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handoutMasterIdLst>
    <p:handoutMasterId r:id="rId57"/>
  </p:handoutMasterIdLst>
  <p:sldIdLst>
    <p:sldId id="743" r:id="rId2"/>
    <p:sldId id="838" r:id="rId3"/>
    <p:sldId id="839" r:id="rId4"/>
    <p:sldId id="834" r:id="rId5"/>
    <p:sldId id="835" r:id="rId6"/>
    <p:sldId id="844" r:id="rId7"/>
    <p:sldId id="836" r:id="rId8"/>
    <p:sldId id="841" r:id="rId9"/>
    <p:sldId id="887" r:id="rId10"/>
    <p:sldId id="840" r:id="rId11"/>
    <p:sldId id="842" r:id="rId12"/>
    <p:sldId id="813" r:id="rId13"/>
    <p:sldId id="845" r:id="rId14"/>
    <p:sldId id="816" r:id="rId15"/>
    <p:sldId id="815" r:id="rId16"/>
    <p:sldId id="587" r:id="rId17"/>
    <p:sldId id="609" r:id="rId18"/>
    <p:sldId id="843" r:id="rId19"/>
    <p:sldId id="820" r:id="rId20"/>
    <p:sldId id="846" r:id="rId21"/>
    <p:sldId id="847" r:id="rId22"/>
    <p:sldId id="848" r:id="rId23"/>
    <p:sldId id="851" r:id="rId24"/>
    <p:sldId id="849" r:id="rId25"/>
    <p:sldId id="850" r:id="rId26"/>
    <p:sldId id="852" r:id="rId27"/>
    <p:sldId id="588" r:id="rId28"/>
    <p:sldId id="615" r:id="rId29"/>
    <p:sldId id="594" r:id="rId30"/>
    <p:sldId id="853" r:id="rId31"/>
    <p:sldId id="857" r:id="rId32"/>
    <p:sldId id="888" r:id="rId33"/>
    <p:sldId id="889" r:id="rId34"/>
    <p:sldId id="890" r:id="rId35"/>
    <p:sldId id="891" r:id="rId36"/>
    <p:sldId id="892" r:id="rId37"/>
    <p:sldId id="893" r:id="rId38"/>
    <p:sldId id="933" r:id="rId39"/>
    <p:sldId id="934" r:id="rId40"/>
    <p:sldId id="935" r:id="rId41"/>
    <p:sldId id="936" r:id="rId42"/>
    <p:sldId id="937" r:id="rId43"/>
    <p:sldId id="938" r:id="rId44"/>
    <p:sldId id="939" r:id="rId45"/>
    <p:sldId id="940" r:id="rId46"/>
    <p:sldId id="941" r:id="rId47"/>
    <p:sldId id="942" r:id="rId48"/>
    <p:sldId id="944" r:id="rId49"/>
    <p:sldId id="945" r:id="rId50"/>
    <p:sldId id="952" r:id="rId51"/>
    <p:sldId id="953" r:id="rId52"/>
    <p:sldId id="954" r:id="rId53"/>
    <p:sldId id="955" r:id="rId54"/>
    <p:sldId id="956" r:id="rId55"/>
  </p:sldIdLst>
  <p:sldSz cx="12192000" cy="6858000"/>
  <p:notesSz cx="7102475" cy="10233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15:guide id="1" orient="horz" pos="3303">
          <p15:clr>
            <a:srgbClr val="A4A3A4"/>
          </p15:clr>
        </p15:guide>
        <p15:guide id="2" pos="217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4472C4"/>
    <a:srgbClr val="E70F0F"/>
    <a:srgbClr val="98753F"/>
    <a:srgbClr val="DA251C"/>
    <a:srgbClr val="000000"/>
    <a:srgbClr val="C0504D"/>
    <a:srgbClr val="E8E8E8"/>
    <a:srgbClr val="C05846"/>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6" autoAdjust="0"/>
    <p:restoredTop sz="91553" autoAdjust="0"/>
  </p:normalViewPr>
  <p:slideViewPr>
    <p:cSldViewPr>
      <p:cViewPr varScale="1">
        <p:scale>
          <a:sx n="72" d="100"/>
          <a:sy n="72" d="100"/>
        </p:scale>
        <p:origin x="624" y="78"/>
      </p:cViewPr>
      <p:guideLst>
        <p:guide pos="3840"/>
        <p:guide orient="horz" pos="2160"/>
      </p:guideLst>
    </p:cSldViewPr>
  </p:slideViewPr>
  <p:notesTextViewPr>
    <p:cViewPr>
      <p:scale>
        <a:sx n="125" d="100"/>
        <a:sy n="125" d="100"/>
      </p:scale>
      <p:origin x="0" y="0"/>
    </p:cViewPr>
  </p:notesTextViewPr>
  <p:sorterViewPr>
    <p:cViewPr>
      <p:scale>
        <a:sx n="66" d="100"/>
        <a:sy n="66" d="100"/>
      </p:scale>
      <p:origin x="0" y="660"/>
    </p:cViewPr>
  </p:sorterViewPr>
  <p:notesViewPr>
    <p:cSldViewPr>
      <p:cViewPr varScale="1">
        <p:scale>
          <a:sx n="67" d="100"/>
          <a:sy n="67" d="100"/>
        </p:scale>
        <p:origin x="1844" y="68"/>
      </p:cViewPr>
      <p:guideLst>
        <p:guide orient="horz" pos="3303"/>
        <p:guide pos="217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1534839924670399E-2"/>
          <c:y val="0.12831294597349599"/>
          <c:w val="0.97410546139359899"/>
          <c:h val="0.77199286442405801"/>
        </c:manualLayout>
      </c:layout>
      <c:barChart>
        <c:barDir val="col"/>
        <c:grouping val="clustered"/>
        <c:varyColors val="0"/>
        <c:ser>
          <c:idx val="0"/>
          <c:order val="0"/>
          <c:tx>
            <c:strRef>
              <c:f>Sheet1!$B$1</c:f>
              <c:strCache>
                <c:ptCount val="1"/>
                <c:pt idx="0">
                  <c:v>
Sales Revenue(W/O VAT,100 million RMB)</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4C22-4CB2-889A-FF265D5E79F1}"/>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3-4C22-4CB2-889A-FF265D5E79F1}"/>
              </c:ext>
            </c:extLst>
          </c:dPt>
          <c:dLbls>
            <c:dLbl>
              <c:idx val="4"/>
              <c:tx>
                <c:rich>
                  <a:bodyPr/>
                  <a:lstStyle/>
                  <a:p>
                    <a:r>
                      <a:rPr lang="en-US"/>
                      <a:t>26.02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C22-4CB2-889A-FF265D5E79F1}"/>
                </c:ext>
              </c:extLst>
            </c:dLbl>
            <c:dLbl>
              <c:idx val="6"/>
              <c:tx>
                <c:rich>
                  <a:bodyPr/>
                  <a:lstStyle/>
                  <a:p>
                    <a:r>
                      <a:rPr lang="en-US" altLang="zh-CN" dirty="0"/>
                      <a:t>30.4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C22-4CB2-889A-FF265D5E79F1}"/>
                </c:ext>
              </c:extLst>
            </c:dLbl>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lumMod val="75000"/>
                        <a:lumOff val="25000"/>
                      </a:schemeClr>
                    </a:solidFill>
                    <a:latin typeface="思源黑体 CN Medium" panose="020B0600000000000000" pitchFamily="34" charset="-122"/>
                    <a:ea typeface="思源黑体 CN Medium" panose="020B0600000000000000"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2014</c:v>
                </c:pt>
                <c:pt idx="1">
                  <c:v>2015</c:v>
                </c:pt>
                <c:pt idx="2">
                  <c:v>2016</c:v>
                </c:pt>
                <c:pt idx="3">
                  <c:v>2017</c:v>
                </c:pt>
                <c:pt idx="4">
                  <c:v>2018</c:v>
                </c:pt>
                <c:pt idx="5">
                  <c:v>2019</c:v>
                </c:pt>
                <c:pt idx="6">
                  <c:v>2020</c:v>
                </c:pt>
              </c:numCache>
            </c:numRef>
          </c:cat>
          <c:val>
            <c:numRef>
              <c:f>Sheet1!$B$2:$B$8</c:f>
              <c:numCache>
                <c:formatCode>0.0_);[Red]\(0.0\)</c:formatCode>
                <c:ptCount val="7"/>
                <c:pt idx="0">
                  <c:v>8</c:v>
                </c:pt>
                <c:pt idx="1">
                  <c:v>14.71</c:v>
                </c:pt>
                <c:pt idx="2">
                  <c:v>22.12</c:v>
                </c:pt>
                <c:pt idx="3">
                  <c:v>24.2</c:v>
                </c:pt>
                <c:pt idx="4">
                  <c:v>26.02</c:v>
                </c:pt>
                <c:pt idx="5">
                  <c:v>31.57</c:v>
                </c:pt>
                <c:pt idx="6">
                  <c:v>30.4</c:v>
                </c:pt>
              </c:numCache>
            </c:numRef>
          </c:val>
          <c:extLst>
            <c:ext xmlns:c16="http://schemas.microsoft.com/office/drawing/2014/chart" uri="{C3380CC4-5D6E-409C-BE32-E72D297353CC}">
              <c16:uniqueId val="{00000006-4C22-4CB2-889A-FF265D5E79F1}"/>
            </c:ext>
          </c:extLst>
        </c:ser>
        <c:dLbls>
          <c:showLegendKey val="0"/>
          <c:showVal val="1"/>
          <c:showCatName val="0"/>
          <c:showSerName val="0"/>
          <c:showPercent val="0"/>
          <c:showBubbleSize val="0"/>
        </c:dLbls>
        <c:gapWidth val="219"/>
        <c:overlap val="-27"/>
        <c:axId val="-455452256"/>
        <c:axId val="-455453344"/>
      </c:barChart>
      <c:catAx>
        <c:axId val="-45545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Medium" panose="020B0600000000000000" pitchFamily="34" charset="-122"/>
                <a:ea typeface="思源黑体 CN Medium" panose="020B0600000000000000" pitchFamily="34" charset="-122"/>
                <a:cs typeface="+mn-cs"/>
              </a:defRPr>
            </a:pPr>
            <a:endParaRPr lang="zh-CN"/>
          </a:p>
        </c:txPr>
        <c:crossAx val="-455453344"/>
        <c:crosses val="autoZero"/>
        <c:auto val="1"/>
        <c:lblAlgn val="ctr"/>
        <c:lblOffset val="100"/>
        <c:noMultiLvlLbl val="0"/>
      </c:catAx>
      <c:valAx>
        <c:axId val="-455453344"/>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Medium" panose="020B0600000000000000" pitchFamily="34" charset="-122"/>
                <a:ea typeface="思源黑体 CN Medium" panose="020B0600000000000000" pitchFamily="34" charset="-122"/>
                <a:cs typeface="+mn-cs"/>
              </a:defRPr>
            </a:pPr>
            <a:endParaRPr lang="zh-CN"/>
          </a:p>
        </c:txPr>
        <c:crossAx val="-455452256"/>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思源黑体 CN Medium" panose="020B0600000000000000" pitchFamily="34" charset="-122"/>
          <a:ea typeface="思源黑体 CN Medium" panose="020B0600000000000000"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3077739" cy="511652"/>
          </a:xfrm>
          <a:prstGeom prst="rect">
            <a:avLst/>
          </a:prstGeom>
        </p:spPr>
        <p:txBody>
          <a:bodyPr vert="horz" lIns="99046" tIns="49523" rIns="99046" bIns="49523" rtlCol="0"/>
          <a:lstStyle>
            <a:lvl1pPr algn="l">
              <a:defRPr sz="1300"/>
            </a:lvl1pPr>
          </a:lstStyle>
          <a:p>
            <a:endParaRPr lang="zh-CN" altLang="en-US" dirty="0">
              <a:latin typeface="Calibri" panose="020F0502020204030204" pitchFamily="34" charset="0"/>
              <a:ea typeface="微软雅黑" panose="020B0503020204020204" pitchFamily="34" charset="-122"/>
            </a:endParaRPr>
          </a:p>
        </p:txBody>
      </p:sp>
      <p:sp>
        <p:nvSpPr>
          <p:cNvPr id="3" name="日期占位符 2"/>
          <p:cNvSpPr>
            <a:spLocks noGrp="1"/>
          </p:cNvSpPr>
          <p:nvPr>
            <p:ph type="dt" sz="quarter" idx="1"/>
          </p:nvPr>
        </p:nvSpPr>
        <p:spPr>
          <a:xfrm>
            <a:off x="4023093" y="1"/>
            <a:ext cx="3077739" cy="511652"/>
          </a:xfrm>
          <a:prstGeom prst="rect">
            <a:avLst/>
          </a:prstGeom>
        </p:spPr>
        <p:txBody>
          <a:bodyPr vert="horz" lIns="99046" tIns="49523" rIns="99046" bIns="49523" rtlCol="0"/>
          <a:lstStyle>
            <a:lvl1pPr algn="r">
              <a:defRPr sz="1300"/>
            </a:lvl1pPr>
          </a:lstStyle>
          <a:p>
            <a:fld id="{613745EE-E940-46B3-A0D8-92105DBF0C0A}" type="datetimeFigureOut">
              <a:rPr lang="zh-CN" altLang="en-US" smtClean="0">
                <a:latin typeface="Calibri" panose="020F0502020204030204" pitchFamily="34" charset="0"/>
                <a:ea typeface="微软雅黑" panose="020B0503020204020204" pitchFamily="34" charset="-122"/>
              </a:rPr>
              <a:t>2021/10/27</a:t>
            </a:fld>
            <a:endParaRPr lang="zh-CN" altLang="en-US" dirty="0">
              <a:latin typeface="Calibri" panose="020F0502020204030204" pitchFamily="34" charset="0"/>
              <a:ea typeface="微软雅黑" panose="020B0503020204020204" pitchFamily="34" charset="-122"/>
            </a:endParaRPr>
          </a:p>
        </p:txBody>
      </p:sp>
      <p:sp>
        <p:nvSpPr>
          <p:cNvPr id="4" name="页脚占位符 3"/>
          <p:cNvSpPr>
            <a:spLocks noGrp="1"/>
          </p:cNvSpPr>
          <p:nvPr>
            <p:ph type="ftr" sz="quarter" idx="2"/>
          </p:nvPr>
        </p:nvSpPr>
        <p:spPr>
          <a:xfrm>
            <a:off x="1" y="9719599"/>
            <a:ext cx="3077739" cy="511652"/>
          </a:xfrm>
          <a:prstGeom prst="rect">
            <a:avLst/>
          </a:prstGeom>
        </p:spPr>
        <p:txBody>
          <a:bodyPr vert="horz" lIns="99046" tIns="49523" rIns="99046" bIns="49523" rtlCol="0" anchor="b"/>
          <a:lstStyle>
            <a:lvl1pPr algn="l">
              <a:defRPr sz="1300"/>
            </a:lvl1pPr>
          </a:lstStyle>
          <a:p>
            <a:endParaRPr lang="zh-CN" altLang="en-US" dirty="0">
              <a:latin typeface="Calibri" panose="020F0502020204030204" pitchFamily="34" charset="0"/>
              <a:ea typeface="微软雅黑" panose="020B0503020204020204" pitchFamily="34" charset="-122"/>
            </a:endParaRPr>
          </a:p>
        </p:txBody>
      </p:sp>
      <p:sp>
        <p:nvSpPr>
          <p:cNvPr id="5" name="灯片编号占位符 4"/>
          <p:cNvSpPr>
            <a:spLocks noGrp="1"/>
          </p:cNvSpPr>
          <p:nvPr>
            <p:ph type="sldNum" sz="quarter" idx="3"/>
          </p:nvPr>
        </p:nvSpPr>
        <p:spPr>
          <a:xfrm>
            <a:off x="4023093" y="9719599"/>
            <a:ext cx="3077739" cy="511652"/>
          </a:xfrm>
          <a:prstGeom prst="rect">
            <a:avLst/>
          </a:prstGeom>
        </p:spPr>
        <p:txBody>
          <a:bodyPr vert="horz" lIns="99046" tIns="49523" rIns="99046" bIns="49523" rtlCol="0" anchor="b"/>
          <a:lstStyle>
            <a:lvl1pPr algn="r">
              <a:defRPr sz="1300"/>
            </a:lvl1pPr>
          </a:lstStyle>
          <a:p>
            <a:fld id="{356E1DF9-E4AD-4CE1-8162-4CB08EFD882C}" type="slidenum">
              <a:rPr lang="zh-CN" altLang="en-US" smtClean="0">
                <a:latin typeface="Calibri" panose="020F0502020204030204" pitchFamily="34" charset="0"/>
                <a:ea typeface="微软雅黑" panose="020B0503020204020204" pitchFamily="34" charset="-122"/>
              </a:rPr>
              <a:t>‹#›</a:t>
            </a:fld>
            <a:endParaRPr lang="zh-CN" altLang="en-US" dirty="0">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3077739" cy="511652"/>
          </a:xfrm>
          <a:prstGeom prst="rect">
            <a:avLst/>
          </a:prstGeom>
        </p:spPr>
        <p:txBody>
          <a:bodyPr vert="horz" lIns="99046" tIns="49523" rIns="99046" bIns="49523" rtlCol="0"/>
          <a:lstStyle>
            <a:lvl1pPr algn="l" fontAlgn="auto">
              <a:spcBef>
                <a:spcPts val="0"/>
              </a:spcBef>
              <a:spcAft>
                <a:spcPts val="0"/>
              </a:spcAft>
              <a:defRPr sz="1300">
                <a:latin typeface="Calibri" panose="020F0502020204030204" pitchFamily="34" charset="0"/>
                <a:ea typeface="微软雅黑" panose="020B0503020204020204" pitchFamily="34" charset="-122"/>
              </a:defRPr>
            </a:lvl1pPr>
          </a:lstStyle>
          <a:p>
            <a:pPr>
              <a:defRPr/>
            </a:pPr>
            <a:endParaRPr lang="zh-CN" altLang="en-US" dirty="0"/>
          </a:p>
        </p:txBody>
      </p:sp>
      <p:sp>
        <p:nvSpPr>
          <p:cNvPr id="3" name="日期占位符 2"/>
          <p:cNvSpPr>
            <a:spLocks noGrp="1"/>
          </p:cNvSpPr>
          <p:nvPr>
            <p:ph type="dt" idx="1"/>
          </p:nvPr>
        </p:nvSpPr>
        <p:spPr>
          <a:xfrm>
            <a:off x="4023093" y="1"/>
            <a:ext cx="3077739" cy="511652"/>
          </a:xfrm>
          <a:prstGeom prst="rect">
            <a:avLst/>
          </a:prstGeom>
        </p:spPr>
        <p:txBody>
          <a:bodyPr vert="horz" lIns="99046" tIns="49523" rIns="99046" bIns="49523" rtlCol="0"/>
          <a:lstStyle>
            <a:lvl1pPr algn="r" fontAlgn="auto">
              <a:spcBef>
                <a:spcPts val="0"/>
              </a:spcBef>
              <a:spcAft>
                <a:spcPts val="0"/>
              </a:spcAft>
              <a:defRPr sz="1300">
                <a:latin typeface="Calibri" panose="020F0502020204030204" pitchFamily="34" charset="0"/>
                <a:ea typeface="微软雅黑" panose="020B0503020204020204" pitchFamily="34" charset="-122"/>
              </a:defRPr>
            </a:lvl1pPr>
          </a:lstStyle>
          <a:p>
            <a:pPr>
              <a:defRPr/>
            </a:pPr>
            <a:fld id="{1374B15F-9914-4642-9321-134BB80DDEDB}" type="datetimeFigureOut">
              <a:rPr lang="zh-CN" altLang="en-US" smtClean="0"/>
              <a:t>2021/10/27</a:t>
            </a:fld>
            <a:endParaRPr lang="zh-CN" altLang="en-US" dirty="0"/>
          </a:p>
        </p:txBody>
      </p:sp>
      <p:sp>
        <p:nvSpPr>
          <p:cNvPr id="4" name="幻灯片图像占位符 3"/>
          <p:cNvSpPr>
            <a:spLocks noGrp="1" noRot="1" noChangeAspect="1"/>
          </p:cNvSpPr>
          <p:nvPr>
            <p:ph type="sldImg" idx="2"/>
          </p:nvPr>
        </p:nvSpPr>
        <p:spPr>
          <a:xfrm>
            <a:off x="141288" y="768350"/>
            <a:ext cx="6819900" cy="3836988"/>
          </a:xfrm>
          <a:prstGeom prst="rect">
            <a:avLst/>
          </a:prstGeom>
          <a:noFill/>
          <a:ln w="12700">
            <a:solidFill>
              <a:prstClr val="black"/>
            </a:solidFill>
          </a:ln>
        </p:spPr>
        <p:txBody>
          <a:bodyPr vert="horz" lIns="99046" tIns="49523" rIns="99046" bIns="49523" rtlCol="0" anchor="ctr"/>
          <a:lstStyle/>
          <a:p>
            <a:pPr lvl="0"/>
            <a:endParaRPr lang="zh-CN" altLang="en-US" noProof="0" dirty="0"/>
          </a:p>
        </p:txBody>
      </p:sp>
      <p:sp>
        <p:nvSpPr>
          <p:cNvPr id="5" name="备注占位符 4"/>
          <p:cNvSpPr>
            <a:spLocks noGrp="1"/>
          </p:cNvSpPr>
          <p:nvPr>
            <p:ph type="body" sz="quarter" idx="3"/>
          </p:nvPr>
        </p:nvSpPr>
        <p:spPr>
          <a:xfrm>
            <a:off x="710248" y="4860687"/>
            <a:ext cx="5681980" cy="4604861"/>
          </a:xfrm>
          <a:prstGeom prst="rect">
            <a:avLst/>
          </a:prstGeom>
        </p:spPr>
        <p:txBody>
          <a:bodyPr vert="horz" lIns="99046" tIns="49523" rIns="99046" bIns="49523" rtlCol="0">
            <a:normAutofit/>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1" y="9719599"/>
            <a:ext cx="3077739" cy="511652"/>
          </a:xfrm>
          <a:prstGeom prst="rect">
            <a:avLst/>
          </a:prstGeom>
        </p:spPr>
        <p:txBody>
          <a:bodyPr vert="horz" lIns="99046" tIns="49523" rIns="99046" bIns="49523" rtlCol="0" anchor="b"/>
          <a:lstStyle>
            <a:lvl1pPr algn="l" fontAlgn="auto">
              <a:spcBef>
                <a:spcPts val="0"/>
              </a:spcBef>
              <a:spcAft>
                <a:spcPts val="0"/>
              </a:spcAft>
              <a:defRPr sz="1300">
                <a:latin typeface="Calibri" panose="020F0502020204030204" pitchFamily="34" charset="0"/>
                <a:ea typeface="微软雅黑" panose="020B0503020204020204"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4023093" y="9719599"/>
            <a:ext cx="3077739" cy="511652"/>
          </a:xfrm>
          <a:prstGeom prst="rect">
            <a:avLst/>
          </a:prstGeom>
        </p:spPr>
        <p:txBody>
          <a:bodyPr vert="horz" lIns="99046" tIns="49523" rIns="99046" bIns="49523" rtlCol="0" anchor="b"/>
          <a:lstStyle>
            <a:lvl1pPr algn="r" fontAlgn="auto">
              <a:spcBef>
                <a:spcPts val="0"/>
              </a:spcBef>
              <a:spcAft>
                <a:spcPts val="0"/>
              </a:spcAft>
              <a:defRPr sz="1300">
                <a:latin typeface="Calibri" panose="020F0502020204030204" pitchFamily="34" charset="0"/>
                <a:ea typeface="微软雅黑" panose="020B0503020204020204" pitchFamily="34" charset="-122"/>
              </a:defRPr>
            </a:lvl1pPr>
          </a:lstStyle>
          <a:p>
            <a:pPr>
              <a:defRPr/>
            </a:pPr>
            <a:fld id="{DFE833B9-83A3-437D-B9C1-B9E33723AC1E}"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微软雅黑" panose="020B0503020204020204" pitchFamily="34"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微软雅黑" panose="020B0503020204020204" pitchFamily="34"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微软雅黑" panose="020B0503020204020204" pitchFamily="34"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微软雅黑" panose="020B0503020204020204" pitchFamily="34"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zh-CN"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Char char="•"/>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288" y="768350"/>
            <a:ext cx="6819900" cy="3836988"/>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DFE833B9-83A3-437D-B9C1-B9E33723AC1E}" type="slidenum">
              <a:rPr lang="zh-CN" altLang="en-US" smtClean="0"/>
              <a:t>29</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zh-CN"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Char char="•"/>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zh-CN"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Char char="•"/>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zh-CN"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Char char="•"/>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zh-CN"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Char char="•"/>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zh-CN"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Char char="•"/>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zh-CN"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Char char="•"/>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zh-CN"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Char char="•"/>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288" y="768350"/>
            <a:ext cx="6819900" cy="3836988"/>
          </a:xfrm>
        </p:spPr>
      </p:sp>
      <p:sp>
        <p:nvSpPr>
          <p:cNvPr id="3" name="备注占位符 2"/>
          <p:cNvSpPr>
            <a:spLocks noGrp="1"/>
          </p:cNvSpPr>
          <p:nvPr>
            <p:ph type="body" idx="1"/>
          </p:nvPr>
        </p:nvSpPr>
        <p:spPr/>
        <p:txBody>
          <a:bodyPr>
            <a:normAutofit/>
          </a:bodyPr>
          <a:lstStyle/>
          <a:p>
            <a:endParaRPr lang="en-US" altLang="zh-CN" dirty="0"/>
          </a:p>
        </p:txBody>
      </p:sp>
      <p:sp>
        <p:nvSpPr>
          <p:cNvPr id="4" name="灯片编号占位符 3"/>
          <p:cNvSpPr>
            <a:spLocks noGrp="1"/>
          </p:cNvSpPr>
          <p:nvPr>
            <p:ph type="sldNum" sz="quarter" idx="10"/>
          </p:nvPr>
        </p:nvSpPr>
        <p:spPr/>
        <p:txBody>
          <a:bodyPr/>
          <a:lstStyle/>
          <a:p>
            <a:pPr>
              <a:defRPr/>
            </a:pPr>
            <a:fld id="{DFE833B9-83A3-437D-B9C1-B9E33723AC1E}" type="slidenum">
              <a:rPr lang="zh-CN" altLang="en-US" smtClean="0"/>
              <a:t>16</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288" y="768350"/>
            <a:ext cx="6819900" cy="3836988"/>
          </a:xfrm>
        </p:spPr>
      </p:sp>
      <p:sp>
        <p:nvSpPr>
          <p:cNvPr id="3" name="备注占位符 2"/>
          <p:cNvSpPr>
            <a:spLocks noGrp="1"/>
          </p:cNvSpPr>
          <p:nvPr>
            <p:ph type="body" idx="1"/>
          </p:nvPr>
        </p:nvSpPr>
        <p:spPr/>
        <p:txBody>
          <a:bodyPr>
            <a:normAutofit/>
          </a:bodyPr>
          <a:lstStyle/>
          <a:p>
            <a:endParaRPr lang="zh-CN" altLang="en-US" sz="900" dirty="0"/>
          </a:p>
        </p:txBody>
      </p:sp>
      <p:sp>
        <p:nvSpPr>
          <p:cNvPr id="4" name="灯片编号占位符 3"/>
          <p:cNvSpPr>
            <a:spLocks noGrp="1"/>
          </p:cNvSpPr>
          <p:nvPr>
            <p:ph type="sldNum" sz="quarter" idx="10"/>
          </p:nvPr>
        </p:nvSpPr>
        <p:spPr/>
        <p:txBody>
          <a:bodyPr/>
          <a:lstStyle/>
          <a:p>
            <a:pPr>
              <a:defRPr/>
            </a:pPr>
            <a:fld id="{DFE833B9-83A3-437D-B9C1-B9E33723AC1E}" type="slidenum">
              <a:rPr lang="zh-CN" altLang="en-US" smtClean="0"/>
              <a:t>17</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miter/>
          </a:ln>
        </p:spPr>
      </p:sp>
      <p:sp>
        <p:nvSpPr>
          <p:cNvPr id="15362" name="备注占位符 2"/>
          <p:cNvSpPr>
            <a:spLocks noGrp="1"/>
          </p:cNvSpPr>
          <p:nvPr>
            <p:ph type="body"/>
          </p:nvPr>
        </p:nvSpPr>
        <p:spPr/>
        <p:txBody>
          <a:bodyPr wrap="square" lIns="91440" tIns="45720" rIns="91440" bIns="45720" anchor="t"/>
          <a:lstStyle/>
          <a:p>
            <a:pPr lvl="0" eaLnBrk="1" hangingPunct="1"/>
            <a:endParaRPr lang="zh-CN" altLang="zh-CN"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Char char="•"/>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288"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FE833B9-83A3-437D-B9C1-B9E33723AC1E}" type="slidenum">
              <a:rPr lang="zh-CN" altLang="en-US" smtClean="0"/>
              <a:t>27</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288" y="768350"/>
            <a:ext cx="6819900" cy="3836988"/>
          </a:xfrm>
        </p:spPr>
      </p:sp>
      <p:sp>
        <p:nvSpPr>
          <p:cNvPr id="3" name="备注占位符 2"/>
          <p:cNvSpPr>
            <a:spLocks noGrp="1"/>
          </p:cNvSpPr>
          <p:nvPr>
            <p:ph type="body" idx="1"/>
          </p:nvPr>
        </p:nvSpPr>
        <p:spPr/>
        <p:txBody>
          <a:bodyPr>
            <a:normAutofit/>
          </a:bodyPr>
          <a:lstStyle/>
          <a:p>
            <a:endParaRPr lang="en-US" altLang="zh-CN" dirty="0"/>
          </a:p>
        </p:txBody>
      </p:sp>
      <p:sp>
        <p:nvSpPr>
          <p:cNvPr id="4" name="灯片编号占位符 3"/>
          <p:cNvSpPr>
            <a:spLocks noGrp="1"/>
          </p:cNvSpPr>
          <p:nvPr>
            <p:ph type="sldNum" sz="quarter" idx="10"/>
          </p:nvPr>
        </p:nvSpPr>
        <p:spPr/>
        <p:txBody>
          <a:bodyPr/>
          <a:lstStyle/>
          <a:p>
            <a:pPr>
              <a:defRPr/>
            </a:pPr>
            <a:fld id="{DFE833B9-83A3-437D-B9C1-B9E33723AC1E}" type="slidenum">
              <a:rPr lang="zh-CN" altLang="en-US" smtClean="0"/>
              <a:t>28</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8" name="矩形 7"/>
          <p:cNvSpPr/>
          <p:nvPr userDrawn="1"/>
        </p:nvSpPr>
        <p:spPr>
          <a:xfrm>
            <a:off x="336000" y="6286500"/>
            <a:ext cx="11520000" cy="36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r>
              <a:rPr lang="en-US" altLang="zh-CN" sz="1000" b="0" dirty="0">
                <a:solidFill>
                  <a:schemeClr val="bg1">
                    <a:lumMod val="50000"/>
                  </a:schemeClr>
                </a:solidFill>
                <a:latin typeface="思源黑体 CN Medium" panose="020B0600000000000000" pitchFamily="34" charset="-122"/>
                <a:ea typeface="思源黑体 CN Medium" panose="020B0600000000000000" pitchFamily="34" charset="-122"/>
                <a:cs typeface="Calibri" panose="020F0502020204030204" pitchFamily="34" charset="0"/>
              </a:rPr>
              <a:t>WBTL·HR 2022                                                                                                                                                </a:t>
            </a:r>
            <a:r>
              <a:rPr lang="en-US" altLang="zh-CN" sz="1000" b="0" baseline="0" dirty="0">
                <a:solidFill>
                  <a:schemeClr val="bg1">
                    <a:lumMod val="50000"/>
                  </a:schemeClr>
                </a:solidFill>
                <a:latin typeface="思源黑体 CN Medium" panose="020B0600000000000000" pitchFamily="34" charset="-122"/>
                <a:ea typeface="思源黑体 CN Medium" panose="020B0600000000000000" pitchFamily="34" charset="-122"/>
                <a:cs typeface="Calibri" panose="020F0502020204030204" pitchFamily="34" charset="0"/>
              </a:rPr>
              <a:t>                                                                                                                                                                                                                   </a:t>
            </a:r>
            <a:fld id="{B89E6ACD-C969-4D1B-9118-487E13C0896F}" type="slidenum">
              <a:rPr lang="en-US" altLang="zh-CN" sz="1000" b="0" baseline="0" smtClean="0">
                <a:solidFill>
                  <a:schemeClr val="bg1">
                    <a:lumMod val="50000"/>
                  </a:schemeClr>
                </a:solidFill>
                <a:latin typeface="思源黑体 CN Medium" panose="020B0600000000000000" pitchFamily="34" charset="-122"/>
                <a:ea typeface="思源黑体 CN Medium" panose="020B0600000000000000" pitchFamily="34" charset="-122"/>
              </a:rPr>
              <a:t>‹#›</a:t>
            </a:fld>
            <a:endParaRPr lang="zh-CN" altLang="en-US" sz="1000" b="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pic>
        <p:nvPicPr>
          <p:cNvPr id="4" name="图片 3"/>
          <p:cNvPicPr>
            <a:picLocks noChangeAspect="1"/>
          </p:cNvPicPr>
          <p:nvPr userDrawn="1"/>
        </p:nvPicPr>
        <p:blipFill>
          <a:blip r:embed="rId2" cstate="screen"/>
          <a:stretch>
            <a:fillRect/>
          </a:stretch>
        </p:blipFill>
        <p:spPr>
          <a:xfrm>
            <a:off x="336000" y="209710"/>
            <a:ext cx="1133220" cy="338555"/>
          </a:xfrm>
          <a:prstGeom prst="rect">
            <a:avLst/>
          </a:prstGeom>
        </p:spPr>
      </p:pic>
      <p:sp>
        <p:nvSpPr>
          <p:cNvPr id="6" name="文本框 5"/>
          <p:cNvSpPr txBox="1"/>
          <p:nvPr userDrawn="1"/>
        </p:nvSpPr>
        <p:spPr>
          <a:xfrm>
            <a:off x="10056440" y="285650"/>
            <a:ext cx="1965603" cy="338554"/>
          </a:xfrm>
          <a:prstGeom prst="rect">
            <a:avLst/>
          </a:prstGeom>
          <a:noFill/>
        </p:spPr>
        <p:txBody>
          <a:bodyPr wrap="none" rtlCol="0">
            <a:spAutoFit/>
          </a:bodyPr>
          <a:lstStyle/>
          <a:p>
            <a:r>
              <a:rPr lang="zh-CN" altLang="en-US" sz="1600" b="0" dirty="0">
                <a:solidFill>
                  <a:schemeClr val="bg1">
                    <a:lumMod val="50000"/>
                  </a:schemeClr>
                </a:solidFill>
                <a:latin typeface="思源黑体 CN Medium" panose="020B0600000000000000" pitchFamily="34" charset="-122"/>
                <a:ea typeface="思源黑体 CN Medium" panose="020B0600000000000000" pitchFamily="34" charset="-122"/>
              </a:rPr>
              <a:t>股票代码：</a:t>
            </a:r>
            <a:r>
              <a:rPr lang="en-US" altLang="zh-CN" sz="1600" b="0" dirty="0">
                <a:solidFill>
                  <a:schemeClr val="bg1">
                    <a:lumMod val="50000"/>
                  </a:schemeClr>
                </a:solidFill>
                <a:latin typeface="思源黑体 CN Medium" panose="020B0600000000000000" pitchFamily="34" charset="-122"/>
                <a:ea typeface="思源黑体 CN Medium" panose="020B0600000000000000" pitchFamily="34" charset="-122"/>
              </a:rPr>
              <a:t>603596</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jpe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 Id="rId9" Type="http://schemas.openxmlformats.org/officeDocument/2006/relationships/image" Target="../media/image101.jpe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26" Type="http://schemas.openxmlformats.org/officeDocument/2006/relationships/image" Target="../media/image142.jpeg"/><Relationship Id="rId3" Type="http://schemas.openxmlformats.org/officeDocument/2006/relationships/image" Target="../media/image119.jpe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png"/><Relationship Id="rId25" Type="http://schemas.openxmlformats.org/officeDocument/2006/relationships/image" Target="../media/image141.jpeg"/><Relationship Id="rId2" Type="http://schemas.openxmlformats.org/officeDocument/2006/relationships/image" Target="../media/image118.jpeg"/><Relationship Id="rId16" Type="http://schemas.openxmlformats.org/officeDocument/2006/relationships/image" Target="../media/image132.jpeg"/><Relationship Id="rId20" Type="http://schemas.openxmlformats.org/officeDocument/2006/relationships/image" Target="../media/image136.jpeg"/><Relationship Id="rId29"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7.jpeg"/><Relationship Id="rId24" Type="http://schemas.openxmlformats.org/officeDocument/2006/relationships/image" Target="../media/image140.png"/><Relationship Id="rId5" Type="http://schemas.openxmlformats.org/officeDocument/2006/relationships/image" Target="../media/image121.jpeg"/><Relationship Id="rId15" Type="http://schemas.openxmlformats.org/officeDocument/2006/relationships/image" Target="../media/image131.jpeg"/><Relationship Id="rId23" Type="http://schemas.openxmlformats.org/officeDocument/2006/relationships/image" Target="../media/image139.jpeg"/><Relationship Id="rId28" Type="http://schemas.openxmlformats.org/officeDocument/2006/relationships/image" Target="../media/image144.jpeg"/><Relationship Id="rId10" Type="http://schemas.openxmlformats.org/officeDocument/2006/relationships/image" Target="../media/image126.jpeg"/><Relationship Id="rId19" Type="http://schemas.openxmlformats.org/officeDocument/2006/relationships/image" Target="../media/image135.png"/><Relationship Id="rId31" Type="http://schemas.openxmlformats.org/officeDocument/2006/relationships/image" Target="../media/image147.jpeg"/><Relationship Id="rId4" Type="http://schemas.openxmlformats.org/officeDocument/2006/relationships/image" Target="../media/image120.jpeg"/><Relationship Id="rId9" Type="http://schemas.openxmlformats.org/officeDocument/2006/relationships/image" Target="../media/image125.jpeg"/><Relationship Id="rId14" Type="http://schemas.openxmlformats.org/officeDocument/2006/relationships/image" Target="../media/image130.jpeg"/><Relationship Id="rId22" Type="http://schemas.openxmlformats.org/officeDocument/2006/relationships/image" Target="../media/image138.jpeg"/><Relationship Id="rId27" Type="http://schemas.openxmlformats.org/officeDocument/2006/relationships/image" Target="../media/image143.png"/><Relationship Id="rId30" Type="http://schemas.openxmlformats.org/officeDocument/2006/relationships/image" Target="../media/image1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150.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tags" Target="../tags/tag10.xml"/><Relationship Id="rId7" Type="http://schemas.openxmlformats.org/officeDocument/2006/relationships/image" Target="../media/image15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51.jpeg"/><Relationship Id="rId5" Type="http://schemas.openxmlformats.org/officeDocument/2006/relationships/slideLayout" Target="../slideLayouts/slideLayout2.xml"/><Relationship Id="rId10" Type="http://schemas.openxmlformats.org/officeDocument/2006/relationships/image" Target="../media/image155.png"/><Relationship Id="rId4" Type="http://schemas.openxmlformats.org/officeDocument/2006/relationships/tags" Target="../tags/tag11.xml"/><Relationship Id="rId9" Type="http://schemas.openxmlformats.org/officeDocument/2006/relationships/image" Target="../media/image1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jpeg"/></Relationships>
</file>

<file path=ppt/slides/_rels/slide3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jpe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png"/></Relationships>
</file>

<file path=ppt/slides/_rels/slide36.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image" Target="../media/image172.png"/><Relationship Id="rId3" Type="http://schemas.openxmlformats.org/officeDocument/2006/relationships/tags" Target="../tags/tag14.xml"/><Relationship Id="rId21" Type="http://schemas.openxmlformats.org/officeDocument/2006/relationships/tags" Target="../tags/tag32.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image" Target="../media/image171.png"/><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tags" Target="../tags/tag31.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image" Target="../media/image170.jpeg"/><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image" Target="../media/image169.png"/><Relationship Id="rId10" Type="http://schemas.openxmlformats.org/officeDocument/2006/relationships/tags" Target="../tags/tag21.xml"/><Relationship Id="rId19" Type="http://schemas.openxmlformats.org/officeDocument/2006/relationships/tags" Target="../tags/tag30.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slideLayout" Target="../slideLayouts/slideLayout2.xml"/><Relationship Id="rId27" Type="http://schemas.openxmlformats.org/officeDocument/2006/relationships/image" Target="../media/image17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 Id="rId9" Type="http://schemas.openxmlformats.org/officeDocument/2006/relationships/image" Target="../media/image18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84.sv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tags" Target="../tags/tag3.xm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slideLayout" Target="../slideLayouts/slideLayout2.xml"/><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tags" Target="../tags/tag4.xml"/><Relationship Id="rId9" Type="http://schemas.openxmlformats.org/officeDocument/2006/relationships/image" Target="../media/image8.png"/><Relationship Id="rId1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stretch>
            <a:fillRect/>
          </a:stretch>
        </a:blipFill>
        <a:effectLst/>
      </p:bgPr>
    </p:bg>
    <p:spTree>
      <p:nvGrpSpPr>
        <p:cNvPr id="1" name=""/>
        <p:cNvGrpSpPr/>
        <p:nvPr/>
      </p:nvGrpSpPr>
      <p:grpSpPr>
        <a:xfrm>
          <a:off x="0" y="0"/>
          <a:ext cx="0" cy="0"/>
          <a:chOff x="0" y="0"/>
          <a:chExt cx="0" cy="0"/>
        </a:xfrm>
      </p:grpSpPr>
      <p:sp>
        <p:nvSpPr>
          <p:cNvPr id="2" name="出自【趣你的PPT】(微信:qunideppt)：最优质的PPT资源库"/>
          <p:cNvSpPr/>
          <p:nvPr/>
        </p:nvSpPr>
        <p:spPr>
          <a:xfrm>
            <a:off x="0" y="2076450"/>
            <a:ext cx="12192000" cy="2349500"/>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66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思源黑体 CN Heavy" panose="020B0A00000000000000" pitchFamily="34" charset="-122"/>
              <a:ea typeface="思源黑体 CN Heavy" panose="020B0A00000000000000" pitchFamily="34" charset="-122"/>
              <a:cs typeface="微软雅黑" panose="020B0503020204020204" pitchFamily="34" charset="-122"/>
            </a:endParaRPr>
          </a:p>
        </p:txBody>
      </p:sp>
      <p:sp>
        <p:nvSpPr>
          <p:cNvPr id="6" name="文本框 43"/>
          <p:cNvSpPr txBox="1"/>
          <p:nvPr/>
        </p:nvSpPr>
        <p:spPr>
          <a:xfrm>
            <a:off x="8544272" y="3789040"/>
            <a:ext cx="2933586" cy="4603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Heavy" panose="020B0A00000000000000" pitchFamily="34" charset="-122"/>
                <a:ea typeface="思源黑体 CN Heavy" panose="020B0A00000000000000" pitchFamily="34" charset="-122"/>
                <a:sym typeface="+mn-ea"/>
              </a:rPr>
              <a:t>创新引领发展</a:t>
            </a:r>
          </a:p>
        </p:txBody>
      </p:sp>
      <p:sp>
        <p:nvSpPr>
          <p:cNvPr id="3" name="文本框 41"/>
          <p:cNvSpPr txBox="1"/>
          <p:nvPr/>
        </p:nvSpPr>
        <p:spPr>
          <a:xfrm>
            <a:off x="3287688" y="2780928"/>
            <a:ext cx="8651875" cy="1015663"/>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600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sym typeface="+mn-ea"/>
              </a:rPr>
              <a:t>芜湖伯特利校园招聘</a:t>
            </a:r>
          </a:p>
        </p:txBody>
      </p:sp>
      <p:sp>
        <p:nvSpPr>
          <p:cNvPr id="5" name="文本框 4"/>
          <p:cNvSpPr txBox="1"/>
          <p:nvPr/>
        </p:nvSpPr>
        <p:spPr>
          <a:xfrm>
            <a:off x="10128448" y="188640"/>
            <a:ext cx="1965603" cy="338554"/>
          </a:xfrm>
          <a:prstGeom prst="rect">
            <a:avLst/>
          </a:prstGeom>
          <a:noFill/>
        </p:spPr>
        <p:txBody>
          <a:bodyPr wrap="none" rtlCol="0">
            <a:spAutoFit/>
          </a:bodyPr>
          <a:lstStyle/>
          <a:p>
            <a:r>
              <a:rPr lang="zh-CN" altLang="en-US" sz="1600" b="1" dirty="0">
                <a:solidFill>
                  <a:schemeClr val="bg1"/>
                </a:solidFill>
                <a:latin typeface="思源黑体 CN Heavy" panose="020B0A00000000000000" pitchFamily="34" charset="-122"/>
                <a:ea typeface="思源黑体 CN Heavy" panose="020B0A00000000000000" pitchFamily="34" charset="-122"/>
              </a:rPr>
              <a:t>股票代码：</a:t>
            </a:r>
            <a:r>
              <a:rPr lang="en-US" altLang="zh-CN" sz="1600" b="1" dirty="0">
                <a:solidFill>
                  <a:schemeClr val="bg1"/>
                </a:solidFill>
                <a:latin typeface="思源黑体 CN Heavy" panose="020B0A00000000000000" pitchFamily="34" charset="-122"/>
                <a:ea typeface="思源黑体 CN Heavy" panose="020B0A00000000000000" pitchFamily="34" charset="-122"/>
              </a:rPr>
              <a:t>603596</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fficePLUS-1"/>
          <p:cNvSpPr/>
          <p:nvPr/>
        </p:nvSpPr>
        <p:spPr>
          <a:xfrm>
            <a:off x="1" y="2424929"/>
            <a:ext cx="12191999" cy="1596118"/>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grpSp>
        <p:nvGrpSpPr>
          <p:cNvPr id="7" name="组合 6"/>
          <p:cNvGrpSpPr/>
          <p:nvPr/>
        </p:nvGrpSpPr>
        <p:grpSpPr>
          <a:xfrm>
            <a:off x="5372416" y="1628799"/>
            <a:ext cx="1447169" cy="2853633"/>
            <a:chOff x="2293720" y="2708920"/>
            <a:chExt cx="1447169" cy="2853633"/>
          </a:xfrm>
        </p:grpSpPr>
        <p:sp>
          <p:nvSpPr>
            <p:cNvPr id="8" name="矩形: 圆角 7"/>
            <p:cNvSpPr/>
            <p:nvPr/>
          </p:nvSpPr>
          <p:spPr>
            <a:xfrm>
              <a:off x="2293720" y="2708920"/>
              <a:ext cx="1447169" cy="2853633"/>
            </a:xfrm>
            <a:prstGeom prst="roundRect">
              <a:avLst>
                <a:gd name="adj" fmla="val 6305"/>
              </a:avLst>
            </a:prstGeom>
            <a:gradFill flip="none" rotWithShape="1">
              <a:gsLst>
                <a:gs pos="0">
                  <a:srgbClr val="DA251C">
                    <a:shade val="30000"/>
                    <a:satMod val="115000"/>
                  </a:srgbClr>
                </a:gs>
                <a:gs pos="50000">
                  <a:srgbClr val="DA251C">
                    <a:shade val="67500"/>
                    <a:satMod val="115000"/>
                  </a:srgbClr>
                </a:gs>
                <a:gs pos="100000">
                  <a:srgbClr val="DA251C">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3" name="文本框 12"/>
            <p:cNvSpPr txBox="1"/>
            <p:nvPr/>
          </p:nvSpPr>
          <p:spPr>
            <a:xfrm>
              <a:off x="2457904" y="2899692"/>
              <a:ext cx="1118800"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02</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14" name="文本框 13"/>
            <p:cNvSpPr txBox="1"/>
            <p:nvPr/>
          </p:nvSpPr>
          <p:spPr>
            <a:xfrm>
              <a:off x="2309418" y="3730689"/>
              <a:ext cx="1415772"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公司</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历程</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矩形 556"/>
          <p:cNvSpPr/>
          <p:nvPr/>
        </p:nvSpPr>
        <p:spPr>
          <a:xfrm>
            <a:off x="794607" y="4801099"/>
            <a:ext cx="10602787" cy="12622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lstStyle/>
          <a:p>
            <a:pPr fontAlgn="t">
              <a:lnSpc>
                <a:spcPct val="150000"/>
              </a:lnSpc>
              <a:defRPr/>
            </a:pP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公司拥有线控制动</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WCBS</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、高级驾驶辅助系统</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ADAS</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、电动尾门</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PLG</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、电子驻车</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EPB</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、双控</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D-EPB</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、汽车防抱死制动系统</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ABS</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、整车稳定控制系统</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ESC</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、前后盘式制动器以及轻量化铸铝产品的自主研发与制造能力，配套上市车型超过</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279</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款车，产品出口全球</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50</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多个国家和地区。</a:t>
            </a:r>
          </a:p>
        </p:txBody>
      </p:sp>
      <p:grpSp>
        <p:nvGrpSpPr>
          <p:cNvPr id="6" name="组合 5"/>
          <p:cNvGrpSpPr/>
          <p:nvPr/>
        </p:nvGrpSpPr>
        <p:grpSpPr>
          <a:xfrm>
            <a:off x="6907335" y="3649024"/>
            <a:ext cx="1475271" cy="764958"/>
            <a:chOff x="6907335" y="3649024"/>
            <a:chExt cx="1475271" cy="764958"/>
          </a:xfrm>
        </p:grpSpPr>
        <p:sp>
          <p:nvSpPr>
            <p:cNvPr id="602" name="矩形 601"/>
            <p:cNvSpPr/>
            <p:nvPr/>
          </p:nvSpPr>
          <p:spPr>
            <a:xfrm>
              <a:off x="6907335" y="4136983"/>
              <a:ext cx="1475271" cy="276999"/>
            </a:xfrm>
            <a:prstGeom prst="rect">
              <a:avLst/>
            </a:prstGeom>
          </p:spPr>
          <p:txBody>
            <a:bodyPr wrap="square">
              <a:spAutoFit/>
            </a:bodyPr>
            <a:lstStyle/>
            <a:p>
              <a:pPr algn="ctr"/>
              <a:r>
                <a:rPr lang="zh-CN" altLang="en-US" sz="1200" dirty="0">
                  <a:latin typeface="思源黑体 CN Medium" panose="020B0600000000000000" pitchFamily="34" charset="-122"/>
                  <a:ea typeface="思源黑体 CN Medium" panose="020B0600000000000000" pitchFamily="34" charset="-122"/>
                </a:rPr>
                <a:t>工程师</a:t>
              </a:r>
              <a:endParaRPr lang="zh-CN" altLang="en-US" sz="1200" dirty="0">
                <a:solidFill>
                  <a:schemeClr val="tx1">
                    <a:lumMod val="65000"/>
                    <a:lumOff val="35000"/>
                  </a:schemeClr>
                </a:solidFill>
                <a:latin typeface="思源黑体 CN Medium" panose="020B0600000000000000" pitchFamily="34" charset="-122"/>
                <a:ea typeface="思源黑体 CN Medium" panose="020B0600000000000000" pitchFamily="34" charset="-122"/>
              </a:endParaRPr>
            </a:p>
          </p:txBody>
        </p:sp>
        <p:sp>
          <p:nvSpPr>
            <p:cNvPr id="605" name="矩形 604"/>
            <p:cNvSpPr/>
            <p:nvPr/>
          </p:nvSpPr>
          <p:spPr>
            <a:xfrm>
              <a:off x="7152887" y="3649024"/>
              <a:ext cx="984167" cy="523220"/>
            </a:xfrm>
            <a:prstGeom prst="rect">
              <a:avLst/>
            </a:prstGeom>
          </p:spPr>
          <p:txBody>
            <a:bodyPr wrap="square">
              <a:spAutoFit/>
            </a:bodyPr>
            <a:lstStyle/>
            <a:p>
              <a:pPr algn="ctr"/>
              <a:r>
                <a:rPr lang="en-US" altLang="zh-CN" sz="2800" b="1" dirty="0">
                  <a:ln w="22225">
                    <a:solidFill>
                      <a:schemeClr val="accent2"/>
                    </a:solidFill>
                    <a:prstDash val="solid"/>
                  </a:ln>
                  <a:solidFill>
                    <a:schemeClr val="accent2">
                      <a:lumMod val="40000"/>
                      <a:lumOff val="60000"/>
                    </a:schemeClr>
                  </a:solidFill>
                  <a:latin typeface="思源黑体 CN Medium" panose="020B0600000000000000" pitchFamily="34" charset="-122"/>
                  <a:ea typeface="思源黑体 CN Medium" panose="020B0600000000000000" pitchFamily="34" charset="-122"/>
                </a:rPr>
                <a:t>20%</a:t>
              </a:r>
              <a:endParaRPr lang="zh-CN" altLang="en-US" sz="2800" b="1" dirty="0">
                <a:ln w="22225">
                  <a:solidFill>
                    <a:schemeClr val="accent2"/>
                  </a:solidFill>
                  <a:prstDash val="solid"/>
                </a:ln>
                <a:solidFill>
                  <a:schemeClr val="accent2">
                    <a:lumMod val="40000"/>
                    <a:lumOff val="60000"/>
                  </a:schemeClr>
                </a:solidFill>
                <a:latin typeface="思源黑体 CN Medium" panose="020B0600000000000000" pitchFamily="34" charset="-122"/>
                <a:ea typeface="思源黑体 CN Medium" panose="020B0600000000000000" pitchFamily="34" charset="-122"/>
              </a:endParaRPr>
            </a:p>
          </p:txBody>
        </p:sp>
      </p:grpSp>
      <p:pic>
        <p:nvPicPr>
          <p:cNvPr id="617" name="图片 616"/>
          <p:cNvPicPr>
            <a:picLocks noChangeAspect="1"/>
          </p:cNvPicPr>
          <p:nvPr/>
        </p:nvPicPr>
        <p:blipFill>
          <a:blip r:embed="rId2" cstate="screen"/>
          <a:stretch>
            <a:fillRect/>
          </a:stretch>
        </p:blipFill>
        <p:spPr>
          <a:xfrm>
            <a:off x="7707639" y="3328556"/>
            <a:ext cx="858830" cy="1328982"/>
          </a:xfrm>
          <a:prstGeom prst="rect">
            <a:avLst/>
          </a:prstGeom>
        </p:spPr>
      </p:pic>
      <p:pic>
        <p:nvPicPr>
          <p:cNvPr id="618" name="图片 617"/>
          <p:cNvPicPr>
            <a:picLocks noChangeAspect="1"/>
          </p:cNvPicPr>
          <p:nvPr/>
        </p:nvPicPr>
        <p:blipFill>
          <a:blip r:embed="rId3" cstate="screen"/>
          <a:stretch>
            <a:fillRect/>
          </a:stretch>
        </p:blipFill>
        <p:spPr>
          <a:xfrm>
            <a:off x="9525714" y="3608005"/>
            <a:ext cx="1733248" cy="1121313"/>
          </a:xfrm>
          <a:prstGeom prst="rect">
            <a:avLst/>
          </a:prstGeom>
        </p:spPr>
      </p:pic>
      <p:pic>
        <p:nvPicPr>
          <p:cNvPr id="3" name="图片 2"/>
          <p:cNvPicPr>
            <a:picLocks noChangeAspect="1"/>
          </p:cNvPicPr>
          <p:nvPr/>
        </p:nvPicPr>
        <p:blipFill>
          <a:blip r:embed="rId4" cstate="screen"/>
          <a:stretch>
            <a:fillRect/>
          </a:stretch>
        </p:blipFill>
        <p:spPr>
          <a:xfrm>
            <a:off x="901773" y="1352546"/>
            <a:ext cx="5578798" cy="3137764"/>
          </a:xfrm>
          <a:prstGeom prst="rect">
            <a:avLst/>
          </a:prstGeom>
        </p:spPr>
      </p:pic>
      <p:sp>
        <p:nvSpPr>
          <p:cNvPr id="29" name="矩形 28"/>
          <p:cNvSpPr/>
          <p:nvPr/>
        </p:nvSpPr>
        <p:spPr>
          <a:xfrm>
            <a:off x="6714415" y="1276572"/>
            <a:ext cx="4682979" cy="1994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lstStyle/>
          <a:p>
            <a:pPr fontAlgn="t">
              <a:lnSpc>
                <a:spcPct val="150000"/>
              </a:lnSpc>
              <a:defRPr/>
            </a:pP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芜湖伯特利始建于</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2004</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年</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7</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月，总部位于安徽省芜湖市，是国内具备整车制动系统开发能力的国家级高新技术企业、中国零部件百强企业、主板上市公司。现有全球</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11</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家生产基地，</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3</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大研发中心，现有员工约</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2700</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人，其中工程技术人员超过</a:t>
            </a:r>
            <a:r>
              <a:rPr lang="en-US" altLang="zh-CN"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550</a:t>
            </a:r>
            <a:r>
              <a:rPr lang="zh-CN" altLang="en-US" sz="1600" kern="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人。</a:t>
            </a:r>
          </a:p>
        </p:txBody>
      </p:sp>
      <p:grpSp>
        <p:nvGrpSpPr>
          <p:cNvPr id="5" name="组合 4"/>
          <p:cNvGrpSpPr/>
          <p:nvPr/>
        </p:nvGrpSpPr>
        <p:grpSpPr>
          <a:xfrm>
            <a:off x="9212490" y="3645442"/>
            <a:ext cx="984167" cy="764958"/>
            <a:chOff x="9400078" y="3649024"/>
            <a:chExt cx="984167" cy="764958"/>
          </a:xfrm>
        </p:grpSpPr>
        <p:sp>
          <p:nvSpPr>
            <p:cNvPr id="614" name="矩形 613"/>
            <p:cNvSpPr/>
            <p:nvPr/>
          </p:nvSpPr>
          <p:spPr>
            <a:xfrm>
              <a:off x="9400078" y="4136983"/>
              <a:ext cx="984167" cy="276999"/>
            </a:xfrm>
            <a:prstGeom prst="rect">
              <a:avLst/>
            </a:prstGeom>
          </p:spPr>
          <p:txBody>
            <a:bodyPr wrap="square">
              <a:spAutoFit/>
            </a:bodyPr>
            <a:lstStyle/>
            <a:p>
              <a:pPr algn="ctr"/>
              <a:r>
                <a:rPr lang="zh-CN" altLang="en-US" sz="1200" dirty="0">
                  <a:latin typeface="思源黑体 CN Medium" panose="020B0600000000000000" pitchFamily="34" charset="-122"/>
                  <a:ea typeface="思源黑体 CN Medium" panose="020B0600000000000000" pitchFamily="34" charset="-122"/>
                </a:rPr>
                <a:t>工人</a:t>
              </a:r>
              <a:endParaRPr lang="en-US" altLang="zh-CN" sz="1200" dirty="0">
                <a:solidFill>
                  <a:schemeClr val="tx1">
                    <a:lumMod val="65000"/>
                    <a:lumOff val="35000"/>
                  </a:schemeClr>
                </a:solidFill>
                <a:latin typeface="思源黑体 CN Medium" panose="020B0600000000000000" pitchFamily="34" charset="-122"/>
                <a:ea typeface="思源黑体 CN Medium" panose="020B0600000000000000" pitchFamily="34" charset="-122"/>
              </a:endParaRPr>
            </a:p>
          </p:txBody>
        </p:sp>
        <p:sp>
          <p:nvSpPr>
            <p:cNvPr id="30" name="矩形 29"/>
            <p:cNvSpPr/>
            <p:nvPr/>
          </p:nvSpPr>
          <p:spPr>
            <a:xfrm>
              <a:off x="9400078" y="3649024"/>
              <a:ext cx="984167" cy="523220"/>
            </a:xfrm>
            <a:prstGeom prst="rect">
              <a:avLst/>
            </a:prstGeom>
          </p:spPr>
          <p:txBody>
            <a:bodyPr wrap="square">
              <a:spAutoFit/>
            </a:bodyPr>
            <a:lstStyle/>
            <a:p>
              <a:pPr algn="ctr"/>
              <a:r>
                <a:rPr lang="en-US" altLang="zh-CN" sz="2800" b="1" dirty="0">
                  <a:ln w="22225">
                    <a:solidFill>
                      <a:schemeClr val="accent2"/>
                    </a:solidFill>
                    <a:prstDash val="solid"/>
                  </a:ln>
                  <a:solidFill>
                    <a:schemeClr val="accent2">
                      <a:lumMod val="40000"/>
                      <a:lumOff val="60000"/>
                    </a:schemeClr>
                  </a:solidFill>
                  <a:latin typeface="思源黑体 CN Medium" panose="020B0600000000000000" pitchFamily="34" charset="-122"/>
                  <a:ea typeface="思源黑体 CN Medium" panose="020B0600000000000000" pitchFamily="34" charset="-122"/>
                </a:rPr>
                <a:t>80%</a:t>
              </a:r>
              <a:endParaRPr lang="zh-CN" altLang="en-US" sz="2800" b="1" dirty="0">
                <a:ln w="22225">
                  <a:solidFill>
                    <a:schemeClr val="accent2"/>
                  </a:solidFill>
                  <a:prstDash val="solid"/>
                </a:ln>
                <a:solidFill>
                  <a:schemeClr val="accent2">
                    <a:lumMod val="40000"/>
                    <a:lumOff val="60000"/>
                  </a:schemeClr>
                </a:solidFill>
                <a:latin typeface="思源黑体 CN Medium" panose="020B0600000000000000" pitchFamily="34" charset="-122"/>
                <a:ea typeface="思源黑体 CN Medium" panose="020B0600000000000000" pitchFamily="34" charset="-122"/>
              </a:endParaRPr>
            </a:p>
          </p:txBody>
        </p:sp>
      </p:grpSp>
      <p:cxnSp>
        <p:nvCxnSpPr>
          <p:cNvPr id="14" name="直接连接符 13"/>
          <p:cNvCxnSpPr/>
          <p:nvPr/>
        </p:nvCxnSpPr>
        <p:spPr>
          <a:xfrm>
            <a:off x="775200" y="6165304"/>
            <a:ext cx="10641600" cy="0"/>
          </a:xfrm>
          <a:prstGeom prst="line">
            <a:avLst/>
          </a:prstGeom>
          <a:noFill/>
          <a:ln w="28575" cap="flat" cmpd="sng" algn="ctr">
            <a:solidFill>
              <a:srgbClr val="0937BE"/>
            </a:solidFill>
            <a:prstDash val="solid"/>
            <a:miter lim="800000"/>
          </a:ln>
          <a:effectLst/>
        </p:spPr>
      </p:cxn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组合 164"/>
          <p:cNvGrpSpPr/>
          <p:nvPr/>
        </p:nvGrpSpPr>
        <p:grpSpPr>
          <a:xfrm>
            <a:off x="583668" y="1960334"/>
            <a:ext cx="4756770" cy="3433896"/>
            <a:chOff x="724780" y="1494119"/>
            <a:chExt cx="4756770" cy="3433896"/>
          </a:xfrm>
        </p:grpSpPr>
        <p:grpSp>
          <p:nvGrpSpPr>
            <p:cNvPr id="5" name="组合 4"/>
            <p:cNvGrpSpPr/>
            <p:nvPr/>
          </p:nvGrpSpPr>
          <p:grpSpPr>
            <a:xfrm>
              <a:off x="724780" y="1494119"/>
              <a:ext cx="4756770" cy="3433896"/>
              <a:chOff x="2056858" y="924077"/>
              <a:chExt cx="5741093" cy="4205961"/>
            </a:xfrm>
          </p:grpSpPr>
          <p:sp>
            <p:nvSpPr>
              <p:cNvPr id="33" name="Freeform 5"/>
              <p:cNvSpPr/>
              <p:nvPr/>
            </p:nvSpPr>
            <p:spPr bwMode="invGray">
              <a:xfrm>
                <a:off x="5402600" y="4887283"/>
                <a:ext cx="315804" cy="242755"/>
              </a:xfrm>
              <a:custGeom>
                <a:avLst/>
                <a:gdLst>
                  <a:gd name="T0" fmla="*/ 91268 w 177"/>
                  <a:gd name="T1" fmla="*/ 28082 h 161"/>
                  <a:gd name="T2" fmla="*/ 121690 w 177"/>
                  <a:gd name="T3" fmla="*/ 28082 h 161"/>
                  <a:gd name="T4" fmla="*/ 152113 w 177"/>
                  <a:gd name="T5" fmla="*/ 14041 h 161"/>
                  <a:gd name="T6" fmla="*/ 182536 w 177"/>
                  <a:gd name="T7" fmla="*/ 28082 h 161"/>
                  <a:gd name="T8" fmla="*/ 228169 w 177"/>
                  <a:gd name="T9" fmla="*/ 0 h 161"/>
                  <a:gd name="T10" fmla="*/ 289015 w 177"/>
                  <a:gd name="T11" fmla="*/ 14041 h 161"/>
                  <a:gd name="T12" fmla="*/ 319437 w 177"/>
                  <a:gd name="T13" fmla="*/ 0 h 161"/>
                  <a:gd name="T14" fmla="*/ 334649 w 177"/>
                  <a:gd name="T15" fmla="*/ 56164 h 161"/>
                  <a:gd name="T16" fmla="*/ 289015 w 177"/>
                  <a:gd name="T17" fmla="*/ 84246 h 161"/>
                  <a:gd name="T18" fmla="*/ 273803 w 177"/>
                  <a:gd name="T19" fmla="*/ 182533 h 161"/>
                  <a:gd name="T20" fmla="*/ 243381 w 177"/>
                  <a:gd name="T21" fmla="*/ 210615 h 161"/>
                  <a:gd name="T22" fmla="*/ 243381 w 177"/>
                  <a:gd name="T23" fmla="*/ 252738 h 161"/>
                  <a:gd name="T24" fmla="*/ 197747 w 177"/>
                  <a:gd name="T25" fmla="*/ 238697 h 161"/>
                  <a:gd name="T26" fmla="*/ 182536 w 177"/>
                  <a:gd name="T27" fmla="*/ 252738 h 161"/>
                  <a:gd name="T28" fmla="*/ 182536 w 177"/>
                  <a:gd name="T29" fmla="*/ 280820 h 161"/>
                  <a:gd name="T30" fmla="*/ 152113 w 177"/>
                  <a:gd name="T31" fmla="*/ 280820 h 161"/>
                  <a:gd name="T32" fmla="*/ 91268 w 177"/>
                  <a:gd name="T33" fmla="*/ 252738 h 161"/>
                  <a:gd name="T34" fmla="*/ 15211 w 177"/>
                  <a:gd name="T35" fmla="*/ 238697 h 161"/>
                  <a:gd name="T36" fmla="*/ 0 w 177"/>
                  <a:gd name="T37" fmla="*/ 154451 h 161"/>
                  <a:gd name="T38" fmla="*/ 0 w 177"/>
                  <a:gd name="T39" fmla="*/ 112328 h 161"/>
                  <a:gd name="T40" fmla="*/ 76056 w 177"/>
                  <a:gd name="T41" fmla="*/ 56164 h 161"/>
                  <a:gd name="T42" fmla="*/ 91268 w 177"/>
                  <a:gd name="T43" fmla="*/ 28082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rgbClr val="92D050"/>
              </a:solidFill>
              <a:ln w="25400" cap="rnd" cmpd="sng">
                <a:solidFill>
                  <a:sysClr val="window" lastClr="FFFFFF">
                    <a:lumMod val="65000"/>
                  </a:sysClr>
                </a:solidFill>
                <a:prstDash val="solid"/>
                <a:roun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34" name="Freeform 7"/>
              <p:cNvSpPr/>
              <p:nvPr/>
            </p:nvSpPr>
            <p:spPr bwMode="invGray">
              <a:xfrm>
                <a:off x="6537710" y="924077"/>
                <a:ext cx="1260241" cy="1052853"/>
              </a:xfrm>
              <a:custGeom>
                <a:avLst/>
                <a:gdLst>
                  <a:gd name="T0" fmla="*/ 30480 w 705"/>
                  <a:gd name="T1" fmla="*/ 112533 h 697"/>
                  <a:gd name="T2" fmla="*/ 60960 w 705"/>
                  <a:gd name="T3" fmla="*/ 182865 h 697"/>
                  <a:gd name="T4" fmla="*/ 137160 w 705"/>
                  <a:gd name="T5" fmla="*/ 182865 h 697"/>
                  <a:gd name="T6" fmla="*/ 198120 w 705"/>
                  <a:gd name="T7" fmla="*/ 309465 h 697"/>
                  <a:gd name="T8" fmla="*/ 304800 w 705"/>
                  <a:gd name="T9" fmla="*/ 281331 h 697"/>
                  <a:gd name="T10" fmla="*/ 441960 w 705"/>
                  <a:gd name="T11" fmla="*/ 295398 h 697"/>
                  <a:gd name="T12" fmla="*/ 411480 w 705"/>
                  <a:gd name="T13" fmla="*/ 548596 h 697"/>
                  <a:gd name="T14" fmla="*/ 365760 w 705"/>
                  <a:gd name="T15" fmla="*/ 689262 h 697"/>
                  <a:gd name="T16" fmla="*/ 198120 w 705"/>
                  <a:gd name="T17" fmla="*/ 815861 h 697"/>
                  <a:gd name="T18" fmla="*/ 289560 w 705"/>
                  <a:gd name="T19" fmla="*/ 858061 h 697"/>
                  <a:gd name="T20" fmla="*/ 259080 w 705"/>
                  <a:gd name="T21" fmla="*/ 914327 h 697"/>
                  <a:gd name="T22" fmla="*/ 335280 w 705"/>
                  <a:gd name="T23" fmla="*/ 956527 h 697"/>
                  <a:gd name="T24" fmla="*/ 365760 w 705"/>
                  <a:gd name="T25" fmla="*/ 1012793 h 697"/>
                  <a:gd name="T26" fmla="*/ 548640 w 705"/>
                  <a:gd name="T27" fmla="*/ 1026860 h 697"/>
                  <a:gd name="T28" fmla="*/ 609600 w 705"/>
                  <a:gd name="T29" fmla="*/ 1040926 h 697"/>
                  <a:gd name="T30" fmla="*/ 731520 w 705"/>
                  <a:gd name="T31" fmla="*/ 1125326 h 697"/>
                  <a:gd name="T32" fmla="*/ 807720 w 705"/>
                  <a:gd name="T33" fmla="*/ 1167525 h 697"/>
                  <a:gd name="T34" fmla="*/ 822960 w 705"/>
                  <a:gd name="T35" fmla="*/ 1097193 h 697"/>
                  <a:gd name="T36" fmla="*/ 914400 w 705"/>
                  <a:gd name="T37" fmla="*/ 1223792 h 697"/>
                  <a:gd name="T38" fmla="*/ 944880 w 705"/>
                  <a:gd name="T39" fmla="*/ 1195659 h 697"/>
                  <a:gd name="T40" fmla="*/ 1051560 w 705"/>
                  <a:gd name="T41" fmla="*/ 1195659 h 697"/>
                  <a:gd name="T42" fmla="*/ 1127760 w 705"/>
                  <a:gd name="T43" fmla="*/ 1111259 h 697"/>
                  <a:gd name="T44" fmla="*/ 1143000 w 705"/>
                  <a:gd name="T45" fmla="*/ 928394 h 697"/>
                  <a:gd name="T46" fmla="*/ 1264920 w 705"/>
                  <a:gd name="T47" fmla="*/ 942460 h 697"/>
                  <a:gd name="T48" fmla="*/ 1295400 w 705"/>
                  <a:gd name="T49" fmla="*/ 604863 h 697"/>
                  <a:gd name="T50" fmla="*/ 1325880 w 705"/>
                  <a:gd name="T51" fmla="*/ 520463 h 697"/>
                  <a:gd name="T52" fmla="*/ 1341120 w 705"/>
                  <a:gd name="T53" fmla="*/ 450130 h 697"/>
                  <a:gd name="T54" fmla="*/ 1158240 w 705"/>
                  <a:gd name="T55" fmla="*/ 562663 h 697"/>
                  <a:gd name="T56" fmla="*/ 1066800 w 705"/>
                  <a:gd name="T57" fmla="*/ 632996 h 697"/>
                  <a:gd name="T58" fmla="*/ 929640 w 705"/>
                  <a:gd name="T59" fmla="*/ 534530 h 697"/>
                  <a:gd name="T60" fmla="*/ 838200 w 705"/>
                  <a:gd name="T61" fmla="*/ 492330 h 697"/>
                  <a:gd name="T62" fmla="*/ 716280 w 705"/>
                  <a:gd name="T63" fmla="*/ 450130 h 697"/>
                  <a:gd name="T64" fmla="*/ 685800 w 705"/>
                  <a:gd name="T65" fmla="*/ 421997 h 697"/>
                  <a:gd name="T66" fmla="*/ 640080 w 705"/>
                  <a:gd name="T67" fmla="*/ 436064 h 697"/>
                  <a:gd name="T68" fmla="*/ 502920 w 705"/>
                  <a:gd name="T69" fmla="*/ 225065 h 697"/>
                  <a:gd name="T70" fmla="*/ 472440 w 705"/>
                  <a:gd name="T71" fmla="*/ 154732 h 697"/>
                  <a:gd name="T72" fmla="*/ 274320 w 705"/>
                  <a:gd name="T73" fmla="*/ 42200 h 697"/>
                  <a:gd name="T74" fmla="*/ 30480 w 705"/>
                  <a:gd name="T75" fmla="*/ 28133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35" name="Freeform 35"/>
              <p:cNvSpPr/>
              <p:nvPr/>
            </p:nvSpPr>
            <p:spPr bwMode="invGray">
              <a:xfrm>
                <a:off x="4404539" y="973174"/>
                <a:ext cx="2547292" cy="1875227"/>
              </a:xfrm>
              <a:custGeom>
                <a:avLst/>
                <a:gdLst>
                  <a:gd name="T0" fmla="*/ 30498 w 1425"/>
                  <a:gd name="T1" fmla="*/ 1575987 h 1241"/>
                  <a:gd name="T2" fmla="*/ 121991 w 1425"/>
                  <a:gd name="T3" fmla="*/ 1702629 h 1241"/>
                  <a:gd name="T4" fmla="*/ 259231 w 1425"/>
                  <a:gd name="T5" fmla="*/ 1716700 h 1241"/>
                  <a:gd name="T6" fmla="*/ 213485 w 1425"/>
                  <a:gd name="T7" fmla="*/ 1815199 h 1241"/>
                  <a:gd name="T8" fmla="*/ 411721 w 1425"/>
                  <a:gd name="T9" fmla="*/ 1984055 h 1241"/>
                  <a:gd name="T10" fmla="*/ 487965 w 1425"/>
                  <a:gd name="T11" fmla="*/ 1927770 h 1241"/>
                  <a:gd name="T12" fmla="*/ 670952 w 1425"/>
                  <a:gd name="T13" fmla="*/ 1941841 h 1241"/>
                  <a:gd name="T14" fmla="*/ 625205 w 1425"/>
                  <a:gd name="T15" fmla="*/ 2181053 h 1241"/>
                  <a:gd name="T16" fmla="*/ 808192 w 1425"/>
                  <a:gd name="T17" fmla="*/ 2110697 h 1241"/>
                  <a:gd name="T18" fmla="*/ 945432 w 1425"/>
                  <a:gd name="T19" fmla="*/ 1955912 h 1241"/>
                  <a:gd name="T20" fmla="*/ 1067424 w 1425"/>
                  <a:gd name="T21" fmla="*/ 2152910 h 1241"/>
                  <a:gd name="T22" fmla="*/ 1143668 w 1425"/>
                  <a:gd name="T23" fmla="*/ 2110697 h 1241"/>
                  <a:gd name="T24" fmla="*/ 1265659 w 1425"/>
                  <a:gd name="T25" fmla="*/ 1955912 h 1241"/>
                  <a:gd name="T26" fmla="*/ 1341904 w 1425"/>
                  <a:gd name="T27" fmla="*/ 1927770 h 1241"/>
                  <a:gd name="T28" fmla="*/ 1402900 w 1425"/>
                  <a:gd name="T29" fmla="*/ 1927770 h 1241"/>
                  <a:gd name="T30" fmla="*/ 1524891 w 1425"/>
                  <a:gd name="T31" fmla="*/ 1801128 h 1241"/>
                  <a:gd name="T32" fmla="*/ 1646882 w 1425"/>
                  <a:gd name="T33" fmla="*/ 1772985 h 1241"/>
                  <a:gd name="T34" fmla="*/ 1707878 w 1425"/>
                  <a:gd name="T35" fmla="*/ 1618201 h 1241"/>
                  <a:gd name="T36" fmla="*/ 1799371 w 1425"/>
                  <a:gd name="T37" fmla="*/ 1604129 h 1241"/>
                  <a:gd name="T38" fmla="*/ 1921363 w 1425"/>
                  <a:gd name="T39" fmla="*/ 1533773 h 1241"/>
                  <a:gd name="T40" fmla="*/ 2073852 w 1425"/>
                  <a:gd name="T41" fmla="*/ 1449345 h 1241"/>
                  <a:gd name="T42" fmla="*/ 2150096 w 1425"/>
                  <a:gd name="T43" fmla="*/ 1618201 h 1241"/>
                  <a:gd name="T44" fmla="*/ 2241590 w 1425"/>
                  <a:gd name="T45" fmla="*/ 1561915 h 1241"/>
                  <a:gd name="T46" fmla="*/ 2241590 w 1425"/>
                  <a:gd name="T47" fmla="*/ 1477488 h 1241"/>
                  <a:gd name="T48" fmla="*/ 2577066 w 1425"/>
                  <a:gd name="T49" fmla="*/ 1378988 h 1241"/>
                  <a:gd name="T50" fmla="*/ 2622812 w 1425"/>
                  <a:gd name="T51" fmla="*/ 1280489 h 1241"/>
                  <a:gd name="T52" fmla="*/ 2500821 w 1425"/>
                  <a:gd name="T53" fmla="*/ 1181990 h 1241"/>
                  <a:gd name="T54" fmla="*/ 2409328 w 1425"/>
                  <a:gd name="T55" fmla="*/ 984992 h 1241"/>
                  <a:gd name="T56" fmla="*/ 2546568 w 1425"/>
                  <a:gd name="T57" fmla="*/ 984992 h 1241"/>
                  <a:gd name="T58" fmla="*/ 2577066 w 1425"/>
                  <a:gd name="T59" fmla="*/ 830207 h 1241"/>
                  <a:gd name="T60" fmla="*/ 2470323 w 1425"/>
                  <a:gd name="T61" fmla="*/ 759851 h 1241"/>
                  <a:gd name="T62" fmla="*/ 2653310 w 1425"/>
                  <a:gd name="T63" fmla="*/ 520638 h 1241"/>
                  <a:gd name="T64" fmla="*/ 2714306 w 1425"/>
                  <a:gd name="T65" fmla="*/ 225141 h 1241"/>
                  <a:gd name="T66" fmla="*/ 2561817 w 1425"/>
                  <a:gd name="T67" fmla="*/ 225141 h 1241"/>
                  <a:gd name="T68" fmla="*/ 2409328 w 1425"/>
                  <a:gd name="T69" fmla="*/ 126642 h 1241"/>
                  <a:gd name="T70" fmla="*/ 2272088 w 1425"/>
                  <a:gd name="T71" fmla="*/ 112570 h 1241"/>
                  <a:gd name="T72" fmla="*/ 2226341 w 1425"/>
                  <a:gd name="T73" fmla="*/ 0 h 1241"/>
                  <a:gd name="T74" fmla="*/ 2211092 w 1425"/>
                  <a:gd name="T75" fmla="*/ 112570 h 1241"/>
                  <a:gd name="T76" fmla="*/ 2150096 w 1425"/>
                  <a:gd name="T77" fmla="*/ 295498 h 1241"/>
                  <a:gd name="T78" fmla="*/ 2134847 w 1425"/>
                  <a:gd name="T79" fmla="*/ 422139 h 1241"/>
                  <a:gd name="T80" fmla="*/ 1890865 w 1425"/>
                  <a:gd name="T81" fmla="*/ 492496 h 1241"/>
                  <a:gd name="T82" fmla="*/ 1890865 w 1425"/>
                  <a:gd name="T83" fmla="*/ 759851 h 1241"/>
                  <a:gd name="T84" fmla="*/ 2012856 w 1425"/>
                  <a:gd name="T85" fmla="*/ 731708 h 1241"/>
                  <a:gd name="T86" fmla="*/ 2165345 w 1425"/>
                  <a:gd name="T87" fmla="*/ 787993 h 1241"/>
                  <a:gd name="T88" fmla="*/ 2165345 w 1425"/>
                  <a:gd name="T89" fmla="*/ 886493 h 1241"/>
                  <a:gd name="T90" fmla="*/ 1982358 w 1425"/>
                  <a:gd name="T91" fmla="*/ 942778 h 1241"/>
                  <a:gd name="T92" fmla="*/ 1890865 w 1425"/>
                  <a:gd name="T93" fmla="*/ 1041277 h 1241"/>
                  <a:gd name="T94" fmla="*/ 1646882 w 1425"/>
                  <a:gd name="T95" fmla="*/ 1167919 h 1241"/>
                  <a:gd name="T96" fmla="*/ 1448646 w 1425"/>
                  <a:gd name="T97" fmla="*/ 1139776 h 1241"/>
                  <a:gd name="T98" fmla="*/ 1463895 w 1425"/>
                  <a:gd name="T99" fmla="*/ 1322703 h 1241"/>
                  <a:gd name="T100" fmla="*/ 1219913 w 1425"/>
                  <a:gd name="T101" fmla="*/ 1491559 h 1241"/>
                  <a:gd name="T102" fmla="*/ 869188 w 1425"/>
                  <a:gd name="T103" fmla="*/ 1547844 h 1241"/>
                  <a:gd name="T104" fmla="*/ 670952 w 1425"/>
                  <a:gd name="T105" fmla="*/ 1561915 h 1241"/>
                  <a:gd name="T106" fmla="*/ 472716 w 1425"/>
                  <a:gd name="T107" fmla="*/ 1519702 h 1241"/>
                  <a:gd name="T108" fmla="*/ 182987 w 1425"/>
                  <a:gd name="T109" fmla="*/ 1435274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rgbClr val="00B0F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36" name="Freeform 26"/>
              <p:cNvSpPr/>
              <p:nvPr/>
            </p:nvSpPr>
            <p:spPr bwMode="gray">
              <a:xfrm>
                <a:off x="5588208" y="3693266"/>
                <a:ext cx="622487" cy="627927"/>
              </a:xfrm>
              <a:custGeom>
                <a:avLst/>
                <a:gdLst>
                  <a:gd name="T0" fmla="*/ 519575 w 305"/>
                  <a:gd name="T1" fmla="*/ 70672 h 425"/>
                  <a:gd name="T2" fmla="*/ 534857 w 305"/>
                  <a:gd name="T3" fmla="*/ 127209 h 425"/>
                  <a:gd name="T4" fmla="*/ 580702 w 305"/>
                  <a:gd name="T5" fmla="*/ 155478 h 425"/>
                  <a:gd name="T6" fmla="*/ 580702 w 305"/>
                  <a:gd name="T7" fmla="*/ 240284 h 425"/>
                  <a:gd name="T8" fmla="*/ 519575 w 305"/>
                  <a:gd name="T9" fmla="*/ 268553 h 425"/>
                  <a:gd name="T10" fmla="*/ 519575 w 305"/>
                  <a:gd name="T11" fmla="*/ 282687 h 425"/>
                  <a:gd name="T12" fmla="*/ 458449 w 305"/>
                  <a:gd name="T13" fmla="*/ 282687 h 425"/>
                  <a:gd name="T14" fmla="*/ 427886 w 305"/>
                  <a:gd name="T15" fmla="*/ 310956 h 425"/>
                  <a:gd name="T16" fmla="*/ 427886 w 305"/>
                  <a:gd name="T17" fmla="*/ 353359 h 425"/>
                  <a:gd name="T18" fmla="*/ 443167 w 305"/>
                  <a:gd name="T19" fmla="*/ 367493 h 425"/>
                  <a:gd name="T20" fmla="*/ 397322 w 305"/>
                  <a:gd name="T21" fmla="*/ 424031 h 425"/>
                  <a:gd name="T22" fmla="*/ 366759 w 305"/>
                  <a:gd name="T23" fmla="*/ 424031 h 425"/>
                  <a:gd name="T24" fmla="*/ 366759 w 305"/>
                  <a:gd name="T25" fmla="*/ 480568 h 425"/>
                  <a:gd name="T26" fmla="*/ 366759 w 305"/>
                  <a:gd name="T27" fmla="*/ 494703 h 425"/>
                  <a:gd name="T28" fmla="*/ 366759 w 305"/>
                  <a:gd name="T29" fmla="*/ 537106 h 425"/>
                  <a:gd name="T30" fmla="*/ 336196 w 305"/>
                  <a:gd name="T31" fmla="*/ 565374 h 425"/>
                  <a:gd name="T32" fmla="*/ 320914 w 305"/>
                  <a:gd name="T33" fmla="*/ 636046 h 425"/>
                  <a:gd name="T34" fmla="*/ 305633 w 305"/>
                  <a:gd name="T35" fmla="*/ 678449 h 425"/>
                  <a:gd name="T36" fmla="*/ 305633 w 305"/>
                  <a:gd name="T37" fmla="*/ 692584 h 425"/>
                  <a:gd name="T38" fmla="*/ 290351 w 305"/>
                  <a:gd name="T39" fmla="*/ 734987 h 425"/>
                  <a:gd name="T40" fmla="*/ 259788 w 305"/>
                  <a:gd name="T41" fmla="*/ 734987 h 425"/>
                  <a:gd name="T42" fmla="*/ 244506 w 305"/>
                  <a:gd name="T43" fmla="*/ 720852 h 425"/>
                  <a:gd name="T44" fmla="*/ 122253 w 305"/>
                  <a:gd name="T45" fmla="*/ 749121 h 425"/>
                  <a:gd name="T46" fmla="*/ 106971 w 305"/>
                  <a:gd name="T47" fmla="*/ 734987 h 425"/>
                  <a:gd name="T48" fmla="*/ 152816 w 305"/>
                  <a:gd name="T49" fmla="*/ 650181 h 425"/>
                  <a:gd name="T50" fmla="*/ 106971 w 305"/>
                  <a:gd name="T51" fmla="*/ 636046 h 425"/>
                  <a:gd name="T52" fmla="*/ 76408 w 305"/>
                  <a:gd name="T53" fmla="*/ 650181 h 425"/>
                  <a:gd name="T54" fmla="*/ 45845 w 305"/>
                  <a:gd name="T55" fmla="*/ 636046 h 425"/>
                  <a:gd name="T56" fmla="*/ 45845 w 305"/>
                  <a:gd name="T57" fmla="*/ 565374 h 425"/>
                  <a:gd name="T58" fmla="*/ 76408 w 305"/>
                  <a:gd name="T59" fmla="*/ 551240 h 425"/>
                  <a:gd name="T60" fmla="*/ 91690 w 305"/>
                  <a:gd name="T61" fmla="*/ 551240 h 425"/>
                  <a:gd name="T62" fmla="*/ 91690 w 305"/>
                  <a:gd name="T63" fmla="*/ 508837 h 425"/>
                  <a:gd name="T64" fmla="*/ 61127 w 305"/>
                  <a:gd name="T65" fmla="*/ 508837 h 425"/>
                  <a:gd name="T66" fmla="*/ 61127 w 305"/>
                  <a:gd name="T67" fmla="*/ 480568 h 425"/>
                  <a:gd name="T68" fmla="*/ 30563 w 305"/>
                  <a:gd name="T69" fmla="*/ 466434 h 425"/>
                  <a:gd name="T70" fmla="*/ 30563 w 305"/>
                  <a:gd name="T71" fmla="*/ 381628 h 425"/>
                  <a:gd name="T72" fmla="*/ 0 w 305"/>
                  <a:gd name="T73" fmla="*/ 353359 h 425"/>
                  <a:gd name="T74" fmla="*/ 15282 w 305"/>
                  <a:gd name="T75" fmla="*/ 310956 h 425"/>
                  <a:gd name="T76" fmla="*/ 61127 w 305"/>
                  <a:gd name="T77" fmla="*/ 268553 h 425"/>
                  <a:gd name="T78" fmla="*/ 61127 w 305"/>
                  <a:gd name="T79" fmla="*/ 226150 h 425"/>
                  <a:gd name="T80" fmla="*/ 45845 w 305"/>
                  <a:gd name="T81" fmla="*/ 212015 h 425"/>
                  <a:gd name="T82" fmla="*/ 61127 w 305"/>
                  <a:gd name="T83" fmla="*/ 183747 h 425"/>
                  <a:gd name="T84" fmla="*/ 30563 w 305"/>
                  <a:gd name="T85" fmla="*/ 141344 h 425"/>
                  <a:gd name="T86" fmla="*/ 61127 w 305"/>
                  <a:gd name="T87" fmla="*/ 113075 h 425"/>
                  <a:gd name="T88" fmla="*/ 106971 w 305"/>
                  <a:gd name="T89" fmla="*/ 98941 h 425"/>
                  <a:gd name="T90" fmla="*/ 213943 w 305"/>
                  <a:gd name="T91" fmla="*/ 42403 h 425"/>
                  <a:gd name="T92" fmla="*/ 275069 w 305"/>
                  <a:gd name="T93" fmla="*/ 14134 h 425"/>
                  <a:gd name="T94" fmla="*/ 320914 w 305"/>
                  <a:gd name="T95" fmla="*/ 14134 h 425"/>
                  <a:gd name="T96" fmla="*/ 351477 w 305"/>
                  <a:gd name="T97" fmla="*/ 0 h 425"/>
                  <a:gd name="T98" fmla="*/ 366759 w 305"/>
                  <a:gd name="T99" fmla="*/ 14134 h 425"/>
                  <a:gd name="T100" fmla="*/ 351477 w 305"/>
                  <a:gd name="T101" fmla="*/ 28269 h 425"/>
                  <a:gd name="T102" fmla="*/ 351477 w 305"/>
                  <a:gd name="T103" fmla="*/ 56537 h 425"/>
                  <a:gd name="T104" fmla="*/ 397322 w 305"/>
                  <a:gd name="T105" fmla="*/ 56537 h 425"/>
                  <a:gd name="T106" fmla="*/ 397322 w 305"/>
                  <a:gd name="T107" fmla="*/ 28269 h 425"/>
                  <a:gd name="T108" fmla="*/ 412604 w 305"/>
                  <a:gd name="T109" fmla="*/ 0 h 425"/>
                  <a:gd name="T110" fmla="*/ 443167 w 305"/>
                  <a:gd name="T111" fmla="*/ 28269 h 425"/>
                  <a:gd name="T112" fmla="*/ 458449 w 305"/>
                  <a:gd name="T113" fmla="*/ 56537 h 425"/>
                  <a:gd name="T114" fmla="*/ 519575 w 305"/>
                  <a:gd name="T115" fmla="*/ 56537 h 425"/>
                  <a:gd name="T116" fmla="*/ 519575 w 305"/>
                  <a:gd name="T117" fmla="*/ 70672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37" name="Freeform 24"/>
              <p:cNvSpPr/>
              <p:nvPr/>
            </p:nvSpPr>
            <p:spPr bwMode="gray">
              <a:xfrm>
                <a:off x="4250889" y="3172091"/>
                <a:ext cx="1361535" cy="956023"/>
              </a:xfrm>
              <a:custGeom>
                <a:avLst/>
                <a:gdLst>
                  <a:gd name="T0" fmla="*/ 1325590 w 761"/>
                  <a:gd name="T1" fmla="*/ 857923 h 633"/>
                  <a:gd name="T2" fmla="*/ 1279880 w 761"/>
                  <a:gd name="T3" fmla="*/ 886051 h 633"/>
                  <a:gd name="T4" fmla="*/ 1249407 w 761"/>
                  <a:gd name="T5" fmla="*/ 857923 h 633"/>
                  <a:gd name="T6" fmla="*/ 1157987 w 761"/>
                  <a:gd name="T7" fmla="*/ 759472 h 633"/>
                  <a:gd name="T8" fmla="*/ 1112277 w 761"/>
                  <a:gd name="T9" fmla="*/ 745408 h 633"/>
                  <a:gd name="T10" fmla="*/ 1051330 w 761"/>
                  <a:gd name="T11" fmla="*/ 773537 h 633"/>
                  <a:gd name="T12" fmla="*/ 1020857 w 761"/>
                  <a:gd name="T13" fmla="*/ 829794 h 633"/>
                  <a:gd name="T14" fmla="*/ 975147 w 761"/>
                  <a:gd name="T15" fmla="*/ 815730 h 633"/>
                  <a:gd name="T16" fmla="*/ 898963 w 761"/>
                  <a:gd name="T17" fmla="*/ 829794 h 633"/>
                  <a:gd name="T18" fmla="*/ 959910 w 761"/>
                  <a:gd name="T19" fmla="*/ 871987 h 633"/>
                  <a:gd name="T20" fmla="*/ 868490 w 761"/>
                  <a:gd name="T21" fmla="*/ 928244 h 633"/>
                  <a:gd name="T22" fmla="*/ 792307 w 761"/>
                  <a:gd name="T23" fmla="*/ 914180 h 633"/>
                  <a:gd name="T24" fmla="*/ 746597 w 761"/>
                  <a:gd name="T25" fmla="*/ 801665 h 633"/>
                  <a:gd name="T26" fmla="*/ 685650 w 761"/>
                  <a:gd name="T27" fmla="*/ 857923 h 633"/>
                  <a:gd name="T28" fmla="*/ 639940 w 761"/>
                  <a:gd name="T29" fmla="*/ 886051 h 633"/>
                  <a:gd name="T30" fmla="*/ 563757 w 761"/>
                  <a:gd name="T31" fmla="*/ 942308 h 633"/>
                  <a:gd name="T32" fmla="*/ 518047 w 761"/>
                  <a:gd name="T33" fmla="*/ 1111080 h 633"/>
                  <a:gd name="T34" fmla="*/ 472337 w 761"/>
                  <a:gd name="T35" fmla="*/ 1111080 h 633"/>
                  <a:gd name="T36" fmla="*/ 411390 w 761"/>
                  <a:gd name="T37" fmla="*/ 1097016 h 633"/>
                  <a:gd name="T38" fmla="*/ 380917 w 761"/>
                  <a:gd name="T39" fmla="*/ 1012630 h 633"/>
                  <a:gd name="T40" fmla="*/ 274260 w 761"/>
                  <a:gd name="T41" fmla="*/ 871987 h 633"/>
                  <a:gd name="T42" fmla="*/ 243787 w 761"/>
                  <a:gd name="T43" fmla="*/ 843858 h 633"/>
                  <a:gd name="T44" fmla="*/ 198077 w 761"/>
                  <a:gd name="T45" fmla="*/ 745408 h 633"/>
                  <a:gd name="T46" fmla="*/ 152367 w 761"/>
                  <a:gd name="T47" fmla="*/ 815730 h 633"/>
                  <a:gd name="T48" fmla="*/ 137130 w 761"/>
                  <a:gd name="T49" fmla="*/ 435993 h 633"/>
                  <a:gd name="T50" fmla="*/ 137130 w 761"/>
                  <a:gd name="T51" fmla="*/ 379736 h 633"/>
                  <a:gd name="T52" fmla="*/ 76183 w 761"/>
                  <a:gd name="T53" fmla="*/ 239093 h 633"/>
                  <a:gd name="T54" fmla="*/ 0 w 761"/>
                  <a:gd name="T55" fmla="*/ 182836 h 633"/>
                  <a:gd name="T56" fmla="*/ 15237 w 761"/>
                  <a:gd name="T57" fmla="*/ 112514 h 633"/>
                  <a:gd name="T58" fmla="*/ 30473 w 761"/>
                  <a:gd name="T59" fmla="*/ 56257 h 633"/>
                  <a:gd name="T60" fmla="*/ 60947 w 761"/>
                  <a:gd name="T61" fmla="*/ 0 h 633"/>
                  <a:gd name="T62" fmla="*/ 121893 w 761"/>
                  <a:gd name="T63" fmla="*/ 28129 h 633"/>
                  <a:gd name="T64" fmla="*/ 167603 w 761"/>
                  <a:gd name="T65" fmla="*/ 140643 h 633"/>
                  <a:gd name="T66" fmla="*/ 243787 w 761"/>
                  <a:gd name="T67" fmla="*/ 210965 h 633"/>
                  <a:gd name="T68" fmla="*/ 289497 w 761"/>
                  <a:gd name="T69" fmla="*/ 182836 h 633"/>
                  <a:gd name="T70" fmla="*/ 335207 w 761"/>
                  <a:gd name="T71" fmla="*/ 225029 h 633"/>
                  <a:gd name="T72" fmla="*/ 426627 w 761"/>
                  <a:gd name="T73" fmla="*/ 168772 h 633"/>
                  <a:gd name="T74" fmla="*/ 548520 w 761"/>
                  <a:gd name="T75" fmla="*/ 168772 h 633"/>
                  <a:gd name="T76" fmla="*/ 563757 w 761"/>
                  <a:gd name="T77" fmla="*/ 70322 h 633"/>
                  <a:gd name="T78" fmla="*/ 609467 w 761"/>
                  <a:gd name="T79" fmla="*/ 56257 h 633"/>
                  <a:gd name="T80" fmla="*/ 655177 w 761"/>
                  <a:gd name="T81" fmla="*/ 84386 h 633"/>
                  <a:gd name="T82" fmla="*/ 761833 w 761"/>
                  <a:gd name="T83" fmla="*/ 126579 h 633"/>
                  <a:gd name="T84" fmla="*/ 792307 w 761"/>
                  <a:gd name="T85" fmla="*/ 239093 h 633"/>
                  <a:gd name="T86" fmla="*/ 898963 w 761"/>
                  <a:gd name="T87" fmla="*/ 281286 h 633"/>
                  <a:gd name="T88" fmla="*/ 975147 w 761"/>
                  <a:gd name="T89" fmla="*/ 239093 h 633"/>
                  <a:gd name="T90" fmla="*/ 1051330 w 761"/>
                  <a:gd name="T91" fmla="*/ 253157 h 633"/>
                  <a:gd name="T92" fmla="*/ 1188460 w 761"/>
                  <a:gd name="T93" fmla="*/ 323479 h 633"/>
                  <a:gd name="T94" fmla="*/ 1340827 w 761"/>
                  <a:gd name="T95" fmla="*/ 393800 h 633"/>
                  <a:gd name="T96" fmla="*/ 1447483 w 761"/>
                  <a:gd name="T97" fmla="*/ 450058 h 633"/>
                  <a:gd name="T98" fmla="*/ 1417010 w 761"/>
                  <a:gd name="T99" fmla="*/ 520379 h 633"/>
                  <a:gd name="T100" fmla="*/ 1264643 w 761"/>
                  <a:gd name="T101" fmla="*/ 548508 h 633"/>
                  <a:gd name="T102" fmla="*/ 1234170 w 761"/>
                  <a:gd name="T103" fmla="*/ 590701 h 633"/>
                  <a:gd name="T104" fmla="*/ 1249407 w 761"/>
                  <a:gd name="T105" fmla="*/ 632894 h 633"/>
                  <a:gd name="T106" fmla="*/ 1249407 w 761"/>
                  <a:gd name="T107" fmla="*/ 661022 h 633"/>
                  <a:gd name="T108" fmla="*/ 1340827 w 761"/>
                  <a:gd name="T109" fmla="*/ 801665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solidFill>
                <a:srgbClr val="00B0F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38" name="Freeform 9"/>
              <p:cNvSpPr/>
              <p:nvPr/>
            </p:nvSpPr>
            <p:spPr bwMode="gray">
              <a:xfrm>
                <a:off x="6466208" y="2071034"/>
                <a:ext cx="673320" cy="595980"/>
              </a:xfrm>
              <a:custGeom>
                <a:avLst/>
                <a:gdLst>
                  <a:gd name="T0" fmla="*/ 717229 w 377"/>
                  <a:gd name="T1" fmla="*/ 310682 h 393"/>
                  <a:gd name="T2" fmla="*/ 640928 w 377"/>
                  <a:gd name="T3" fmla="*/ 211828 h 393"/>
                  <a:gd name="T4" fmla="*/ 656189 w 377"/>
                  <a:gd name="T5" fmla="*/ 169463 h 393"/>
                  <a:gd name="T6" fmla="*/ 595148 w 377"/>
                  <a:gd name="T7" fmla="*/ 70609 h 393"/>
                  <a:gd name="T8" fmla="*/ 549367 w 377"/>
                  <a:gd name="T9" fmla="*/ 14122 h 393"/>
                  <a:gd name="T10" fmla="*/ 534107 w 377"/>
                  <a:gd name="T11" fmla="*/ 70609 h 393"/>
                  <a:gd name="T12" fmla="*/ 503587 w 377"/>
                  <a:gd name="T13" fmla="*/ 0 h 393"/>
                  <a:gd name="T14" fmla="*/ 442546 w 377"/>
                  <a:gd name="T15" fmla="*/ 0 h 393"/>
                  <a:gd name="T16" fmla="*/ 457806 w 377"/>
                  <a:gd name="T17" fmla="*/ 42366 h 393"/>
                  <a:gd name="T18" fmla="*/ 381505 w 377"/>
                  <a:gd name="T19" fmla="*/ 98853 h 393"/>
                  <a:gd name="T20" fmla="*/ 335724 w 377"/>
                  <a:gd name="T21" fmla="*/ 98853 h 393"/>
                  <a:gd name="T22" fmla="*/ 91561 w 377"/>
                  <a:gd name="T23" fmla="*/ 254194 h 393"/>
                  <a:gd name="T24" fmla="*/ 45781 w 377"/>
                  <a:gd name="T25" fmla="*/ 197707 h 393"/>
                  <a:gd name="T26" fmla="*/ 15260 w 377"/>
                  <a:gd name="T27" fmla="*/ 197707 h 393"/>
                  <a:gd name="T28" fmla="*/ 30520 w 377"/>
                  <a:gd name="T29" fmla="*/ 240072 h 393"/>
                  <a:gd name="T30" fmla="*/ 30520 w 377"/>
                  <a:gd name="T31" fmla="*/ 282438 h 393"/>
                  <a:gd name="T32" fmla="*/ 45781 w 377"/>
                  <a:gd name="T33" fmla="*/ 324804 h 393"/>
                  <a:gd name="T34" fmla="*/ 15260 w 377"/>
                  <a:gd name="T35" fmla="*/ 324804 h 393"/>
                  <a:gd name="T36" fmla="*/ 15260 w 377"/>
                  <a:gd name="T37" fmla="*/ 381291 h 393"/>
                  <a:gd name="T38" fmla="*/ 0 w 377"/>
                  <a:gd name="T39" fmla="*/ 409535 h 393"/>
                  <a:gd name="T40" fmla="*/ 61041 w 377"/>
                  <a:gd name="T41" fmla="*/ 423657 h 393"/>
                  <a:gd name="T42" fmla="*/ 122082 w 377"/>
                  <a:gd name="T43" fmla="*/ 522510 h 393"/>
                  <a:gd name="T44" fmla="*/ 198383 w 377"/>
                  <a:gd name="T45" fmla="*/ 423657 h 393"/>
                  <a:gd name="T46" fmla="*/ 228903 w 377"/>
                  <a:gd name="T47" fmla="*/ 367169 h 393"/>
                  <a:gd name="T48" fmla="*/ 305204 w 377"/>
                  <a:gd name="T49" fmla="*/ 353047 h 393"/>
                  <a:gd name="T50" fmla="*/ 350985 w 377"/>
                  <a:gd name="T51" fmla="*/ 381291 h 393"/>
                  <a:gd name="T52" fmla="*/ 350985 w 377"/>
                  <a:gd name="T53" fmla="*/ 395413 h 393"/>
                  <a:gd name="T54" fmla="*/ 366245 w 377"/>
                  <a:gd name="T55" fmla="*/ 395413 h 393"/>
                  <a:gd name="T56" fmla="*/ 320464 w 377"/>
                  <a:gd name="T57" fmla="*/ 494266 h 393"/>
                  <a:gd name="T58" fmla="*/ 289944 w 377"/>
                  <a:gd name="T59" fmla="*/ 494266 h 393"/>
                  <a:gd name="T60" fmla="*/ 305204 w 377"/>
                  <a:gd name="T61" fmla="*/ 550754 h 393"/>
                  <a:gd name="T62" fmla="*/ 289944 w 377"/>
                  <a:gd name="T63" fmla="*/ 564876 h 393"/>
                  <a:gd name="T64" fmla="*/ 320464 w 377"/>
                  <a:gd name="T65" fmla="*/ 564876 h 393"/>
                  <a:gd name="T66" fmla="*/ 259423 w 377"/>
                  <a:gd name="T67" fmla="*/ 663729 h 393"/>
                  <a:gd name="T68" fmla="*/ 274684 w 377"/>
                  <a:gd name="T69" fmla="*/ 691973 h 393"/>
                  <a:gd name="T70" fmla="*/ 305204 w 377"/>
                  <a:gd name="T71" fmla="*/ 663729 h 393"/>
                  <a:gd name="T72" fmla="*/ 320464 w 377"/>
                  <a:gd name="T73" fmla="*/ 621363 h 393"/>
                  <a:gd name="T74" fmla="*/ 350985 w 377"/>
                  <a:gd name="T75" fmla="*/ 621363 h 393"/>
                  <a:gd name="T76" fmla="*/ 381505 w 377"/>
                  <a:gd name="T77" fmla="*/ 593120 h 393"/>
                  <a:gd name="T78" fmla="*/ 381505 w 377"/>
                  <a:gd name="T79" fmla="*/ 550754 h 393"/>
                  <a:gd name="T80" fmla="*/ 488326 w 377"/>
                  <a:gd name="T81" fmla="*/ 494266 h 393"/>
                  <a:gd name="T82" fmla="*/ 579888 w 377"/>
                  <a:gd name="T83" fmla="*/ 466022 h 393"/>
                  <a:gd name="T84" fmla="*/ 595148 w 377"/>
                  <a:gd name="T85" fmla="*/ 395413 h 393"/>
                  <a:gd name="T86" fmla="*/ 656189 w 377"/>
                  <a:gd name="T87" fmla="*/ 353047 h 393"/>
                  <a:gd name="T88" fmla="*/ 701969 w 377"/>
                  <a:gd name="T89" fmla="*/ 338925 h 393"/>
                  <a:gd name="T90" fmla="*/ 717229 w 377"/>
                  <a:gd name="T91" fmla="*/ 310682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rgbClr val="00B0F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39" name="Freeform 10"/>
              <p:cNvSpPr/>
              <p:nvPr/>
            </p:nvSpPr>
            <p:spPr bwMode="gray">
              <a:xfrm>
                <a:off x="5950790" y="2206050"/>
                <a:ext cx="631609" cy="811461"/>
              </a:xfrm>
              <a:custGeom>
                <a:avLst/>
                <a:gdLst>
                  <a:gd name="T0" fmla="*/ 608737 w 353"/>
                  <a:gd name="T1" fmla="*/ 281434 h 537"/>
                  <a:gd name="T2" fmla="*/ 563082 w 353"/>
                  <a:gd name="T3" fmla="*/ 168860 h 537"/>
                  <a:gd name="T4" fmla="*/ 471771 w 353"/>
                  <a:gd name="T5" fmla="*/ 154789 h 537"/>
                  <a:gd name="T6" fmla="*/ 426116 w 353"/>
                  <a:gd name="T7" fmla="*/ 0 h 537"/>
                  <a:gd name="T8" fmla="*/ 334805 w 353"/>
                  <a:gd name="T9" fmla="*/ 112573 h 537"/>
                  <a:gd name="T10" fmla="*/ 258713 w 353"/>
                  <a:gd name="T11" fmla="*/ 140717 h 537"/>
                  <a:gd name="T12" fmla="*/ 152184 w 353"/>
                  <a:gd name="T13" fmla="*/ 182932 h 537"/>
                  <a:gd name="T14" fmla="*/ 60874 w 353"/>
                  <a:gd name="T15" fmla="*/ 126645 h 537"/>
                  <a:gd name="T16" fmla="*/ 15218 w 353"/>
                  <a:gd name="T17" fmla="*/ 211075 h 537"/>
                  <a:gd name="T18" fmla="*/ 106529 w 353"/>
                  <a:gd name="T19" fmla="*/ 351792 h 537"/>
                  <a:gd name="T20" fmla="*/ 45655 w 353"/>
                  <a:gd name="T21" fmla="*/ 408079 h 537"/>
                  <a:gd name="T22" fmla="*/ 121747 w 353"/>
                  <a:gd name="T23" fmla="*/ 478437 h 537"/>
                  <a:gd name="T24" fmla="*/ 60874 w 353"/>
                  <a:gd name="T25" fmla="*/ 506581 h 537"/>
                  <a:gd name="T26" fmla="*/ 30437 w 353"/>
                  <a:gd name="T27" fmla="*/ 576939 h 537"/>
                  <a:gd name="T28" fmla="*/ 60874 w 353"/>
                  <a:gd name="T29" fmla="*/ 703584 h 537"/>
                  <a:gd name="T30" fmla="*/ 45655 w 353"/>
                  <a:gd name="T31" fmla="*/ 900588 h 537"/>
                  <a:gd name="T32" fmla="*/ 167403 w 353"/>
                  <a:gd name="T33" fmla="*/ 928731 h 537"/>
                  <a:gd name="T34" fmla="*/ 213058 w 353"/>
                  <a:gd name="T35" fmla="*/ 900588 h 537"/>
                  <a:gd name="T36" fmla="*/ 289150 w 353"/>
                  <a:gd name="T37" fmla="*/ 745799 h 537"/>
                  <a:gd name="T38" fmla="*/ 441334 w 353"/>
                  <a:gd name="T39" fmla="*/ 661369 h 537"/>
                  <a:gd name="T40" fmla="*/ 456553 w 353"/>
                  <a:gd name="T41" fmla="*/ 605083 h 537"/>
                  <a:gd name="T42" fmla="*/ 365242 w 353"/>
                  <a:gd name="T43" fmla="*/ 562867 h 537"/>
                  <a:gd name="T44" fmla="*/ 350024 w 353"/>
                  <a:gd name="T45" fmla="*/ 506581 h 537"/>
                  <a:gd name="T46" fmla="*/ 304368 w 353"/>
                  <a:gd name="T47" fmla="*/ 464366 h 537"/>
                  <a:gd name="T48" fmla="*/ 197840 w 353"/>
                  <a:gd name="T49" fmla="*/ 450294 h 537"/>
                  <a:gd name="T50" fmla="*/ 258713 w 353"/>
                  <a:gd name="T51" fmla="*/ 295505 h 537"/>
                  <a:gd name="T52" fmla="*/ 304368 w 353"/>
                  <a:gd name="T53" fmla="*/ 239219 h 537"/>
                  <a:gd name="T54" fmla="*/ 365242 w 353"/>
                  <a:gd name="T55" fmla="*/ 267362 h 537"/>
                  <a:gd name="T56" fmla="*/ 395679 w 353"/>
                  <a:gd name="T57" fmla="*/ 323649 h 537"/>
                  <a:gd name="T58" fmla="*/ 426116 w 353"/>
                  <a:gd name="T59" fmla="*/ 351792 h 537"/>
                  <a:gd name="T60" fmla="*/ 486990 w 353"/>
                  <a:gd name="T61" fmla="*/ 450294 h 537"/>
                  <a:gd name="T62" fmla="*/ 517426 w 353"/>
                  <a:gd name="T63" fmla="*/ 506581 h 537"/>
                  <a:gd name="T64" fmla="*/ 623955 w 353"/>
                  <a:gd name="T65" fmla="*/ 37993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rgbClr val="00B0F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40" name="Freeform 8"/>
              <p:cNvSpPr/>
              <p:nvPr/>
            </p:nvSpPr>
            <p:spPr bwMode="invGray">
              <a:xfrm>
                <a:off x="6665819" y="1734173"/>
                <a:ext cx="944435" cy="606892"/>
              </a:xfrm>
              <a:custGeom>
                <a:avLst/>
                <a:gdLst>
                  <a:gd name="T0" fmla="*/ 1006156 w 529"/>
                  <a:gd name="T1" fmla="*/ 253683 h 401"/>
                  <a:gd name="T2" fmla="*/ 914688 w 529"/>
                  <a:gd name="T3" fmla="*/ 253683 h 401"/>
                  <a:gd name="T4" fmla="*/ 868953 w 529"/>
                  <a:gd name="T5" fmla="*/ 211403 h 401"/>
                  <a:gd name="T6" fmla="*/ 807974 w 529"/>
                  <a:gd name="T7" fmla="*/ 267777 h 401"/>
                  <a:gd name="T8" fmla="*/ 792729 w 529"/>
                  <a:gd name="T9" fmla="*/ 239590 h 401"/>
                  <a:gd name="T10" fmla="*/ 777484 w 529"/>
                  <a:gd name="T11" fmla="*/ 281870 h 401"/>
                  <a:gd name="T12" fmla="*/ 686016 w 529"/>
                  <a:gd name="T13" fmla="*/ 225496 h 401"/>
                  <a:gd name="T14" fmla="*/ 686016 w 529"/>
                  <a:gd name="T15" fmla="*/ 155029 h 401"/>
                  <a:gd name="T16" fmla="*/ 655526 w 529"/>
                  <a:gd name="T17" fmla="*/ 169122 h 401"/>
                  <a:gd name="T18" fmla="*/ 670771 w 529"/>
                  <a:gd name="T19" fmla="*/ 225496 h 401"/>
                  <a:gd name="T20" fmla="*/ 625037 w 529"/>
                  <a:gd name="T21" fmla="*/ 225496 h 401"/>
                  <a:gd name="T22" fmla="*/ 594547 w 529"/>
                  <a:gd name="T23" fmla="*/ 183216 h 401"/>
                  <a:gd name="T24" fmla="*/ 564057 w 529"/>
                  <a:gd name="T25" fmla="*/ 183216 h 401"/>
                  <a:gd name="T26" fmla="*/ 472589 w 529"/>
                  <a:gd name="T27" fmla="*/ 98655 h 401"/>
                  <a:gd name="T28" fmla="*/ 411609 w 529"/>
                  <a:gd name="T29" fmla="*/ 126842 h 401"/>
                  <a:gd name="T30" fmla="*/ 411609 w 529"/>
                  <a:gd name="T31" fmla="*/ 98655 h 401"/>
                  <a:gd name="T32" fmla="*/ 304896 w 529"/>
                  <a:gd name="T33" fmla="*/ 112748 h 401"/>
                  <a:gd name="T34" fmla="*/ 228672 w 529"/>
                  <a:gd name="T35" fmla="*/ 70468 h 401"/>
                  <a:gd name="T36" fmla="*/ 228672 w 529"/>
                  <a:gd name="T37" fmla="*/ 0 h 401"/>
                  <a:gd name="T38" fmla="*/ 198182 w 529"/>
                  <a:gd name="T39" fmla="*/ 14094 h 401"/>
                  <a:gd name="T40" fmla="*/ 121958 w 529"/>
                  <a:gd name="T41" fmla="*/ 14094 h 401"/>
                  <a:gd name="T42" fmla="*/ 137203 w 529"/>
                  <a:gd name="T43" fmla="*/ 98655 h 401"/>
                  <a:gd name="T44" fmla="*/ 91469 w 529"/>
                  <a:gd name="T45" fmla="*/ 98655 h 401"/>
                  <a:gd name="T46" fmla="*/ 15245 w 529"/>
                  <a:gd name="T47" fmla="*/ 56374 h 401"/>
                  <a:gd name="T48" fmla="*/ 0 w 529"/>
                  <a:gd name="T49" fmla="*/ 98655 h 401"/>
                  <a:gd name="T50" fmla="*/ 60979 w 529"/>
                  <a:gd name="T51" fmla="*/ 155029 h 401"/>
                  <a:gd name="T52" fmla="*/ 45734 w 529"/>
                  <a:gd name="T53" fmla="*/ 211403 h 401"/>
                  <a:gd name="T54" fmla="*/ 91469 w 529"/>
                  <a:gd name="T55" fmla="*/ 281870 h 401"/>
                  <a:gd name="T56" fmla="*/ 167693 w 529"/>
                  <a:gd name="T57" fmla="*/ 239590 h 401"/>
                  <a:gd name="T58" fmla="*/ 213427 w 529"/>
                  <a:gd name="T59" fmla="*/ 324151 h 401"/>
                  <a:gd name="T60" fmla="*/ 213427 w 529"/>
                  <a:gd name="T61" fmla="*/ 394618 h 401"/>
                  <a:gd name="T62" fmla="*/ 289651 w 529"/>
                  <a:gd name="T63" fmla="*/ 394618 h 401"/>
                  <a:gd name="T64" fmla="*/ 320141 w 529"/>
                  <a:gd name="T65" fmla="*/ 465086 h 401"/>
                  <a:gd name="T66" fmla="*/ 335385 w 529"/>
                  <a:gd name="T67" fmla="*/ 408712 h 401"/>
                  <a:gd name="T68" fmla="*/ 396365 w 529"/>
                  <a:gd name="T69" fmla="*/ 493273 h 401"/>
                  <a:gd name="T70" fmla="*/ 442099 w 529"/>
                  <a:gd name="T71" fmla="*/ 563740 h 401"/>
                  <a:gd name="T72" fmla="*/ 442099 w 529"/>
                  <a:gd name="T73" fmla="*/ 606021 h 401"/>
                  <a:gd name="T74" fmla="*/ 503078 w 529"/>
                  <a:gd name="T75" fmla="*/ 704675 h 401"/>
                  <a:gd name="T76" fmla="*/ 548813 w 529"/>
                  <a:gd name="T77" fmla="*/ 662395 h 401"/>
                  <a:gd name="T78" fmla="*/ 579302 w 529"/>
                  <a:gd name="T79" fmla="*/ 577834 h 401"/>
                  <a:gd name="T80" fmla="*/ 609792 w 529"/>
                  <a:gd name="T81" fmla="*/ 563740 h 401"/>
                  <a:gd name="T82" fmla="*/ 640281 w 529"/>
                  <a:gd name="T83" fmla="*/ 577834 h 401"/>
                  <a:gd name="T84" fmla="*/ 625037 w 529"/>
                  <a:gd name="T85" fmla="*/ 606021 h 401"/>
                  <a:gd name="T86" fmla="*/ 716505 w 529"/>
                  <a:gd name="T87" fmla="*/ 606021 h 401"/>
                  <a:gd name="T88" fmla="*/ 746995 w 529"/>
                  <a:gd name="T89" fmla="*/ 577834 h 401"/>
                  <a:gd name="T90" fmla="*/ 746995 w 529"/>
                  <a:gd name="T91" fmla="*/ 549647 h 401"/>
                  <a:gd name="T92" fmla="*/ 731750 w 529"/>
                  <a:gd name="T93" fmla="*/ 521460 h 401"/>
                  <a:gd name="T94" fmla="*/ 823219 w 529"/>
                  <a:gd name="T95" fmla="*/ 479179 h 401"/>
                  <a:gd name="T96" fmla="*/ 838464 w 529"/>
                  <a:gd name="T97" fmla="*/ 465086 h 401"/>
                  <a:gd name="T98" fmla="*/ 838464 w 529"/>
                  <a:gd name="T99" fmla="*/ 436899 h 401"/>
                  <a:gd name="T100" fmla="*/ 868953 w 529"/>
                  <a:gd name="T101" fmla="*/ 422805 h 401"/>
                  <a:gd name="T102" fmla="*/ 868953 w 529"/>
                  <a:gd name="T103" fmla="*/ 338244 h 401"/>
                  <a:gd name="T104" fmla="*/ 899443 w 529"/>
                  <a:gd name="T105" fmla="*/ 338244 h 401"/>
                  <a:gd name="T106" fmla="*/ 914688 w 529"/>
                  <a:gd name="T107" fmla="*/ 380525 h 401"/>
                  <a:gd name="T108" fmla="*/ 960422 w 529"/>
                  <a:gd name="T109" fmla="*/ 408712 h 401"/>
                  <a:gd name="T110" fmla="*/ 975667 w 529"/>
                  <a:gd name="T111" fmla="*/ 394618 h 401"/>
                  <a:gd name="T112" fmla="*/ 960422 w 529"/>
                  <a:gd name="T113" fmla="*/ 366431 h 401"/>
                  <a:gd name="T114" fmla="*/ 960422 w 529"/>
                  <a:gd name="T115" fmla="*/ 338244 h 401"/>
                  <a:gd name="T116" fmla="*/ 1006156 w 529"/>
                  <a:gd name="T117" fmla="*/ 324151 h 401"/>
                  <a:gd name="T118" fmla="*/ 1006156 w 529"/>
                  <a:gd name="T119" fmla="*/ 253683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41" name="Freeform 11"/>
              <p:cNvSpPr/>
              <p:nvPr/>
            </p:nvSpPr>
            <p:spPr bwMode="gray">
              <a:xfrm>
                <a:off x="6135506" y="2411984"/>
                <a:ext cx="202593" cy="193660"/>
              </a:xfrm>
              <a:custGeom>
                <a:avLst/>
                <a:gdLst>
                  <a:gd name="T0" fmla="*/ 213989 w 113"/>
                  <a:gd name="T1" fmla="*/ 111839 h 129"/>
                  <a:gd name="T2" fmla="*/ 183419 w 113"/>
                  <a:gd name="T3" fmla="*/ 69899 h 129"/>
                  <a:gd name="T4" fmla="*/ 213989 w 113"/>
                  <a:gd name="T5" fmla="*/ 27960 h 129"/>
                  <a:gd name="T6" fmla="*/ 152850 w 113"/>
                  <a:gd name="T7" fmla="*/ 27960 h 129"/>
                  <a:gd name="T8" fmla="*/ 137565 w 113"/>
                  <a:gd name="T9" fmla="*/ 0 h 129"/>
                  <a:gd name="T10" fmla="*/ 106995 w 113"/>
                  <a:gd name="T11" fmla="*/ 0 h 129"/>
                  <a:gd name="T12" fmla="*/ 91710 w 113"/>
                  <a:gd name="T13" fmla="*/ 55919 h 129"/>
                  <a:gd name="T14" fmla="*/ 61140 w 113"/>
                  <a:gd name="T15" fmla="*/ 55919 h 129"/>
                  <a:gd name="T16" fmla="*/ 0 w 113"/>
                  <a:gd name="T17" fmla="*/ 153778 h 129"/>
                  <a:gd name="T18" fmla="*/ 0 w 113"/>
                  <a:gd name="T19" fmla="*/ 209698 h 129"/>
                  <a:gd name="T20" fmla="*/ 61140 w 113"/>
                  <a:gd name="T21" fmla="*/ 209698 h 129"/>
                  <a:gd name="T22" fmla="*/ 91710 w 113"/>
                  <a:gd name="T23" fmla="*/ 223678 h 129"/>
                  <a:gd name="T24" fmla="*/ 152850 w 113"/>
                  <a:gd name="T25" fmla="*/ 195718 h 129"/>
                  <a:gd name="T26" fmla="*/ 152850 w 113"/>
                  <a:gd name="T27" fmla="*/ 167758 h 129"/>
                  <a:gd name="T28" fmla="*/ 137565 w 113"/>
                  <a:gd name="T29" fmla="*/ 139798 h 129"/>
                  <a:gd name="T30" fmla="*/ 183419 w 113"/>
                  <a:gd name="T31" fmla="*/ 139798 h 129"/>
                  <a:gd name="T32" fmla="*/ 213989 w 113"/>
                  <a:gd name="T33" fmla="*/ 111839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99FF99"/>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42" name="Freeform 12"/>
              <p:cNvSpPr/>
              <p:nvPr/>
            </p:nvSpPr>
            <p:spPr bwMode="gray">
              <a:xfrm>
                <a:off x="6263615" y="2507452"/>
                <a:ext cx="160882" cy="182749"/>
              </a:xfrm>
              <a:custGeom>
                <a:avLst/>
                <a:gdLst>
                  <a:gd name="T0" fmla="*/ 167954 w 89"/>
                  <a:gd name="T1" fmla="*/ 140645 h 121"/>
                  <a:gd name="T2" fmla="*/ 152686 w 89"/>
                  <a:gd name="T3" fmla="*/ 98451 h 121"/>
                  <a:gd name="T4" fmla="*/ 106880 w 89"/>
                  <a:gd name="T5" fmla="*/ 70322 h 121"/>
                  <a:gd name="T6" fmla="*/ 91612 w 89"/>
                  <a:gd name="T7" fmla="*/ 14064 h 121"/>
                  <a:gd name="T8" fmla="*/ 61074 w 89"/>
                  <a:gd name="T9" fmla="*/ 0 h 121"/>
                  <a:gd name="T10" fmla="*/ 45806 w 89"/>
                  <a:gd name="T11" fmla="*/ 14064 h 121"/>
                  <a:gd name="T12" fmla="*/ 61074 w 89"/>
                  <a:gd name="T13" fmla="*/ 84387 h 121"/>
                  <a:gd name="T14" fmla="*/ 15269 w 89"/>
                  <a:gd name="T15" fmla="*/ 84387 h 121"/>
                  <a:gd name="T16" fmla="*/ 0 w 89"/>
                  <a:gd name="T17" fmla="*/ 196902 h 121"/>
                  <a:gd name="T18" fmla="*/ 30537 w 89"/>
                  <a:gd name="T19" fmla="*/ 210967 h 121"/>
                  <a:gd name="T20" fmla="*/ 106880 w 89"/>
                  <a:gd name="T21" fmla="*/ 196902 h 121"/>
                  <a:gd name="T22" fmla="*/ 106880 w 89"/>
                  <a:gd name="T23" fmla="*/ 140645 h 121"/>
                  <a:gd name="T24" fmla="*/ 167954 w 89"/>
                  <a:gd name="T25" fmla="*/ 140645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fontAlgn="auto">
                  <a:spcBef>
                    <a:spcPts val="0"/>
                  </a:spcBef>
                  <a:spcAft>
                    <a:spcPts val="0"/>
                  </a:spcAft>
                  <a:defRPr/>
                </a:pPr>
                <a:endParaRPr lang="zh-CN" altLang="en-US" sz="1200" kern="0" dirty="0">
                  <a:solidFill>
                    <a:sysClr val="windowText" lastClr="000000">
                      <a:lumMod val="75000"/>
                      <a:lumOff val="25000"/>
                    </a:sysClr>
                  </a:solidFill>
                  <a:latin typeface="+mn-lt"/>
                  <a:ea typeface="微软雅黑" panose="020B0503020204020204" pitchFamily="34" charset="-122"/>
                </a:endParaRPr>
              </a:p>
            </p:txBody>
          </p:sp>
          <p:sp>
            <p:nvSpPr>
              <p:cNvPr id="43" name="Freeform 13"/>
              <p:cNvSpPr/>
              <p:nvPr/>
            </p:nvSpPr>
            <p:spPr bwMode="gray">
              <a:xfrm>
                <a:off x="6263615" y="2519724"/>
                <a:ext cx="62565" cy="61372"/>
              </a:xfrm>
              <a:custGeom>
                <a:avLst/>
                <a:gdLst>
                  <a:gd name="T0" fmla="*/ 63116 w 33"/>
                  <a:gd name="T1" fmla="*/ 69695 h 41"/>
                  <a:gd name="T2" fmla="*/ 15779 w 33"/>
                  <a:gd name="T3" fmla="*/ 69695 h 41"/>
                  <a:gd name="T4" fmla="*/ 15779 w 33"/>
                  <a:gd name="T5" fmla="*/ 41817 h 41"/>
                  <a:gd name="T6" fmla="*/ 0 w 33"/>
                  <a:gd name="T7" fmla="*/ 0 h 41"/>
                  <a:gd name="T8" fmla="*/ 47337 w 33"/>
                  <a:gd name="T9" fmla="*/ 13939 h 41"/>
                  <a:gd name="T10" fmla="*/ 63116 w 33"/>
                  <a:gd name="T11" fmla="*/ 69695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1">
                    <a:moveTo>
                      <a:pt x="32" y="40"/>
                    </a:moveTo>
                    <a:lnTo>
                      <a:pt x="8" y="40"/>
                    </a:lnTo>
                    <a:lnTo>
                      <a:pt x="8" y="24"/>
                    </a:lnTo>
                    <a:lnTo>
                      <a:pt x="0" y="0"/>
                    </a:lnTo>
                    <a:lnTo>
                      <a:pt x="24" y="8"/>
                    </a:lnTo>
                    <a:lnTo>
                      <a:pt x="32" y="40"/>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lang="zh-CN" altLang="en-US" sz="1200" kern="0" dirty="0">
                  <a:solidFill>
                    <a:sysClr val="windowText" lastClr="000000">
                      <a:lumMod val="75000"/>
                      <a:lumOff val="25000"/>
                    </a:sysClr>
                  </a:solidFill>
                  <a:latin typeface="+mn-lt"/>
                  <a:ea typeface="微软雅黑" panose="020B0503020204020204" pitchFamily="34" charset="-122"/>
                </a:endParaRPr>
              </a:p>
            </p:txBody>
          </p:sp>
          <p:sp>
            <p:nvSpPr>
              <p:cNvPr id="44" name="Freeform 14"/>
              <p:cNvSpPr/>
              <p:nvPr/>
            </p:nvSpPr>
            <p:spPr bwMode="gray">
              <a:xfrm>
                <a:off x="6132251" y="2741285"/>
                <a:ext cx="777595" cy="437780"/>
              </a:xfrm>
              <a:custGeom>
                <a:avLst/>
                <a:gdLst>
                  <a:gd name="T0" fmla="*/ 290340 w 433"/>
                  <a:gd name="T1" fmla="*/ 14106 h 289"/>
                  <a:gd name="T2" fmla="*/ 259778 w 433"/>
                  <a:gd name="T3" fmla="*/ 42319 h 289"/>
                  <a:gd name="T4" fmla="*/ 183373 w 433"/>
                  <a:gd name="T5" fmla="*/ 56425 h 289"/>
                  <a:gd name="T6" fmla="*/ 106968 w 433"/>
                  <a:gd name="T7" fmla="*/ 126956 h 289"/>
                  <a:gd name="T8" fmla="*/ 30562 w 433"/>
                  <a:gd name="T9" fmla="*/ 225699 h 289"/>
                  <a:gd name="T10" fmla="*/ 30562 w 433"/>
                  <a:gd name="T11" fmla="*/ 282124 h 289"/>
                  <a:gd name="T12" fmla="*/ 61124 w 433"/>
                  <a:gd name="T13" fmla="*/ 324443 h 289"/>
                  <a:gd name="T14" fmla="*/ 91686 w 433"/>
                  <a:gd name="T15" fmla="*/ 310337 h 289"/>
                  <a:gd name="T16" fmla="*/ 122249 w 433"/>
                  <a:gd name="T17" fmla="*/ 310337 h 289"/>
                  <a:gd name="T18" fmla="*/ 15281 w 433"/>
                  <a:gd name="T19" fmla="*/ 394974 h 289"/>
                  <a:gd name="T20" fmla="*/ 0 w 433"/>
                  <a:gd name="T21" fmla="*/ 437293 h 289"/>
                  <a:gd name="T22" fmla="*/ 30562 w 433"/>
                  <a:gd name="T23" fmla="*/ 451399 h 289"/>
                  <a:gd name="T24" fmla="*/ 91686 w 433"/>
                  <a:gd name="T25" fmla="*/ 507824 h 289"/>
                  <a:gd name="T26" fmla="*/ 152811 w 433"/>
                  <a:gd name="T27" fmla="*/ 507824 h 289"/>
                  <a:gd name="T28" fmla="*/ 183373 w 433"/>
                  <a:gd name="T29" fmla="*/ 479611 h 289"/>
                  <a:gd name="T30" fmla="*/ 183373 w 433"/>
                  <a:gd name="T31" fmla="*/ 451399 h 289"/>
                  <a:gd name="T32" fmla="*/ 213935 w 433"/>
                  <a:gd name="T33" fmla="*/ 465505 h 289"/>
                  <a:gd name="T34" fmla="*/ 229216 w 433"/>
                  <a:gd name="T35" fmla="*/ 479611 h 289"/>
                  <a:gd name="T36" fmla="*/ 290340 w 433"/>
                  <a:gd name="T37" fmla="*/ 507824 h 289"/>
                  <a:gd name="T38" fmla="*/ 320903 w 433"/>
                  <a:gd name="T39" fmla="*/ 479611 h 289"/>
                  <a:gd name="T40" fmla="*/ 366746 w 433"/>
                  <a:gd name="T41" fmla="*/ 479611 h 289"/>
                  <a:gd name="T42" fmla="*/ 366746 w 433"/>
                  <a:gd name="T43" fmla="*/ 507824 h 289"/>
                  <a:gd name="T44" fmla="*/ 397308 w 433"/>
                  <a:gd name="T45" fmla="*/ 493718 h 289"/>
                  <a:gd name="T46" fmla="*/ 458432 w 433"/>
                  <a:gd name="T47" fmla="*/ 409080 h 289"/>
                  <a:gd name="T48" fmla="*/ 488994 w 433"/>
                  <a:gd name="T49" fmla="*/ 409080 h 289"/>
                  <a:gd name="T50" fmla="*/ 565400 w 433"/>
                  <a:gd name="T51" fmla="*/ 296231 h 289"/>
                  <a:gd name="T52" fmla="*/ 565400 w 433"/>
                  <a:gd name="T53" fmla="*/ 253912 h 289"/>
                  <a:gd name="T54" fmla="*/ 580681 w 433"/>
                  <a:gd name="T55" fmla="*/ 239806 h 289"/>
                  <a:gd name="T56" fmla="*/ 595962 w 433"/>
                  <a:gd name="T57" fmla="*/ 268018 h 289"/>
                  <a:gd name="T58" fmla="*/ 657086 w 433"/>
                  <a:gd name="T59" fmla="*/ 169275 h 289"/>
                  <a:gd name="T60" fmla="*/ 718210 w 433"/>
                  <a:gd name="T61" fmla="*/ 141062 h 289"/>
                  <a:gd name="T62" fmla="*/ 718210 w 433"/>
                  <a:gd name="T63" fmla="*/ 155168 h 289"/>
                  <a:gd name="T64" fmla="*/ 764054 w 433"/>
                  <a:gd name="T65" fmla="*/ 112850 h 289"/>
                  <a:gd name="T66" fmla="*/ 794616 w 433"/>
                  <a:gd name="T67" fmla="*/ 126956 h 289"/>
                  <a:gd name="T68" fmla="*/ 825178 w 433"/>
                  <a:gd name="T69" fmla="*/ 42319 h 289"/>
                  <a:gd name="T70" fmla="*/ 809897 w 433"/>
                  <a:gd name="T71" fmla="*/ 28212 h 289"/>
                  <a:gd name="T72" fmla="*/ 764054 w 433"/>
                  <a:gd name="T73" fmla="*/ 28212 h 289"/>
                  <a:gd name="T74" fmla="*/ 733491 w 433"/>
                  <a:gd name="T75" fmla="*/ 42319 h 289"/>
                  <a:gd name="T76" fmla="*/ 657086 w 433"/>
                  <a:gd name="T77" fmla="*/ 42319 h 289"/>
                  <a:gd name="T78" fmla="*/ 626524 w 433"/>
                  <a:gd name="T79" fmla="*/ 0 h 289"/>
                  <a:gd name="T80" fmla="*/ 519556 w 433"/>
                  <a:gd name="T81" fmla="*/ 70531 h 289"/>
                  <a:gd name="T82" fmla="*/ 504275 w 433"/>
                  <a:gd name="T83" fmla="*/ 112850 h 289"/>
                  <a:gd name="T84" fmla="*/ 473713 w 433"/>
                  <a:gd name="T85" fmla="*/ 112850 h 289"/>
                  <a:gd name="T86" fmla="*/ 382027 w 433"/>
                  <a:gd name="T87" fmla="*/ 112850 h 289"/>
                  <a:gd name="T88" fmla="*/ 382027 w 433"/>
                  <a:gd name="T89" fmla="*/ 84637 h 289"/>
                  <a:gd name="T90" fmla="*/ 412589 w 433"/>
                  <a:gd name="T91" fmla="*/ 56425 h 289"/>
                  <a:gd name="T92" fmla="*/ 382027 w 433"/>
                  <a:gd name="T93" fmla="*/ 0 h 289"/>
                  <a:gd name="T94" fmla="*/ 336184 w 433"/>
                  <a:gd name="T95" fmla="*/ 0 h 289"/>
                  <a:gd name="T96" fmla="*/ 320903 w 433"/>
                  <a:gd name="T97" fmla="*/ 0 h 289"/>
                  <a:gd name="T98" fmla="*/ 305621 w 433"/>
                  <a:gd name="T99" fmla="*/ 28212 h 289"/>
                  <a:gd name="T100" fmla="*/ 290340 w 433"/>
                  <a:gd name="T101" fmla="*/ 14106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rgbClr val="00B0F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45" name="Freeform 15"/>
              <p:cNvSpPr/>
              <p:nvPr/>
            </p:nvSpPr>
            <p:spPr bwMode="gray">
              <a:xfrm>
                <a:off x="6281491" y="3088428"/>
                <a:ext cx="643526" cy="484149"/>
              </a:xfrm>
              <a:custGeom>
                <a:avLst/>
                <a:gdLst>
                  <a:gd name="T0" fmla="*/ 319153 w 361"/>
                  <a:gd name="T1" fmla="*/ 0 h 321"/>
                  <a:gd name="T2" fmla="*/ 288758 w 361"/>
                  <a:gd name="T3" fmla="*/ 0 h 321"/>
                  <a:gd name="T4" fmla="*/ 227967 w 361"/>
                  <a:gd name="T5" fmla="*/ 84271 h 321"/>
                  <a:gd name="T6" fmla="*/ 182373 w 361"/>
                  <a:gd name="T7" fmla="*/ 98316 h 321"/>
                  <a:gd name="T8" fmla="*/ 182373 w 361"/>
                  <a:gd name="T9" fmla="*/ 70226 h 321"/>
                  <a:gd name="T10" fmla="*/ 151978 w 361"/>
                  <a:gd name="T11" fmla="*/ 70226 h 321"/>
                  <a:gd name="T12" fmla="*/ 121582 w 361"/>
                  <a:gd name="T13" fmla="*/ 98316 h 321"/>
                  <a:gd name="T14" fmla="*/ 60791 w 361"/>
                  <a:gd name="T15" fmla="*/ 70226 h 321"/>
                  <a:gd name="T16" fmla="*/ 45593 w 361"/>
                  <a:gd name="T17" fmla="*/ 56181 h 321"/>
                  <a:gd name="T18" fmla="*/ 15198 w 361"/>
                  <a:gd name="T19" fmla="*/ 42136 h 321"/>
                  <a:gd name="T20" fmla="*/ 15198 w 361"/>
                  <a:gd name="T21" fmla="*/ 70226 h 321"/>
                  <a:gd name="T22" fmla="*/ 0 w 361"/>
                  <a:gd name="T23" fmla="*/ 84271 h 321"/>
                  <a:gd name="T24" fmla="*/ 60791 w 361"/>
                  <a:gd name="T25" fmla="*/ 98316 h 321"/>
                  <a:gd name="T26" fmla="*/ 75989 w 361"/>
                  <a:gd name="T27" fmla="*/ 140452 h 321"/>
                  <a:gd name="T28" fmla="*/ 106384 w 361"/>
                  <a:gd name="T29" fmla="*/ 140452 h 321"/>
                  <a:gd name="T30" fmla="*/ 151978 w 361"/>
                  <a:gd name="T31" fmla="*/ 196633 h 321"/>
                  <a:gd name="T32" fmla="*/ 197571 w 361"/>
                  <a:gd name="T33" fmla="*/ 182587 h 321"/>
                  <a:gd name="T34" fmla="*/ 197571 w 361"/>
                  <a:gd name="T35" fmla="*/ 252813 h 321"/>
                  <a:gd name="T36" fmla="*/ 258362 w 361"/>
                  <a:gd name="T37" fmla="*/ 323039 h 321"/>
                  <a:gd name="T38" fmla="*/ 288758 w 361"/>
                  <a:gd name="T39" fmla="*/ 323039 h 321"/>
                  <a:gd name="T40" fmla="*/ 303956 w 361"/>
                  <a:gd name="T41" fmla="*/ 294949 h 321"/>
                  <a:gd name="T42" fmla="*/ 349549 w 361"/>
                  <a:gd name="T43" fmla="*/ 337084 h 321"/>
                  <a:gd name="T44" fmla="*/ 319153 w 361"/>
                  <a:gd name="T45" fmla="*/ 365175 h 321"/>
                  <a:gd name="T46" fmla="*/ 303956 w 361"/>
                  <a:gd name="T47" fmla="*/ 351130 h 321"/>
                  <a:gd name="T48" fmla="*/ 273560 w 361"/>
                  <a:gd name="T49" fmla="*/ 337084 h 321"/>
                  <a:gd name="T50" fmla="*/ 273560 w 361"/>
                  <a:gd name="T51" fmla="*/ 393265 h 321"/>
                  <a:gd name="T52" fmla="*/ 258362 w 361"/>
                  <a:gd name="T53" fmla="*/ 421356 h 321"/>
                  <a:gd name="T54" fmla="*/ 303956 w 361"/>
                  <a:gd name="T55" fmla="*/ 477536 h 321"/>
                  <a:gd name="T56" fmla="*/ 303956 w 361"/>
                  <a:gd name="T57" fmla="*/ 519672 h 321"/>
                  <a:gd name="T58" fmla="*/ 379945 w 361"/>
                  <a:gd name="T59" fmla="*/ 519672 h 321"/>
                  <a:gd name="T60" fmla="*/ 410340 w 361"/>
                  <a:gd name="T61" fmla="*/ 547762 h 321"/>
                  <a:gd name="T62" fmla="*/ 455934 w 361"/>
                  <a:gd name="T63" fmla="*/ 533717 h 321"/>
                  <a:gd name="T64" fmla="*/ 516725 w 361"/>
                  <a:gd name="T65" fmla="*/ 561807 h 321"/>
                  <a:gd name="T66" fmla="*/ 562318 w 361"/>
                  <a:gd name="T67" fmla="*/ 519672 h 321"/>
                  <a:gd name="T68" fmla="*/ 607911 w 361"/>
                  <a:gd name="T69" fmla="*/ 449446 h 321"/>
                  <a:gd name="T70" fmla="*/ 547120 w 361"/>
                  <a:gd name="T71" fmla="*/ 421356 h 321"/>
                  <a:gd name="T72" fmla="*/ 607911 w 361"/>
                  <a:gd name="T73" fmla="*/ 407310 h 321"/>
                  <a:gd name="T74" fmla="*/ 623109 w 361"/>
                  <a:gd name="T75" fmla="*/ 421356 h 321"/>
                  <a:gd name="T76" fmla="*/ 683900 w 361"/>
                  <a:gd name="T77" fmla="*/ 407310 h 321"/>
                  <a:gd name="T78" fmla="*/ 683900 w 361"/>
                  <a:gd name="T79" fmla="*/ 393265 h 321"/>
                  <a:gd name="T80" fmla="*/ 607911 w 361"/>
                  <a:gd name="T81" fmla="*/ 351130 h 321"/>
                  <a:gd name="T82" fmla="*/ 607911 w 361"/>
                  <a:gd name="T83" fmla="*/ 323039 h 321"/>
                  <a:gd name="T84" fmla="*/ 577516 w 361"/>
                  <a:gd name="T85" fmla="*/ 308994 h 321"/>
                  <a:gd name="T86" fmla="*/ 547120 w 361"/>
                  <a:gd name="T87" fmla="*/ 294949 h 321"/>
                  <a:gd name="T88" fmla="*/ 516725 w 361"/>
                  <a:gd name="T89" fmla="*/ 224723 h 321"/>
                  <a:gd name="T90" fmla="*/ 440736 w 361"/>
                  <a:gd name="T91" fmla="*/ 112361 h 321"/>
                  <a:gd name="T92" fmla="*/ 440736 w 361"/>
                  <a:gd name="T93" fmla="*/ 70226 h 321"/>
                  <a:gd name="T94" fmla="*/ 364747 w 361"/>
                  <a:gd name="T95" fmla="*/ 56181 h 321"/>
                  <a:gd name="T96" fmla="*/ 334351 w 361"/>
                  <a:gd name="T97" fmla="*/ 42136 h 321"/>
                  <a:gd name="T98" fmla="*/ 319153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46" name="Freeform 16"/>
              <p:cNvSpPr/>
              <p:nvPr/>
            </p:nvSpPr>
            <p:spPr bwMode="invGray">
              <a:xfrm>
                <a:off x="6808825" y="3475748"/>
                <a:ext cx="116192" cy="83191"/>
              </a:xfrm>
              <a:custGeom>
                <a:avLst/>
                <a:gdLst>
                  <a:gd name="T0" fmla="*/ 45134 w 65"/>
                  <a:gd name="T1" fmla="*/ 0 h 57"/>
                  <a:gd name="T2" fmla="*/ 0 w 65"/>
                  <a:gd name="T3" fmla="*/ 67956 h 57"/>
                  <a:gd name="T4" fmla="*/ 45134 w 65"/>
                  <a:gd name="T5" fmla="*/ 95139 h 57"/>
                  <a:gd name="T6" fmla="*/ 120357 w 65"/>
                  <a:gd name="T7" fmla="*/ 67956 h 57"/>
                  <a:gd name="T8" fmla="*/ 120357 w 65"/>
                  <a:gd name="T9" fmla="*/ 40774 h 57"/>
                  <a:gd name="T10" fmla="*/ 45134 w 65"/>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7">
                    <a:moveTo>
                      <a:pt x="24" y="0"/>
                    </a:moveTo>
                    <a:lnTo>
                      <a:pt x="0" y="40"/>
                    </a:lnTo>
                    <a:lnTo>
                      <a:pt x="24" y="56"/>
                    </a:lnTo>
                    <a:lnTo>
                      <a:pt x="64" y="40"/>
                    </a:lnTo>
                    <a:lnTo>
                      <a:pt x="64" y="24"/>
                    </a:lnTo>
                    <a:lnTo>
                      <a:pt x="24" y="0"/>
                    </a:lnTo>
                  </a:path>
                </a:pathLst>
              </a:custGeom>
              <a:solidFill>
                <a:srgbClr val="99FF99"/>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47" name="Freeform 17"/>
              <p:cNvSpPr/>
              <p:nvPr/>
            </p:nvSpPr>
            <p:spPr bwMode="gray">
              <a:xfrm>
                <a:off x="6522814" y="3534390"/>
                <a:ext cx="429018" cy="448689"/>
              </a:xfrm>
              <a:custGeom>
                <a:avLst/>
                <a:gdLst>
                  <a:gd name="T0" fmla="*/ 349066 w 241"/>
                  <a:gd name="T1" fmla="*/ 28137 h 297"/>
                  <a:gd name="T2" fmla="*/ 303535 w 241"/>
                  <a:gd name="T3" fmla="*/ 0 h 297"/>
                  <a:gd name="T4" fmla="*/ 258005 w 241"/>
                  <a:gd name="T5" fmla="*/ 42205 h 297"/>
                  <a:gd name="T6" fmla="*/ 197298 w 241"/>
                  <a:gd name="T7" fmla="*/ 14068 h 297"/>
                  <a:gd name="T8" fmla="*/ 151768 w 241"/>
                  <a:gd name="T9" fmla="*/ 28137 h 297"/>
                  <a:gd name="T10" fmla="*/ 136591 w 241"/>
                  <a:gd name="T11" fmla="*/ 56273 h 297"/>
                  <a:gd name="T12" fmla="*/ 121414 w 241"/>
                  <a:gd name="T13" fmla="*/ 84410 h 297"/>
                  <a:gd name="T14" fmla="*/ 136591 w 241"/>
                  <a:gd name="T15" fmla="*/ 126615 h 297"/>
                  <a:gd name="T16" fmla="*/ 106237 w 241"/>
                  <a:gd name="T17" fmla="*/ 126615 h 297"/>
                  <a:gd name="T18" fmla="*/ 91061 w 241"/>
                  <a:gd name="T19" fmla="*/ 112547 h 297"/>
                  <a:gd name="T20" fmla="*/ 75884 w 241"/>
                  <a:gd name="T21" fmla="*/ 112547 h 297"/>
                  <a:gd name="T22" fmla="*/ 75884 w 241"/>
                  <a:gd name="T23" fmla="*/ 140683 h 297"/>
                  <a:gd name="T24" fmla="*/ 75884 w 241"/>
                  <a:gd name="T25" fmla="*/ 168820 h 297"/>
                  <a:gd name="T26" fmla="*/ 75884 w 241"/>
                  <a:gd name="T27" fmla="*/ 168820 h 297"/>
                  <a:gd name="T28" fmla="*/ 75884 w 241"/>
                  <a:gd name="T29" fmla="*/ 196957 h 297"/>
                  <a:gd name="T30" fmla="*/ 15177 w 241"/>
                  <a:gd name="T31" fmla="*/ 239162 h 297"/>
                  <a:gd name="T32" fmla="*/ 0 w 241"/>
                  <a:gd name="T33" fmla="*/ 253230 h 297"/>
                  <a:gd name="T34" fmla="*/ 0 w 241"/>
                  <a:gd name="T35" fmla="*/ 309503 h 297"/>
                  <a:gd name="T36" fmla="*/ 45530 w 241"/>
                  <a:gd name="T37" fmla="*/ 337640 h 297"/>
                  <a:gd name="T38" fmla="*/ 45530 w 241"/>
                  <a:gd name="T39" fmla="*/ 407982 h 297"/>
                  <a:gd name="T40" fmla="*/ 91061 w 241"/>
                  <a:gd name="T41" fmla="*/ 407982 h 297"/>
                  <a:gd name="T42" fmla="*/ 91061 w 241"/>
                  <a:gd name="T43" fmla="*/ 436118 h 297"/>
                  <a:gd name="T44" fmla="*/ 106237 w 241"/>
                  <a:gd name="T45" fmla="*/ 464255 h 297"/>
                  <a:gd name="T46" fmla="*/ 121414 w 241"/>
                  <a:gd name="T47" fmla="*/ 506460 h 297"/>
                  <a:gd name="T48" fmla="*/ 166944 w 241"/>
                  <a:gd name="T49" fmla="*/ 506460 h 297"/>
                  <a:gd name="T50" fmla="*/ 197298 w 241"/>
                  <a:gd name="T51" fmla="*/ 464255 h 297"/>
                  <a:gd name="T52" fmla="*/ 212475 w 241"/>
                  <a:gd name="T53" fmla="*/ 464255 h 297"/>
                  <a:gd name="T54" fmla="*/ 212475 w 241"/>
                  <a:gd name="T55" fmla="*/ 492392 h 297"/>
                  <a:gd name="T56" fmla="*/ 227651 w 241"/>
                  <a:gd name="T57" fmla="*/ 506460 h 297"/>
                  <a:gd name="T58" fmla="*/ 258005 w 241"/>
                  <a:gd name="T59" fmla="*/ 506460 h 297"/>
                  <a:gd name="T60" fmla="*/ 258005 w 241"/>
                  <a:gd name="T61" fmla="*/ 492392 h 297"/>
                  <a:gd name="T62" fmla="*/ 288359 w 241"/>
                  <a:gd name="T63" fmla="*/ 492392 h 297"/>
                  <a:gd name="T64" fmla="*/ 288359 w 241"/>
                  <a:gd name="T65" fmla="*/ 506460 h 297"/>
                  <a:gd name="T66" fmla="*/ 303535 w 241"/>
                  <a:gd name="T67" fmla="*/ 520528 h 297"/>
                  <a:gd name="T68" fmla="*/ 333889 w 241"/>
                  <a:gd name="T69" fmla="*/ 506460 h 297"/>
                  <a:gd name="T70" fmla="*/ 349066 w 241"/>
                  <a:gd name="T71" fmla="*/ 450187 h 297"/>
                  <a:gd name="T72" fmla="*/ 349066 w 241"/>
                  <a:gd name="T73" fmla="*/ 393913 h 297"/>
                  <a:gd name="T74" fmla="*/ 379419 w 241"/>
                  <a:gd name="T75" fmla="*/ 393913 h 297"/>
                  <a:gd name="T76" fmla="*/ 379419 w 241"/>
                  <a:gd name="T77" fmla="*/ 379845 h 297"/>
                  <a:gd name="T78" fmla="*/ 379419 w 241"/>
                  <a:gd name="T79" fmla="*/ 351708 h 297"/>
                  <a:gd name="T80" fmla="*/ 409773 w 241"/>
                  <a:gd name="T81" fmla="*/ 379845 h 297"/>
                  <a:gd name="T82" fmla="*/ 440126 w 241"/>
                  <a:gd name="T83" fmla="*/ 337640 h 297"/>
                  <a:gd name="T84" fmla="*/ 409773 w 241"/>
                  <a:gd name="T85" fmla="*/ 309503 h 297"/>
                  <a:gd name="T86" fmla="*/ 409773 w 241"/>
                  <a:gd name="T87" fmla="*/ 295435 h 297"/>
                  <a:gd name="T88" fmla="*/ 440126 w 241"/>
                  <a:gd name="T89" fmla="*/ 281367 h 297"/>
                  <a:gd name="T90" fmla="*/ 424949 w 241"/>
                  <a:gd name="T91" fmla="*/ 239162 h 297"/>
                  <a:gd name="T92" fmla="*/ 409773 w 241"/>
                  <a:gd name="T93" fmla="*/ 225093 h 297"/>
                  <a:gd name="T94" fmla="*/ 455303 w 241"/>
                  <a:gd name="T95" fmla="*/ 239162 h 297"/>
                  <a:gd name="T96" fmla="*/ 455303 w 241"/>
                  <a:gd name="T97" fmla="*/ 182888 h 297"/>
                  <a:gd name="T98" fmla="*/ 409773 w 241"/>
                  <a:gd name="T99" fmla="*/ 211025 h 297"/>
                  <a:gd name="T100" fmla="*/ 455303 w 241"/>
                  <a:gd name="T101" fmla="*/ 140683 h 297"/>
                  <a:gd name="T102" fmla="*/ 379419 w 241"/>
                  <a:gd name="T103" fmla="*/ 98478 h 297"/>
                  <a:gd name="T104" fmla="*/ 333889 w 241"/>
                  <a:gd name="T105" fmla="*/ 98478 h 297"/>
                  <a:gd name="T106" fmla="*/ 303535 w 241"/>
                  <a:gd name="T107" fmla="*/ 126615 h 297"/>
                  <a:gd name="T108" fmla="*/ 288359 w 241"/>
                  <a:gd name="T109" fmla="*/ 84410 h 297"/>
                  <a:gd name="T110" fmla="*/ 303535 w 241"/>
                  <a:gd name="T111" fmla="*/ 70342 h 297"/>
                  <a:gd name="T112" fmla="*/ 349066 w 241"/>
                  <a:gd name="T113" fmla="*/ 28137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rgbClr val="00B0F0"/>
              </a:solidFill>
              <a:ln w="12700" cap="rnd" cmpd="sng">
                <a:solidFill>
                  <a:sysClr val="window" lastClr="FFFFFF">
                    <a:lumMod val="65000"/>
                  </a:sysClr>
                </a:solidFill>
                <a:prstDash val="solid"/>
                <a:round/>
                <a:headEnd type="none" w="med" len="med"/>
                <a:tailEnd type="none" w="med" len="med"/>
              </a:ln>
              <a:effectLst/>
            </p:spPr>
            <p:txBody>
              <a:bodyPr/>
              <a:lstStyle/>
              <a:p>
                <a:pPr fontAlgn="auto">
                  <a:spcBef>
                    <a:spcPts val="0"/>
                  </a:spcBef>
                  <a:spcAft>
                    <a:spcPts val="0"/>
                  </a:spcAft>
                  <a:defRPr/>
                </a:pPr>
                <a:endParaRPr lang="zh-CN" altLang="en-US" sz="1200" kern="0" dirty="0">
                  <a:solidFill>
                    <a:sysClr val="windowText" lastClr="000000">
                      <a:lumMod val="75000"/>
                      <a:lumOff val="25000"/>
                    </a:sysClr>
                  </a:solidFill>
                  <a:latin typeface="+mn-lt"/>
                  <a:ea typeface="微软雅黑" panose="020B0503020204020204" pitchFamily="34" charset="-122"/>
                </a:endParaRPr>
              </a:p>
            </p:txBody>
          </p:sp>
          <p:sp>
            <p:nvSpPr>
              <p:cNvPr id="48" name="Freeform 18"/>
              <p:cNvSpPr/>
              <p:nvPr/>
            </p:nvSpPr>
            <p:spPr bwMode="gray">
              <a:xfrm>
                <a:off x="6308306" y="3886251"/>
                <a:ext cx="488604" cy="557794"/>
              </a:xfrm>
              <a:custGeom>
                <a:avLst/>
                <a:gdLst>
                  <a:gd name="T0" fmla="*/ 518793 w 273"/>
                  <a:gd name="T1" fmla="*/ 98537 h 369"/>
                  <a:gd name="T2" fmla="*/ 518793 w 273"/>
                  <a:gd name="T3" fmla="*/ 84460 h 369"/>
                  <a:gd name="T4" fmla="*/ 488275 w 273"/>
                  <a:gd name="T5" fmla="*/ 84460 h 369"/>
                  <a:gd name="T6" fmla="*/ 488275 w 273"/>
                  <a:gd name="T7" fmla="*/ 98537 h 369"/>
                  <a:gd name="T8" fmla="*/ 457758 w 273"/>
                  <a:gd name="T9" fmla="*/ 98537 h 369"/>
                  <a:gd name="T10" fmla="*/ 442500 w 273"/>
                  <a:gd name="T11" fmla="*/ 98537 h 369"/>
                  <a:gd name="T12" fmla="*/ 442500 w 273"/>
                  <a:gd name="T13" fmla="*/ 56307 h 369"/>
                  <a:gd name="T14" fmla="*/ 427241 w 273"/>
                  <a:gd name="T15" fmla="*/ 56307 h 369"/>
                  <a:gd name="T16" fmla="*/ 396724 w 273"/>
                  <a:gd name="T17" fmla="*/ 98537 h 369"/>
                  <a:gd name="T18" fmla="*/ 350948 w 273"/>
                  <a:gd name="T19" fmla="*/ 98537 h 369"/>
                  <a:gd name="T20" fmla="*/ 335689 w 273"/>
                  <a:gd name="T21" fmla="*/ 56307 h 369"/>
                  <a:gd name="T22" fmla="*/ 320431 w 273"/>
                  <a:gd name="T23" fmla="*/ 28153 h 369"/>
                  <a:gd name="T24" fmla="*/ 305172 w 273"/>
                  <a:gd name="T25" fmla="*/ 0 h 369"/>
                  <a:gd name="T26" fmla="*/ 274655 w 273"/>
                  <a:gd name="T27" fmla="*/ 0 h 369"/>
                  <a:gd name="T28" fmla="*/ 274655 w 273"/>
                  <a:gd name="T29" fmla="*/ 14077 h 369"/>
                  <a:gd name="T30" fmla="*/ 213621 w 273"/>
                  <a:gd name="T31" fmla="*/ 28153 h 369"/>
                  <a:gd name="T32" fmla="*/ 213621 w 273"/>
                  <a:gd name="T33" fmla="*/ 56307 h 369"/>
                  <a:gd name="T34" fmla="*/ 152586 w 273"/>
                  <a:gd name="T35" fmla="*/ 56307 h 369"/>
                  <a:gd name="T36" fmla="*/ 122069 w 273"/>
                  <a:gd name="T37" fmla="*/ 84460 h 369"/>
                  <a:gd name="T38" fmla="*/ 122069 w 273"/>
                  <a:gd name="T39" fmla="*/ 126690 h 369"/>
                  <a:gd name="T40" fmla="*/ 137327 w 273"/>
                  <a:gd name="T41" fmla="*/ 154844 h 369"/>
                  <a:gd name="T42" fmla="*/ 91552 w 273"/>
                  <a:gd name="T43" fmla="*/ 197074 h 369"/>
                  <a:gd name="T44" fmla="*/ 76293 w 273"/>
                  <a:gd name="T45" fmla="*/ 197074 h 369"/>
                  <a:gd name="T46" fmla="*/ 61034 w 273"/>
                  <a:gd name="T47" fmla="*/ 253380 h 369"/>
                  <a:gd name="T48" fmla="*/ 61034 w 273"/>
                  <a:gd name="T49" fmla="*/ 281534 h 369"/>
                  <a:gd name="T50" fmla="*/ 61034 w 273"/>
                  <a:gd name="T51" fmla="*/ 309687 h 369"/>
                  <a:gd name="T52" fmla="*/ 30517 w 273"/>
                  <a:gd name="T53" fmla="*/ 351917 h 369"/>
                  <a:gd name="T54" fmla="*/ 15259 w 273"/>
                  <a:gd name="T55" fmla="*/ 380070 h 369"/>
                  <a:gd name="T56" fmla="*/ 0 w 273"/>
                  <a:gd name="T57" fmla="*/ 450454 h 369"/>
                  <a:gd name="T58" fmla="*/ 15259 w 273"/>
                  <a:gd name="T59" fmla="*/ 478607 h 369"/>
                  <a:gd name="T60" fmla="*/ 106810 w 273"/>
                  <a:gd name="T61" fmla="*/ 478607 h 369"/>
                  <a:gd name="T62" fmla="*/ 152586 w 273"/>
                  <a:gd name="T63" fmla="*/ 577144 h 369"/>
                  <a:gd name="T64" fmla="*/ 167845 w 273"/>
                  <a:gd name="T65" fmla="*/ 647527 h 369"/>
                  <a:gd name="T66" fmla="*/ 213621 w 273"/>
                  <a:gd name="T67" fmla="*/ 577144 h 369"/>
                  <a:gd name="T68" fmla="*/ 228879 w 273"/>
                  <a:gd name="T69" fmla="*/ 591221 h 369"/>
                  <a:gd name="T70" fmla="*/ 289914 w 273"/>
                  <a:gd name="T71" fmla="*/ 534914 h 369"/>
                  <a:gd name="T72" fmla="*/ 289914 w 273"/>
                  <a:gd name="T73" fmla="*/ 492684 h 369"/>
                  <a:gd name="T74" fmla="*/ 350948 w 273"/>
                  <a:gd name="T75" fmla="*/ 478607 h 369"/>
                  <a:gd name="T76" fmla="*/ 381465 w 273"/>
                  <a:gd name="T77" fmla="*/ 408224 h 369"/>
                  <a:gd name="T78" fmla="*/ 411982 w 273"/>
                  <a:gd name="T79" fmla="*/ 394147 h 369"/>
                  <a:gd name="T80" fmla="*/ 411982 w 273"/>
                  <a:gd name="T81" fmla="*/ 351917 h 369"/>
                  <a:gd name="T82" fmla="*/ 457758 w 273"/>
                  <a:gd name="T83" fmla="*/ 351917 h 369"/>
                  <a:gd name="T84" fmla="*/ 473017 w 273"/>
                  <a:gd name="T85" fmla="*/ 281534 h 369"/>
                  <a:gd name="T86" fmla="*/ 457758 w 273"/>
                  <a:gd name="T87" fmla="*/ 225227 h 369"/>
                  <a:gd name="T88" fmla="*/ 473017 w 273"/>
                  <a:gd name="T89" fmla="*/ 211150 h 369"/>
                  <a:gd name="T90" fmla="*/ 442500 w 273"/>
                  <a:gd name="T91" fmla="*/ 182997 h 369"/>
                  <a:gd name="T92" fmla="*/ 473017 w 273"/>
                  <a:gd name="T93" fmla="*/ 168920 h 369"/>
                  <a:gd name="T94" fmla="*/ 488275 w 273"/>
                  <a:gd name="T95" fmla="*/ 182997 h 369"/>
                  <a:gd name="T96" fmla="*/ 518793 w 273"/>
                  <a:gd name="T97" fmla="*/ 140767 h 369"/>
                  <a:gd name="T98" fmla="*/ 518793 w 273"/>
                  <a:gd name="T99" fmla="*/ 98537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49" name="Freeform 19"/>
              <p:cNvSpPr/>
              <p:nvPr/>
            </p:nvSpPr>
            <p:spPr bwMode="gray">
              <a:xfrm>
                <a:off x="5563481" y="4236749"/>
                <a:ext cx="902725" cy="580979"/>
              </a:xfrm>
              <a:custGeom>
                <a:avLst/>
                <a:gdLst>
                  <a:gd name="T0" fmla="*/ 946439 w 505"/>
                  <a:gd name="T1" fmla="*/ 168630 h 385"/>
                  <a:gd name="T2" fmla="*/ 809052 w 505"/>
                  <a:gd name="T3" fmla="*/ 70262 h 385"/>
                  <a:gd name="T4" fmla="*/ 778522 w 505"/>
                  <a:gd name="T5" fmla="*/ 98367 h 385"/>
                  <a:gd name="T6" fmla="*/ 717462 w 505"/>
                  <a:gd name="T7" fmla="*/ 70262 h 385"/>
                  <a:gd name="T8" fmla="*/ 595340 w 505"/>
                  <a:gd name="T9" fmla="*/ 98367 h 385"/>
                  <a:gd name="T10" fmla="*/ 595340 w 505"/>
                  <a:gd name="T11" fmla="*/ 0 h 385"/>
                  <a:gd name="T12" fmla="*/ 534280 w 505"/>
                  <a:gd name="T13" fmla="*/ 0 h 385"/>
                  <a:gd name="T14" fmla="*/ 412159 w 505"/>
                  <a:gd name="T15" fmla="*/ 14052 h 385"/>
                  <a:gd name="T16" fmla="*/ 396894 w 505"/>
                  <a:gd name="T17" fmla="*/ 70262 h 385"/>
                  <a:gd name="T18" fmla="*/ 320568 w 505"/>
                  <a:gd name="T19" fmla="*/ 42157 h 385"/>
                  <a:gd name="T20" fmla="*/ 274773 w 505"/>
                  <a:gd name="T21" fmla="*/ 84315 h 385"/>
                  <a:gd name="T22" fmla="*/ 290038 w 505"/>
                  <a:gd name="T23" fmla="*/ 154577 h 385"/>
                  <a:gd name="T24" fmla="*/ 274773 w 505"/>
                  <a:gd name="T25" fmla="*/ 196735 h 385"/>
                  <a:gd name="T26" fmla="*/ 213712 w 505"/>
                  <a:gd name="T27" fmla="*/ 295102 h 385"/>
                  <a:gd name="T28" fmla="*/ 137386 w 505"/>
                  <a:gd name="T29" fmla="*/ 393469 h 385"/>
                  <a:gd name="T30" fmla="*/ 61061 w 505"/>
                  <a:gd name="T31" fmla="*/ 477784 h 385"/>
                  <a:gd name="T32" fmla="*/ 0 w 505"/>
                  <a:gd name="T33" fmla="*/ 519941 h 385"/>
                  <a:gd name="T34" fmla="*/ 15265 w 505"/>
                  <a:gd name="T35" fmla="*/ 548046 h 385"/>
                  <a:gd name="T36" fmla="*/ 30530 w 505"/>
                  <a:gd name="T37" fmla="*/ 632361 h 385"/>
                  <a:gd name="T38" fmla="*/ 106856 w 505"/>
                  <a:gd name="T39" fmla="*/ 674518 h 385"/>
                  <a:gd name="T40" fmla="*/ 76326 w 505"/>
                  <a:gd name="T41" fmla="*/ 604256 h 385"/>
                  <a:gd name="T42" fmla="*/ 152651 w 505"/>
                  <a:gd name="T43" fmla="*/ 533994 h 385"/>
                  <a:gd name="T44" fmla="*/ 290038 w 505"/>
                  <a:gd name="T45" fmla="*/ 491836 h 385"/>
                  <a:gd name="T46" fmla="*/ 366363 w 505"/>
                  <a:gd name="T47" fmla="*/ 519941 h 385"/>
                  <a:gd name="T48" fmla="*/ 457954 w 505"/>
                  <a:gd name="T49" fmla="*/ 435626 h 385"/>
                  <a:gd name="T50" fmla="*/ 503750 w 505"/>
                  <a:gd name="T51" fmla="*/ 421574 h 385"/>
                  <a:gd name="T52" fmla="*/ 503750 w 505"/>
                  <a:gd name="T53" fmla="*/ 379417 h 385"/>
                  <a:gd name="T54" fmla="*/ 534280 w 505"/>
                  <a:gd name="T55" fmla="*/ 365364 h 385"/>
                  <a:gd name="T56" fmla="*/ 641136 w 505"/>
                  <a:gd name="T57" fmla="*/ 407522 h 385"/>
                  <a:gd name="T58" fmla="*/ 641136 w 505"/>
                  <a:gd name="T59" fmla="*/ 351312 h 385"/>
                  <a:gd name="T60" fmla="*/ 717462 w 505"/>
                  <a:gd name="T61" fmla="*/ 337259 h 385"/>
                  <a:gd name="T62" fmla="*/ 747992 w 505"/>
                  <a:gd name="T63" fmla="*/ 351312 h 385"/>
                  <a:gd name="T64" fmla="*/ 763257 w 505"/>
                  <a:gd name="T65" fmla="*/ 323207 h 385"/>
                  <a:gd name="T66" fmla="*/ 854848 w 505"/>
                  <a:gd name="T67" fmla="*/ 309154 h 385"/>
                  <a:gd name="T68" fmla="*/ 915908 w 505"/>
                  <a:gd name="T69" fmla="*/ 238892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rgbClr val="99FF99"/>
              </a:solidFill>
              <a:ln>
                <a:solidFill>
                  <a:sysClr val="window" lastClr="FFFFFF">
                    <a:lumMod val="65000"/>
                  </a:sysClr>
                </a:solidFill>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50" name="Freeform 20"/>
              <p:cNvSpPr/>
              <p:nvPr/>
            </p:nvSpPr>
            <p:spPr bwMode="gray">
              <a:xfrm>
                <a:off x="4961666" y="4127645"/>
                <a:ext cx="890808" cy="580979"/>
              </a:xfrm>
              <a:custGeom>
                <a:avLst/>
                <a:gdLst>
                  <a:gd name="T0" fmla="*/ 657078 w 497"/>
                  <a:gd name="T1" fmla="*/ 604256 h 385"/>
                  <a:gd name="T2" fmla="*/ 794606 w 497"/>
                  <a:gd name="T3" fmla="*/ 519941 h 385"/>
                  <a:gd name="T4" fmla="*/ 855730 w 497"/>
                  <a:gd name="T5" fmla="*/ 421574 h 385"/>
                  <a:gd name="T6" fmla="*/ 916853 w 497"/>
                  <a:gd name="T7" fmla="*/ 323207 h 385"/>
                  <a:gd name="T8" fmla="*/ 947415 w 497"/>
                  <a:gd name="T9" fmla="*/ 281049 h 385"/>
                  <a:gd name="T10" fmla="*/ 916853 w 497"/>
                  <a:gd name="T11" fmla="*/ 224839 h 385"/>
                  <a:gd name="T12" fmla="*/ 871010 w 497"/>
                  <a:gd name="T13" fmla="*/ 168630 h 385"/>
                  <a:gd name="T14" fmla="*/ 840449 w 497"/>
                  <a:gd name="T15" fmla="*/ 196735 h 385"/>
                  <a:gd name="T16" fmla="*/ 809887 w 497"/>
                  <a:gd name="T17" fmla="*/ 182682 h 385"/>
                  <a:gd name="T18" fmla="*/ 840449 w 497"/>
                  <a:gd name="T19" fmla="*/ 98367 h 385"/>
                  <a:gd name="T20" fmla="*/ 840449 w 497"/>
                  <a:gd name="T21" fmla="*/ 28105 h 385"/>
                  <a:gd name="T22" fmla="*/ 779325 w 497"/>
                  <a:gd name="T23" fmla="*/ 14052 h 385"/>
                  <a:gd name="T24" fmla="*/ 718202 w 497"/>
                  <a:gd name="T25" fmla="*/ 42157 h 385"/>
                  <a:gd name="T26" fmla="*/ 687640 w 497"/>
                  <a:gd name="T27" fmla="*/ 42157 h 385"/>
                  <a:gd name="T28" fmla="*/ 611235 w 497"/>
                  <a:gd name="T29" fmla="*/ 56210 h 385"/>
                  <a:gd name="T30" fmla="*/ 550112 w 497"/>
                  <a:gd name="T31" fmla="*/ 112420 h 385"/>
                  <a:gd name="T32" fmla="*/ 504269 w 497"/>
                  <a:gd name="T33" fmla="*/ 126472 h 385"/>
                  <a:gd name="T34" fmla="*/ 427865 w 497"/>
                  <a:gd name="T35" fmla="*/ 168630 h 385"/>
                  <a:gd name="T36" fmla="*/ 351460 w 497"/>
                  <a:gd name="T37" fmla="*/ 154577 h 385"/>
                  <a:gd name="T38" fmla="*/ 305618 w 497"/>
                  <a:gd name="T39" fmla="*/ 126472 h 385"/>
                  <a:gd name="T40" fmla="*/ 275056 w 497"/>
                  <a:gd name="T41" fmla="*/ 154577 h 385"/>
                  <a:gd name="T42" fmla="*/ 183371 w 497"/>
                  <a:gd name="T43" fmla="*/ 224839 h 385"/>
                  <a:gd name="T44" fmla="*/ 61124 w 497"/>
                  <a:gd name="T45" fmla="*/ 196735 h 385"/>
                  <a:gd name="T46" fmla="*/ 0 w 497"/>
                  <a:gd name="T47" fmla="*/ 224839 h 385"/>
                  <a:gd name="T48" fmla="*/ 61124 w 497"/>
                  <a:gd name="T49" fmla="*/ 252944 h 385"/>
                  <a:gd name="T50" fmla="*/ 168090 w 497"/>
                  <a:gd name="T51" fmla="*/ 295102 h 385"/>
                  <a:gd name="T52" fmla="*/ 198652 w 497"/>
                  <a:gd name="T53" fmla="*/ 365364 h 385"/>
                  <a:gd name="T54" fmla="*/ 106966 w 497"/>
                  <a:gd name="T55" fmla="*/ 393469 h 385"/>
                  <a:gd name="T56" fmla="*/ 168090 w 497"/>
                  <a:gd name="T57" fmla="*/ 435626 h 385"/>
                  <a:gd name="T58" fmla="*/ 259775 w 497"/>
                  <a:gd name="T59" fmla="*/ 491836 h 385"/>
                  <a:gd name="T60" fmla="*/ 259775 w 497"/>
                  <a:gd name="T61" fmla="*/ 533994 h 385"/>
                  <a:gd name="T62" fmla="*/ 397303 w 497"/>
                  <a:gd name="T63" fmla="*/ 632361 h 385"/>
                  <a:gd name="T64" fmla="*/ 473707 w 497"/>
                  <a:gd name="T65" fmla="*/ 632361 h 385"/>
                  <a:gd name="T66" fmla="*/ 488988 w 497"/>
                  <a:gd name="T67" fmla="*/ 604256 h 385"/>
                  <a:gd name="T68" fmla="*/ 565393 w 497"/>
                  <a:gd name="T69" fmla="*/ 660466 h 385"/>
                  <a:gd name="T70" fmla="*/ 641797 w 497"/>
                  <a:gd name="T71" fmla="*/ 646414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51" name="Freeform 21"/>
              <p:cNvSpPr/>
              <p:nvPr/>
            </p:nvSpPr>
            <p:spPr bwMode="invGray">
              <a:xfrm>
                <a:off x="4875265" y="3801696"/>
                <a:ext cx="661400" cy="534610"/>
              </a:xfrm>
              <a:custGeom>
                <a:avLst/>
                <a:gdLst>
                  <a:gd name="T0" fmla="*/ 91688 w 369"/>
                  <a:gd name="T1" fmla="*/ 564125 h 353"/>
                  <a:gd name="T2" fmla="*/ 61125 w 369"/>
                  <a:gd name="T3" fmla="*/ 465403 h 353"/>
                  <a:gd name="T4" fmla="*/ 106969 w 369"/>
                  <a:gd name="T5" fmla="*/ 338475 h 353"/>
                  <a:gd name="T6" fmla="*/ 15281 w 369"/>
                  <a:gd name="T7" fmla="*/ 282062 h 353"/>
                  <a:gd name="T8" fmla="*/ 30563 w 369"/>
                  <a:gd name="T9" fmla="*/ 239753 h 353"/>
                  <a:gd name="T10" fmla="*/ 91688 w 369"/>
                  <a:gd name="T11" fmla="*/ 239753 h 353"/>
                  <a:gd name="T12" fmla="*/ 198657 w 369"/>
                  <a:gd name="T13" fmla="*/ 211547 h 353"/>
                  <a:gd name="T14" fmla="*/ 320907 w 369"/>
                  <a:gd name="T15" fmla="*/ 197444 h 353"/>
                  <a:gd name="T16" fmla="*/ 259782 w 369"/>
                  <a:gd name="T17" fmla="*/ 141031 h 353"/>
                  <a:gd name="T18" fmla="*/ 275063 w 369"/>
                  <a:gd name="T19" fmla="*/ 70516 h 353"/>
                  <a:gd name="T20" fmla="*/ 351470 w 369"/>
                  <a:gd name="T21" fmla="*/ 70516 h 353"/>
                  <a:gd name="T22" fmla="*/ 397314 w 369"/>
                  <a:gd name="T23" fmla="*/ 84619 h 353"/>
                  <a:gd name="T24" fmla="*/ 443158 w 369"/>
                  <a:gd name="T25" fmla="*/ 70516 h 353"/>
                  <a:gd name="T26" fmla="*/ 473720 w 369"/>
                  <a:gd name="T27" fmla="*/ 0 h 353"/>
                  <a:gd name="T28" fmla="*/ 550127 w 369"/>
                  <a:gd name="T29" fmla="*/ 28206 h 353"/>
                  <a:gd name="T30" fmla="*/ 611252 w 369"/>
                  <a:gd name="T31" fmla="*/ 126928 h 353"/>
                  <a:gd name="T32" fmla="*/ 657096 w 369"/>
                  <a:gd name="T33" fmla="*/ 155134 h 353"/>
                  <a:gd name="T34" fmla="*/ 687659 w 369"/>
                  <a:gd name="T35" fmla="*/ 112825 h 353"/>
                  <a:gd name="T36" fmla="*/ 687659 w 369"/>
                  <a:gd name="T37" fmla="*/ 169237 h 353"/>
                  <a:gd name="T38" fmla="*/ 687659 w 369"/>
                  <a:gd name="T39" fmla="*/ 225650 h 353"/>
                  <a:gd name="T40" fmla="*/ 641815 w 369"/>
                  <a:gd name="T41" fmla="*/ 296165 h 353"/>
                  <a:gd name="T42" fmla="*/ 702940 w 369"/>
                  <a:gd name="T43" fmla="*/ 324372 h 353"/>
                  <a:gd name="T44" fmla="*/ 687659 w 369"/>
                  <a:gd name="T45" fmla="*/ 366681 h 353"/>
                  <a:gd name="T46" fmla="*/ 702940 w 369"/>
                  <a:gd name="T47" fmla="*/ 408990 h 353"/>
                  <a:gd name="T48" fmla="*/ 657096 w 369"/>
                  <a:gd name="T49" fmla="*/ 451300 h 353"/>
                  <a:gd name="T50" fmla="*/ 657096 w 369"/>
                  <a:gd name="T51" fmla="*/ 493609 h 353"/>
                  <a:gd name="T52" fmla="*/ 595971 w 369"/>
                  <a:gd name="T53" fmla="*/ 507712 h 353"/>
                  <a:gd name="T54" fmla="*/ 519564 w 369"/>
                  <a:gd name="T55" fmla="*/ 550022 h 353"/>
                  <a:gd name="T56" fmla="*/ 443158 w 369"/>
                  <a:gd name="T57" fmla="*/ 535918 h 353"/>
                  <a:gd name="T58" fmla="*/ 397314 w 369"/>
                  <a:gd name="T59" fmla="*/ 507712 h 353"/>
                  <a:gd name="T60" fmla="*/ 366751 w 369"/>
                  <a:gd name="T61" fmla="*/ 535918 h 353"/>
                  <a:gd name="T62" fmla="*/ 275063 w 369"/>
                  <a:gd name="T63" fmla="*/ 620537 h 353"/>
                  <a:gd name="T64" fmla="*/ 152813 w 369"/>
                  <a:gd name="T65" fmla="*/ 578228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52" name="Freeform 22"/>
              <p:cNvSpPr/>
              <p:nvPr/>
            </p:nvSpPr>
            <p:spPr bwMode="invGray">
              <a:xfrm>
                <a:off x="4130445" y="3764874"/>
                <a:ext cx="1018918" cy="931474"/>
              </a:xfrm>
              <a:custGeom>
                <a:avLst/>
                <a:gdLst>
                  <a:gd name="T0" fmla="*/ 1007608 w 569"/>
                  <a:gd name="T1" fmla="*/ 787277 h 617"/>
                  <a:gd name="T2" fmla="*/ 1068675 w 569"/>
                  <a:gd name="T3" fmla="*/ 731043 h 617"/>
                  <a:gd name="T4" fmla="*/ 1007608 w 569"/>
                  <a:gd name="T5" fmla="*/ 716984 h 617"/>
                  <a:gd name="T6" fmla="*/ 946541 w 569"/>
                  <a:gd name="T7" fmla="*/ 674809 h 617"/>
                  <a:gd name="T8" fmla="*/ 885473 w 569"/>
                  <a:gd name="T9" fmla="*/ 632633 h 617"/>
                  <a:gd name="T10" fmla="*/ 916007 w 569"/>
                  <a:gd name="T11" fmla="*/ 562341 h 617"/>
                  <a:gd name="T12" fmla="*/ 900740 w 569"/>
                  <a:gd name="T13" fmla="*/ 435814 h 617"/>
                  <a:gd name="T14" fmla="*/ 809140 w 569"/>
                  <a:gd name="T15" fmla="*/ 393638 h 617"/>
                  <a:gd name="T16" fmla="*/ 793873 w 569"/>
                  <a:gd name="T17" fmla="*/ 309287 h 617"/>
                  <a:gd name="T18" fmla="*/ 854940 w 569"/>
                  <a:gd name="T19" fmla="*/ 295229 h 617"/>
                  <a:gd name="T20" fmla="*/ 977074 w 569"/>
                  <a:gd name="T21" fmla="*/ 281170 h 617"/>
                  <a:gd name="T22" fmla="*/ 977074 w 569"/>
                  <a:gd name="T23" fmla="*/ 196819 h 617"/>
                  <a:gd name="T24" fmla="*/ 885473 w 569"/>
                  <a:gd name="T25" fmla="*/ 196819 h 617"/>
                  <a:gd name="T26" fmla="*/ 824406 w 569"/>
                  <a:gd name="T27" fmla="*/ 112468 h 617"/>
                  <a:gd name="T28" fmla="*/ 778606 w 569"/>
                  <a:gd name="T29" fmla="*/ 168702 h 617"/>
                  <a:gd name="T30" fmla="*/ 732806 w 569"/>
                  <a:gd name="T31" fmla="*/ 253053 h 617"/>
                  <a:gd name="T32" fmla="*/ 702272 w 569"/>
                  <a:gd name="T33" fmla="*/ 421755 h 617"/>
                  <a:gd name="T34" fmla="*/ 641205 w 569"/>
                  <a:gd name="T35" fmla="*/ 393638 h 617"/>
                  <a:gd name="T36" fmla="*/ 549604 w 569"/>
                  <a:gd name="T37" fmla="*/ 421755 h 617"/>
                  <a:gd name="T38" fmla="*/ 519071 w 569"/>
                  <a:gd name="T39" fmla="*/ 393638 h 617"/>
                  <a:gd name="T40" fmla="*/ 442737 w 569"/>
                  <a:gd name="T41" fmla="*/ 182761 h 617"/>
                  <a:gd name="T42" fmla="*/ 412203 w 569"/>
                  <a:gd name="T43" fmla="*/ 196819 h 617"/>
                  <a:gd name="T44" fmla="*/ 396936 w 569"/>
                  <a:gd name="T45" fmla="*/ 126527 h 617"/>
                  <a:gd name="T46" fmla="*/ 305336 w 569"/>
                  <a:gd name="T47" fmla="*/ 70293 h 617"/>
                  <a:gd name="T48" fmla="*/ 259535 w 569"/>
                  <a:gd name="T49" fmla="*/ 140585 h 617"/>
                  <a:gd name="T50" fmla="*/ 259535 w 569"/>
                  <a:gd name="T51" fmla="*/ 0 h 617"/>
                  <a:gd name="T52" fmla="*/ 213735 w 569"/>
                  <a:gd name="T53" fmla="*/ 0 h 617"/>
                  <a:gd name="T54" fmla="*/ 183201 w 569"/>
                  <a:gd name="T55" fmla="*/ 56234 h 617"/>
                  <a:gd name="T56" fmla="*/ 167935 w 569"/>
                  <a:gd name="T57" fmla="*/ 112468 h 617"/>
                  <a:gd name="T58" fmla="*/ 152668 w 569"/>
                  <a:gd name="T59" fmla="*/ 168702 h 617"/>
                  <a:gd name="T60" fmla="*/ 198468 w 569"/>
                  <a:gd name="T61" fmla="*/ 196819 h 617"/>
                  <a:gd name="T62" fmla="*/ 167935 w 569"/>
                  <a:gd name="T63" fmla="*/ 421755 h 617"/>
                  <a:gd name="T64" fmla="*/ 45800 w 569"/>
                  <a:gd name="T65" fmla="*/ 492048 h 617"/>
                  <a:gd name="T66" fmla="*/ 15267 w 569"/>
                  <a:gd name="T67" fmla="*/ 548282 h 617"/>
                  <a:gd name="T68" fmla="*/ 0 w 569"/>
                  <a:gd name="T69" fmla="*/ 660750 h 617"/>
                  <a:gd name="T70" fmla="*/ 91601 w 569"/>
                  <a:gd name="T71" fmla="*/ 646692 h 617"/>
                  <a:gd name="T72" fmla="*/ 152668 w 569"/>
                  <a:gd name="T73" fmla="*/ 688867 h 617"/>
                  <a:gd name="T74" fmla="*/ 167935 w 569"/>
                  <a:gd name="T75" fmla="*/ 716984 h 617"/>
                  <a:gd name="T76" fmla="*/ 183201 w 569"/>
                  <a:gd name="T77" fmla="*/ 787277 h 617"/>
                  <a:gd name="T78" fmla="*/ 229002 w 569"/>
                  <a:gd name="T79" fmla="*/ 815394 h 617"/>
                  <a:gd name="T80" fmla="*/ 213735 w 569"/>
                  <a:gd name="T81" fmla="*/ 885686 h 617"/>
                  <a:gd name="T82" fmla="*/ 198468 w 569"/>
                  <a:gd name="T83" fmla="*/ 927862 h 617"/>
                  <a:gd name="T84" fmla="*/ 274802 w 569"/>
                  <a:gd name="T85" fmla="*/ 984096 h 617"/>
                  <a:gd name="T86" fmla="*/ 381670 w 569"/>
                  <a:gd name="T87" fmla="*/ 1012213 h 617"/>
                  <a:gd name="T88" fmla="*/ 427470 w 569"/>
                  <a:gd name="T89" fmla="*/ 998155 h 617"/>
                  <a:gd name="T90" fmla="*/ 442737 w 569"/>
                  <a:gd name="T91" fmla="*/ 1054389 h 617"/>
                  <a:gd name="T92" fmla="*/ 503804 w 569"/>
                  <a:gd name="T93" fmla="*/ 1040330 h 617"/>
                  <a:gd name="T94" fmla="*/ 519071 w 569"/>
                  <a:gd name="T95" fmla="*/ 899745 h 617"/>
                  <a:gd name="T96" fmla="*/ 625938 w 569"/>
                  <a:gd name="T97" fmla="*/ 885686 h 617"/>
                  <a:gd name="T98" fmla="*/ 671738 w 569"/>
                  <a:gd name="T99" fmla="*/ 899745 h 617"/>
                  <a:gd name="T100" fmla="*/ 732806 w 569"/>
                  <a:gd name="T101" fmla="*/ 899745 h 617"/>
                  <a:gd name="T102" fmla="*/ 793873 w 569"/>
                  <a:gd name="T103" fmla="*/ 913804 h 617"/>
                  <a:gd name="T104" fmla="*/ 839673 w 569"/>
                  <a:gd name="T105" fmla="*/ 885686 h 617"/>
                  <a:gd name="T106" fmla="*/ 931274 w 569"/>
                  <a:gd name="T107" fmla="*/ 829452 h 617"/>
                  <a:gd name="T108" fmla="*/ 992341 w 569"/>
                  <a:gd name="T109" fmla="*/ 815394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53" name="Freeform 23"/>
              <p:cNvSpPr/>
              <p:nvPr/>
            </p:nvSpPr>
            <p:spPr bwMode="invGray">
              <a:xfrm>
                <a:off x="2226678" y="2687471"/>
                <a:ext cx="2165944" cy="1186507"/>
              </a:xfrm>
              <a:custGeom>
                <a:avLst/>
                <a:gdLst>
                  <a:gd name="T0" fmla="*/ 2260495 w 1209"/>
                  <a:gd name="T1" fmla="*/ 1280839 h 785"/>
                  <a:gd name="T2" fmla="*/ 2214674 w 1209"/>
                  <a:gd name="T3" fmla="*/ 1280839 h 785"/>
                  <a:gd name="T4" fmla="*/ 2214674 w 1209"/>
                  <a:gd name="T5" fmla="*/ 1379366 h 785"/>
                  <a:gd name="T6" fmla="*/ 2123032 w 1209"/>
                  <a:gd name="T7" fmla="*/ 1337140 h 785"/>
                  <a:gd name="T8" fmla="*/ 2077212 w 1209"/>
                  <a:gd name="T9" fmla="*/ 1323065 h 785"/>
                  <a:gd name="T10" fmla="*/ 1955023 w 1209"/>
                  <a:gd name="T11" fmla="*/ 1266764 h 785"/>
                  <a:gd name="T12" fmla="*/ 1985570 w 1209"/>
                  <a:gd name="T13" fmla="*/ 1224539 h 785"/>
                  <a:gd name="T14" fmla="*/ 1970296 w 1209"/>
                  <a:gd name="T15" fmla="*/ 1196389 h 785"/>
                  <a:gd name="T16" fmla="*/ 1909202 w 1209"/>
                  <a:gd name="T17" fmla="*/ 1168238 h 785"/>
                  <a:gd name="T18" fmla="*/ 1863381 w 1209"/>
                  <a:gd name="T19" fmla="*/ 1196389 h 785"/>
                  <a:gd name="T20" fmla="*/ 1771739 w 1209"/>
                  <a:gd name="T21" fmla="*/ 1140088 h 785"/>
                  <a:gd name="T22" fmla="*/ 1588456 w 1209"/>
                  <a:gd name="T23" fmla="*/ 1224539 h 785"/>
                  <a:gd name="T24" fmla="*/ 1542635 w 1209"/>
                  <a:gd name="T25" fmla="*/ 1266764 h 785"/>
                  <a:gd name="T26" fmla="*/ 1389899 w 1209"/>
                  <a:gd name="T27" fmla="*/ 1294915 h 785"/>
                  <a:gd name="T28" fmla="*/ 1252436 w 1209"/>
                  <a:gd name="T29" fmla="*/ 1252689 h 785"/>
                  <a:gd name="T30" fmla="*/ 1206616 w 1209"/>
                  <a:gd name="T31" fmla="*/ 1196389 h 785"/>
                  <a:gd name="T32" fmla="*/ 1114974 w 1209"/>
                  <a:gd name="T33" fmla="*/ 1238614 h 785"/>
                  <a:gd name="T34" fmla="*/ 1023332 w 1209"/>
                  <a:gd name="T35" fmla="*/ 1280839 h 785"/>
                  <a:gd name="T36" fmla="*/ 870596 w 1209"/>
                  <a:gd name="T37" fmla="*/ 1182313 h 785"/>
                  <a:gd name="T38" fmla="*/ 778954 w 1209"/>
                  <a:gd name="T39" fmla="*/ 1126013 h 785"/>
                  <a:gd name="T40" fmla="*/ 687313 w 1209"/>
                  <a:gd name="T41" fmla="*/ 1097862 h 785"/>
                  <a:gd name="T42" fmla="*/ 610945 w 1209"/>
                  <a:gd name="T43" fmla="*/ 1041562 h 785"/>
                  <a:gd name="T44" fmla="*/ 519303 w 1209"/>
                  <a:gd name="T45" fmla="*/ 914885 h 785"/>
                  <a:gd name="T46" fmla="*/ 473482 w 1209"/>
                  <a:gd name="T47" fmla="*/ 900810 h 785"/>
                  <a:gd name="T48" fmla="*/ 397114 w 1209"/>
                  <a:gd name="T49" fmla="*/ 802284 h 785"/>
                  <a:gd name="T50" fmla="*/ 305472 w 1209"/>
                  <a:gd name="T51" fmla="*/ 675608 h 785"/>
                  <a:gd name="T52" fmla="*/ 229104 w 1209"/>
                  <a:gd name="T53" fmla="*/ 717833 h 785"/>
                  <a:gd name="T54" fmla="*/ 122189 w 1209"/>
                  <a:gd name="T55" fmla="*/ 577082 h 785"/>
                  <a:gd name="T56" fmla="*/ 61094 w 1209"/>
                  <a:gd name="T57" fmla="*/ 478555 h 785"/>
                  <a:gd name="T58" fmla="*/ 0 w 1209"/>
                  <a:gd name="T59" fmla="*/ 450405 h 785"/>
                  <a:gd name="T60" fmla="*/ 30547 w 1209"/>
                  <a:gd name="T61" fmla="*/ 309654 h 785"/>
                  <a:gd name="T62" fmla="*/ 91642 w 1209"/>
                  <a:gd name="T63" fmla="*/ 337804 h 785"/>
                  <a:gd name="T64" fmla="*/ 152736 w 1209"/>
                  <a:gd name="T65" fmla="*/ 323729 h 785"/>
                  <a:gd name="T66" fmla="*/ 152736 w 1209"/>
                  <a:gd name="T67" fmla="*/ 225203 h 785"/>
                  <a:gd name="T68" fmla="*/ 106915 w 1209"/>
                  <a:gd name="T69" fmla="*/ 168902 h 785"/>
                  <a:gd name="T70" fmla="*/ 152736 w 1209"/>
                  <a:gd name="T71" fmla="*/ 84451 h 785"/>
                  <a:gd name="T72" fmla="*/ 290199 w 1209"/>
                  <a:gd name="T73" fmla="*/ 70376 h 785"/>
                  <a:gd name="T74" fmla="*/ 397114 w 1209"/>
                  <a:gd name="T75" fmla="*/ 14075 h 785"/>
                  <a:gd name="T76" fmla="*/ 549850 w 1209"/>
                  <a:gd name="T77" fmla="*/ 28150 h 785"/>
                  <a:gd name="T78" fmla="*/ 656765 w 1209"/>
                  <a:gd name="T79" fmla="*/ 98526 h 785"/>
                  <a:gd name="T80" fmla="*/ 824775 w 1209"/>
                  <a:gd name="T81" fmla="*/ 98526 h 785"/>
                  <a:gd name="T82" fmla="*/ 1008059 w 1209"/>
                  <a:gd name="T83" fmla="*/ 70376 h 785"/>
                  <a:gd name="T84" fmla="*/ 1267710 w 1209"/>
                  <a:gd name="T85" fmla="*/ 98526 h 785"/>
                  <a:gd name="T86" fmla="*/ 1359352 w 1209"/>
                  <a:gd name="T87" fmla="*/ 126676 h 785"/>
                  <a:gd name="T88" fmla="*/ 1344078 w 1209"/>
                  <a:gd name="T89" fmla="*/ 168902 h 785"/>
                  <a:gd name="T90" fmla="*/ 1389899 w 1209"/>
                  <a:gd name="T91" fmla="*/ 239278 h 785"/>
                  <a:gd name="T92" fmla="*/ 1359352 w 1209"/>
                  <a:gd name="T93" fmla="*/ 323729 h 785"/>
                  <a:gd name="T94" fmla="*/ 1328804 w 1209"/>
                  <a:gd name="T95" fmla="*/ 436330 h 785"/>
                  <a:gd name="T96" fmla="*/ 1405173 w 1209"/>
                  <a:gd name="T97" fmla="*/ 563006 h 785"/>
                  <a:gd name="T98" fmla="*/ 1588456 w 1209"/>
                  <a:gd name="T99" fmla="*/ 647457 h 785"/>
                  <a:gd name="T100" fmla="*/ 1787013 w 1209"/>
                  <a:gd name="T101" fmla="*/ 731908 h 785"/>
                  <a:gd name="T102" fmla="*/ 1893928 w 1209"/>
                  <a:gd name="T103" fmla="*/ 745983 h 785"/>
                  <a:gd name="T104" fmla="*/ 1924475 w 1209"/>
                  <a:gd name="T105" fmla="*/ 844510 h 785"/>
                  <a:gd name="T106" fmla="*/ 1985570 w 1209"/>
                  <a:gd name="T107" fmla="*/ 872660 h 785"/>
                  <a:gd name="T108" fmla="*/ 2016117 w 1209"/>
                  <a:gd name="T109" fmla="*/ 830434 h 785"/>
                  <a:gd name="T110" fmla="*/ 2061938 w 1209"/>
                  <a:gd name="T111" fmla="*/ 844510 h 785"/>
                  <a:gd name="T112" fmla="*/ 2092485 w 1209"/>
                  <a:gd name="T113" fmla="*/ 816359 h 785"/>
                  <a:gd name="T114" fmla="*/ 2168853 w 1209"/>
                  <a:gd name="T115" fmla="*/ 774134 h 785"/>
                  <a:gd name="T116" fmla="*/ 2245221 w 1209"/>
                  <a:gd name="T117" fmla="*/ 802284 h 785"/>
                  <a:gd name="T118" fmla="*/ 2306316 w 1209"/>
                  <a:gd name="T119" fmla="*/ 943036 h 785"/>
                  <a:gd name="T120" fmla="*/ 2306316 w 1209"/>
                  <a:gd name="T121" fmla="*/ 1013411 h 785"/>
                  <a:gd name="T122" fmla="*/ 2291042 w 1209"/>
                  <a:gd name="T123" fmla="*/ 1252689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rgbClr val="92D050"/>
              </a:solidFill>
              <a:ln w="12700" cap="rnd" cmpd="sng">
                <a:solidFill>
                  <a:sysClr val="window" lastClr="FFFFFF">
                    <a:lumMod val="65000"/>
                  </a:sysClr>
                </a:solidFill>
                <a:prstDash val="solid"/>
                <a:roun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54" name="Freeform 25"/>
              <p:cNvSpPr/>
              <p:nvPr/>
            </p:nvSpPr>
            <p:spPr bwMode="invGray">
              <a:xfrm>
                <a:off x="3475002" y="2507452"/>
                <a:ext cx="1403246" cy="932840"/>
              </a:xfrm>
              <a:custGeom>
                <a:avLst/>
                <a:gdLst>
                  <a:gd name="T0" fmla="*/ 1281519 w 785"/>
                  <a:gd name="T1" fmla="*/ 943299 h 617"/>
                  <a:gd name="T2" fmla="*/ 1174725 w 785"/>
                  <a:gd name="T3" fmla="*/ 999616 h 617"/>
                  <a:gd name="T4" fmla="*/ 1128957 w 785"/>
                  <a:gd name="T5" fmla="*/ 957378 h 617"/>
                  <a:gd name="T6" fmla="*/ 1083188 w 785"/>
                  <a:gd name="T7" fmla="*/ 985536 h 617"/>
                  <a:gd name="T8" fmla="*/ 1006907 w 785"/>
                  <a:gd name="T9" fmla="*/ 915141 h 617"/>
                  <a:gd name="T10" fmla="*/ 961139 w 785"/>
                  <a:gd name="T11" fmla="*/ 802508 h 617"/>
                  <a:gd name="T12" fmla="*/ 900114 w 785"/>
                  <a:gd name="T13" fmla="*/ 774350 h 617"/>
                  <a:gd name="T14" fmla="*/ 869602 w 785"/>
                  <a:gd name="T15" fmla="*/ 802508 h 617"/>
                  <a:gd name="T16" fmla="*/ 884858 w 785"/>
                  <a:gd name="T17" fmla="*/ 844746 h 617"/>
                  <a:gd name="T18" fmla="*/ 839090 w 785"/>
                  <a:gd name="T19" fmla="*/ 943299 h 617"/>
                  <a:gd name="T20" fmla="*/ 869602 w 785"/>
                  <a:gd name="T21" fmla="*/ 971457 h 617"/>
                  <a:gd name="T22" fmla="*/ 808577 w 785"/>
                  <a:gd name="T23" fmla="*/ 1027774 h 617"/>
                  <a:gd name="T24" fmla="*/ 762809 w 785"/>
                  <a:gd name="T25" fmla="*/ 1055932 h 617"/>
                  <a:gd name="T26" fmla="*/ 717040 w 785"/>
                  <a:gd name="T27" fmla="*/ 1041853 h 617"/>
                  <a:gd name="T28" fmla="*/ 701784 w 785"/>
                  <a:gd name="T29" fmla="*/ 1070011 h 617"/>
                  <a:gd name="T30" fmla="*/ 640759 w 785"/>
                  <a:gd name="T31" fmla="*/ 1055932 h 617"/>
                  <a:gd name="T32" fmla="*/ 610247 w 785"/>
                  <a:gd name="T33" fmla="*/ 999616 h 617"/>
                  <a:gd name="T34" fmla="*/ 442429 w 785"/>
                  <a:gd name="T35" fmla="*/ 943299 h 617"/>
                  <a:gd name="T36" fmla="*/ 259355 w 785"/>
                  <a:gd name="T37" fmla="*/ 872904 h 617"/>
                  <a:gd name="T38" fmla="*/ 76281 w 785"/>
                  <a:gd name="T39" fmla="*/ 774350 h 617"/>
                  <a:gd name="T40" fmla="*/ 0 w 785"/>
                  <a:gd name="T41" fmla="*/ 647638 h 617"/>
                  <a:gd name="T42" fmla="*/ 30512 w 785"/>
                  <a:gd name="T43" fmla="*/ 535006 h 617"/>
                  <a:gd name="T44" fmla="*/ 61025 w 785"/>
                  <a:gd name="T45" fmla="*/ 436452 h 617"/>
                  <a:gd name="T46" fmla="*/ 15256 w 785"/>
                  <a:gd name="T47" fmla="*/ 380135 h 617"/>
                  <a:gd name="T48" fmla="*/ 91537 w 785"/>
                  <a:gd name="T49" fmla="*/ 366056 h 617"/>
                  <a:gd name="T50" fmla="*/ 198330 w 785"/>
                  <a:gd name="T51" fmla="*/ 394215 h 617"/>
                  <a:gd name="T52" fmla="*/ 183074 w 785"/>
                  <a:gd name="T53" fmla="*/ 323819 h 617"/>
                  <a:gd name="T54" fmla="*/ 244099 w 785"/>
                  <a:gd name="T55" fmla="*/ 239345 h 617"/>
                  <a:gd name="T56" fmla="*/ 167818 w 785"/>
                  <a:gd name="T57" fmla="*/ 126712 h 617"/>
                  <a:gd name="T58" fmla="*/ 289867 w 785"/>
                  <a:gd name="T59" fmla="*/ 28158 h 617"/>
                  <a:gd name="T60" fmla="*/ 549222 w 785"/>
                  <a:gd name="T61" fmla="*/ 0 h 617"/>
                  <a:gd name="T62" fmla="*/ 732296 w 785"/>
                  <a:gd name="T63" fmla="*/ 70395 h 617"/>
                  <a:gd name="T64" fmla="*/ 869602 w 785"/>
                  <a:gd name="T65" fmla="*/ 183028 h 617"/>
                  <a:gd name="T66" fmla="*/ 900114 w 785"/>
                  <a:gd name="T67" fmla="*/ 84475 h 617"/>
                  <a:gd name="T68" fmla="*/ 1006907 w 785"/>
                  <a:gd name="T69" fmla="*/ 126712 h 617"/>
                  <a:gd name="T70" fmla="*/ 1128957 w 785"/>
                  <a:gd name="T71" fmla="*/ 168949 h 617"/>
                  <a:gd name="T72" fmla="*/ 1251006 w 785"/>
                  <a:gd name="T73" fmla="*/ 211186 h 617"/>
                  <a:gd name="T74" fmla="*/ 1388312 w 785"/>
                  <a:gd name="T75" fmla="*/ 309740 h 617"/>
                  <a:gd name="T76" fmla="*/ 1464593 w 785"/>
                  <a:gd name="T77" fmla="*/ 408294 h 617"/>
                  <a:gd name="T78" fmla="*/ 1495105 w 785"/>
                  <a:gd name="T79" fmla="*/ 591322 h 617"/>
                  <a:gd name="T80" fmla="*/ 1434080 w 785"/>
                  <a:gd name="T81" fmla="*/ 633559 h 617"/>
                  <a:gd name="T82" fmla="*/ 1357799 w 785"/>
                  <a:gd name="T83" fmla="*/ 718034 h 617"/>
                  <a:gd name="T84" fmla="*/ 1403568 w 785"/>
                  <a:gd name="T85" fmla="*/ 760271 h 617"/>
                  <a:gd name="T86" fmla="*/ 1342543 w 785"/>
                  <a:gd name="T87" fmla="*/ 802508 h 617"/>
                  <a:gd name="T88" fmla="*/ 1251006 w 785"/>
                  <a:gd name="T89" fmla="*/ 788429 h 617"/>
                  <a:gd name="T90" fmla="*/ 1266262 w 785"/>
                  <a:gd name="T91" fmla="*/ 858825 h 617"/>
                  <a:gd name="T92" fmla="*/ 1357799 w 785"/>
                  <a:gd name="T93" fmla="*/ 886983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rgbClr val="92D050"/>
              </a:solidFill>
              <a:ln w="12700" cap="rnd" cmpd="sng">
                <a:solidFill>
                  <a:sysClr val="window" lastClr="FFFFFF">
                    <a:lumMod val="65000"/>
                  </a:sysClr>
                </a:solidFill>
                <a:prstDash val="solid"/>
                <a:roun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55" name="Freeform 26"/>
              <p:cNvSpPr/>
              <p:nvPr/>
            </p:nvSpPr>
            <p:spPr bwMode="gray">
              <a:xfrm>
                <a:off x="6022292" y="3691229"/>
                <a:ext cx="545211" cy="645078"/>
              </a:xfrm>
              <a:custGeom>
                <a:avLst/>
                <a:gdLst>
                  <a:gd name="T0" fmla="*/ 519575 w 305"/>
                  <a:gd name="T1" fmla="*/ 70672 h 425"/>
                  <a:gd name="T2" fmla="*/ 534857 w 305"/>
                  <a:gd name="T3" fmla="*/ 127209 h 425"/>
                  <a:gd name="T4" fmla="*/ 580702 w 305"/>
                  <a:gd name="T5" fmla="*/ 155478 h 425"/>
                  <a:gd name="T6" fmla="*/ 580702 w 305"/>
                  <a:gd name="T7" fmla="*/ 240284 h 425"/>
                  <a:gd name="T8" fmla="*/ 519575 w 305"/>
                  <a:gd name="T9" fmla="*/ 268553 h 425"/>
                  <a:gd name="T10" fmla="*/ 519575 w 305"/>
                  <a:gd name="T11" fmla="*/ 282687 h 425"/>
                  <a:gd name="T12" fmla="*/ 458449 w 305"/>
                  <a:gd name="T13" fmla="*/ 282687 h 425"/>
                  <a:gd name="T14" fmla="*/ 427886 w 305"/>
                  <a:gd name="T15" fmla="*/ 310956 h 425"/>
                  <a:gd name="T16" fmla="*/ 427886 w 305"/>
                  <a:gd name="T17" fmla="*/ 353359 h 425"/>
                  <a:gd name="T18" fmla="*/ 443167 w 305"/>
                  <a:gd name="T19" fmla="*/ 367493 h 425"/>
                  <a:gd name="T20" fmla="*/ 397322 w 305"/>
                  <a:gd name="T21" fmla="*/ 424031 h 425"/>
                  <a:gd name="T22" fmla="*/ 366759 w 305"/>
                  <a:gd name="T23" fmla="*/ 424031 h 425"/>
                  <a:gd name="T24" fmla="*/ 366759 w 305"/>
                  <a:gd name="T25" fmla="*/ 480568 h 425"/>
                  <a:gd name="T26" fmla="*/ 366759 w 305"/>
                  <a:gd name="T27" fmla="*/ 494703 h 425"/>
                  <a:gd name="T28" fmla="*/ 366759 w 305"/>
                  <a:gd name="T29" fmla="*/ 537106 h 425"/>
                  <a:gd name="T30" fmla="*/ 336196 w 305"/>
                  <a:gd name="T31" fmla="*/ 565374 h 425"/>
                  <a:gd name="T32" fmla="*/ 320914 w 305"/>
                  <a:gd name="T33" fmla="*/ 636046 h 425"/>
                  <a:gd name="T34" fmla="*/ 305633 w 305"/>
                  <a:gd name="T35" fmla="*/ 678449 h 425"/>
                  <a:gd name="T36" fmla="*/ 305633 w 305"/>
                  <a:gd name="T37" fmla="*/ 692584 h 425"/>
                  <a:gd name="T38" fmla="*/ 290351 w 305"/>
                  <a:gd name="T39" fmla="*/ 734987 h 425"/>
                  <a:gd name="T40" fmla="*/ 259788 w 305"/>
                  <a:gd name="T41" fmla="*/ 734987 h 425"/>
                  <a:gd name="T42" fmla="*/ 244506 w 305"/>
                  <a:gd name="T43" fmla="*/ 720852 h 425"/>
                  <a:gd name="T44" fmla="*/ 122253 w 305"/>
                  <a:gd name="T45" fmla="*/ 749121 h 425"/>
                  <a:gd name="T46" fmla="*/ 106971 w 305"/>
                  <a:gd name="T47" fmla="*/ 734987 h 425"/>
                  <a:gd name="T48" fmla="*/ 152816 w 305"/>
                  <a:gd name="T49" fmla="*/ 650181 h 425"/>
                  <a:gd name="T50" fmla="*/ 106971 w 305"/>
                  <a:gd name="T51" fmla="*/ 636046 h 425"/>
                  <a:gd name="T52" fmla="*/ 76408 w 305"/>
                  <a:gd name="T53" fmla="*/ 650181 h 425"/>
                  <a:gd name="T54" fmla="*/ 45845 w 305"/>
                  <a:gd name="T55" fmla="*/ 636046 h 425"/>
                  <a:gd name="T56" fmla="*/ 45845 w 305"/>
                  <a:gd name="T57" fmla="*/ 565374 h 425"/>
                  <a:gd name="T58" fmla="*/ 76408 w 305"/>
                  <a:gd name="T59" fmla="*/ 551240 h 425"/>
                  <a:gd name="T60" fmla="*/ 91690 w 305"/>
                  <a:gd name="T61" fmla="*/ 551240 h 425"/>
                  <a:gd name="T62" fmla="*/ 91690 w 305"/>
                  <a:gd name="T63" fmla="*/ 508837 h 425"/>
                  <a:gd name="T64" fmla="*/ 61127 w 305"/>
                  <a:gd name="T65" fmla="*/ 508837 h 425"/>
                  <a:gd name="T66" fmla="*/ 61127 w 305"/>
                  <a:gd name="T67" fmla="*/ 480568 h 425"/>
                  <a:gd name="T68" fmla="*/ 30563 w 305"/>
                  <a:gd name="T69" fmla="*/ 466434 h 425"/>
                  <a:gd name="T70" fmla="*/ 30563 w 305"/>
                  <a:gd name="T71" fmla="*/ 381628 h 425"/>
                  <a:gd name="T72" fmla="*/ 0 w 305"/>
                  <a:gd name="T73" fmla="*/ 353359 h 425"/>
                  <a:gd name="T74" fmla="*/ 15282 w 305"/>
                  <a:gd name="T75" fmla="*/ 310956 h 425"/>
                  <a:gd name="T76" fmla="*/ 61127 w 305"/>
                  <a:gd name="T77" fmla="*/ 268553 h 425"/>
                  <a:gd name="T78" fmla="*/ 61127 w 305"/>
                  <a:gd name="T79" fmla="*/ 226150 h 425"/>
                  <a:gd name="T80" fmla="*/ 45845 w 305"/>
                  <a:gd name="T81" fmla="*/ 212015 h 425"/>
                  <a:gd name="T82" fmla="*/ 61127 w 305"/>
                  <a:gd name="T83" fmla="*/ 183747 h 425"/>
                  <a:gd name="T84" fmla="*/ 30563 w 305"/>
                  <a:gd name="T85" fmla="*/ 141344 h 425"/>
                  <a:gd name="T86" fmla="*/ 61127 w 305"/>
                  <a:gd name="T87" fmla="*/ 113075 h 425"/>
                  <a:gd name="T88" fmla="*/ 106971 w 305"/>
                  <a:gd name="T89" fmla="*/ 98941 h 425"/>
                  <a:gd name="T90" fmla="*/ 213943 w 305"/>
                  <a:gd name="T91" fmla="*/ 42403 h 425"/>
                  <a:gd name="T92" fmla="*/ 275069 w 305"/>
                  <a:gd name="T93" fmla="*/ 14134 h 425"/>
                  <a:gd name="T94" fmla="*/ 320914 w 305"/>
                  <a:gd name="T95" fmla="*/ 14134 h 425"/>
                  <a:gd name="T96" fmla="*/ 351477 w 305"/>
                  <a:gd name="T97" fmla="*/ 0 h 425"/>
                  <a:gd name="T98" fmla="*/ 366759 w 305"/>
                  <a:gd name="T99" fmla="*/ 14134 h 425"/>
                  <a:gd name="T100" fmla="*/ 351477 w 305"/>
                  <a:gd name="T101" fmla="*/ 28269 h 425"/>
                  <a:gd name="T102" fmla="*/ 351477 w 305"/>
                  <a:gd name="T103" fmla="*/ 56537 h 425"/>
                  <a:gd name="T104" fmla="*/ 397322 w 305"/>
                  <a:gd name="T105" fmla="*/ 56537 h 425"/>
                  <a:gd name="T106" fmla="*/ 397322 w 305"/>
                  <a:gd name="T107" fmla="*/ 28269 h 425"/>
                  <a:gd name="T108" fmla="*/ 412604 w 305"/>
                  <a:gd name="T109" fmla="*/ 0 h 425"/>
                  <a:gd name="T110" fmla="*/ 443167 w 305"/>
                  <a:gd name="T111" fmla="*/ 28269 h 425"/>
                  <a:gd name="T112" fmla="*/ 458449 w 305"/>
                  <a:gd name="T113" fmla="*/ 56537 h 425"/>
                  <a:gd name="T114" fmla="*/ 519575 w 305"/>
                  <a:gd name="T115" fmla="*/ 56537 h 425"/>
                  <a:gd name="T116" fmla="*/ 519575 w 305"/>
                  <a:gd name="T117" fmla="*/ 70672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56" name="Freeform 27"/>
              <p:cNvSpPr/>
              <p:nvPr/>
            </p:nvSpPr>
            <p:spPr bwMode="gray">
              <a:xfrm>
                <a:off x="5477084" y="3691229"/>
                <a:ext cx="631609" cy="632802"/>
              </a:xfrm>
              <a:custGeom>
                <a:avLst/>
                <a:gdLst>
                  <a:gd name="T0" fmla="*/ 640684 w 353"/>
                  <a:gd name="T1" fmla="*/ 183708 h 417"/>
                  <a:gd name="T2" fmla="*/ 655939 w 353"/>
                  <a:gd name="T3" fmla="*/ 226103 h 417"/>
                  <a:gd name="T4" fmla="*/ 594921 w 353"/>
                  <a:gd name="T5" fmla="*/ 310891 h 417"/>
                  <a:gd name="T6" fmla="*/ 610176 w 353"/>
                  <a:gd name="T7" fmla="*/ 381548 h 417"/>
                  <a:gd name="T8" fmla="*/ 610176 w 353"/>
                  <a:gd name="T9" fmla="*/ 466337 h 417"/>
                  <a:gd name="T10" fmla="*/ 625430 w 353"/>
                  <a:gd name="T11" fmla="*/ 508731 h 417"/>
                  <a:gd name="T12" fmla="*/ 671193 w 353"/>
                  <a:gd name="T13" fmla="*/ 551125 h 417"/>
                  <a:gd name="T14" fmla="*/ 625430 w 353"/>
                  <a:gd name="T15" fmla="*/ 565257 h 417"/>
                  <a:gd name="T16" fmla="*/ 610176 w 353"/>
                  <a:gd name="T17" fmla="*/ 650045 h 417"/>
                  <a:gd name="T18" fmla="*/ 518649 w 353"/>
                  <a:gd name="T19" fmla="*/ 706571 h 417"/>
                  <a:gd name="T20" fmla="*/ 427123 w 353"/>
                  <a:gd name="T21" fmla="*/ 664176 h 417"/>
                  <a:gd name="T22" fmla="*/ 411869 w 353"/>
                  <a:gd name="T23" fmla="*/ 720702 h 417"/>
                  <a:gd name="T24" fmla="*/ 366105 w 353"/>
                  <a:gd name="T25" fmla="*/ 734834 h 417"/>
                  <a:gd name="T26" fmla="*/ 320342 w 353"/>
                  <a:gd name="T27" fmla="*/ 678308 h 417"/>
                  <a:gd name="T28" fmla="*/ 289833 w 353"/>
                  <a:gd name="T29" fmla="*/ 706571 h 417"/>
                  <a:gd name="T30" fmla="*/ 274579 w 353"/>
                  <a:gd name="T31" fmla="*/ 621782 h 417"/>
                  <a:gd name="T32" fmla="*/ 289833 w 353"/>
                  <a:gd name="T33" fmla="*/ 551125 h 417"/>
                  <a:gd name="T34" fmla="*/ 274579 w 353"/>
                  <a:gd name="T35" fmla="*/ 508731 h 417"/>
                  <a:gd name="T36" fmla="*/ 183053 w 353"/>
                  <a:gd name="T37" fmla="*/ 551125 h 417"/>
                  <a:gd name="T38" fmla="*/ 122035 w 353"/>
                  <a:gd name="T39" fmla="*/ 536994 h 417"/>
                  <a:gd name="T40" fmla="*/ 61018 w 353"/>
                  <a:gd name="T41" fmla="*/ 551125 h 417"/>
                  <a:gd name="T42" fmla="*/ 45763 w 353"/>
                  <a:gd name="T43" fmla="*/ 536994 h 417"/>
                  <a:gd name="T44" fmla="*/ 30509 w 353"/>
                  <a:gd name="T45" fmla="*/ 466337 h 417"/>
                  <a:gd name="T46" fmla="*/ 45763 w 353"/>
                  <a:gd name="T47" fmla="*/ 423942 h 417"/>
                  <a:gd name="T48" fmla="*/ 0 w 353"/>
                  <a:gd name="T49" fmla="*/ 395680 h 417"/>
                  <a:gd name="T50" fmla="*/ 45763 w 353"/>
                  <a:gd name="T51" fmla="*/ 296760 h 417"/>
                  <a:gd name="T52" fmla="*/ 45763 w 353"/>
                  <a:gd name="T53" fmla="*/ 240234 h 417"/>
                  <a:gd name="T54" fmla="*/ 45763 w 353"/>
                  <a:gd name="T55" fmla="*/ 211971 h 417"/>
                  <a:gd name="T56" fmla="*/ 91526 w 353"/>
                  <a:gd name="T57" fmla="*/ 56526 h 417"/>
                  <a:gd name="T58" fmla="*/ 198307 w 353"/>
                  <a:gd name="T59" fmla="*/ 70657 h 417"/>
                  <a:gd name="T60" fmla="*/ 213561 w 353"/>
                  <a:gd name="T61" fmla="*/ 0 h 417"/>
                  <a:gd name="T62" fmla="*/ 350851 w 353"/>
                  <a:gd name="T63" fmla="*/ 28263 h 417"/>
                  <a:gd name="T64" fmla="*/ 472886 w 353"/>
                  <a:gd name="T65" fmla="*/ 70657 h 417"/>
                  <a:gd name="T66" fmla="*/ 549158 w 353"/>
                  <a:gd name="T67" fmla="*/ 56526 h 417"/>
                  <a:gd name="T68" fmla="*/ 579667 w 353"/>
                  <a:gd name="T69" fmla="*/ 141314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57" name="Freeform 28"/>
              <p:cNvSpPr/>
              <p:nvPr/>
            </p:nvSpPr>
            <p:spPr bwMode="gray">
              <a:xfrm>
                <a:off x="5420475" y="3331184"/>
                <a:ext cx="875912" cy="482786"/>
              </a:xfrm>
              <a:custGeom>
                <a:avLst/>
                <a:gdLst>
                  <a:gd name="T0" fmla="*/ 929957 w 489"/>
                  <a:gd name="T1" fmla="*/ 434174 h 321"/>
                  <a:gd name="T2" fmla="*/ 853731 w 489"/>
                  <a:gd name="T3" fmla="*/ 462185 h 321"/>
                  <a:gd name="T4" fmla="*/ 747015 w 489"/>
                  <a:gd name="T5" fmla="*/ 518207 h 321"/>
                  <a:gd name="T6" fmla="*/ 701279 w 489"/>
                  <a:gd name="T7" fmla="*/ 532213 h 321"/>
                  <a:gd name="T8" fmla="*/ 670789 w 489"/>
                  <a:gd name="T9" fmla="*/ 560224 h 321"/>
                  <a:gd name="T10" fmla="*/ 625053 w 489"/>
                  <a:gd name="T11" fmla="*/ 560224 h 321"/>
                  <a:gd name="T12" fmla="*/ 640299 w 489"/>
                  <a:gd name="T13" fmla="*/ 476191 h 321"/>
                  <a:gd name="T14" fmla="*/ 609808 w 489"/>
                  <a:gd name="T15" fmla="*/ 476191 h 321"/>
                  <a:gd name="T16" fmla="*/ 548827 w 489"/>
                  <a:gd name="T17" fmla="*/ 504202 h 321"/>
                  <a:gd name="T18" fmla="*/ 533582 w 489"/>
                  <a:gd name="T19" fmla="*/ 490196 h 321"/>
                  <a:gd name="T20" fmla="*/ 457356 w 489"/>
                  <a:gd name="T21" fmla="*/ 490196 h 321"/>
                  <a:gd name="T22" fmla="*/ 426866 w 489"/>
                  <a:gd name="T23" fmla="*/ 448179 h 321"/>
                  <a:gd name="T24" fmla="*/ 350640 w 489"/>
                  <a:gd name="T25" fmla="*/ 448179 h 321"/>
                  <a:gd name="T26" fmla="*/ 274414 w 489"/>
                  <a:gd name="T27" fmla="*/ 420168 h 321"/>
                  <a:gd name="T28" fmla="*/ 243923 w 489"/>
                  <a:gd name="T29" fmla="*/ 434174 h 321"/>
                  <a:gd name="T30" fmla="*/ 259168 w 489"/>
                  <a:gd name="T31" fmla="*/ 490196 h 321"/>
                  <a:gd name="T32" fmla="*/ 213433 w 489"/>
                  <a:gd name="T33" fmla="*/ 476191 h 321"/>
                  <a:gd name="T34" fmla="*/ 152452 w 489"/>
                  <a:gd name="T35" fmla="*/ 476191 h 321"/>
                  <a:gd name="T36" fmla="*/ 91471 w 489"/>
                  <a:gd name="T37" fmla="*/ 560224 h 321"/>
                  <a:gd name="T38" fmla="*/ 15245 w 489"/>
                  <a:gd name="T39" fmla="*/ 476191 h 321"/>
                  <a:gd name="T40" fmla="*/ 0 w 489"/>
                  <a:gd name="T41" fmla="*/ 476191 h 321"/>
                  <a:gd name="T42" fmla="*/ 15245 w 489"/>
                  <a:gd name="T43" fmla="*/ 448179 h 321"/>
                  <a:gd name="T44" fmla="*/ 30490 w 489"/>
                  <a:gd name="T45" fmla="*/ 434174 h 321"/>
                  <a:gd name="T46" fmla="*/ 0 w 489"/>
                  <a:gd name="T47" fmla="*/ 406163 h 321"/>
                  <a:gd name="T48" fmla="*/ 0 w 489"/>
                  <a:gd name="T49" fmla="*/ 392157 h 321"/>
                  <a:gd name="T50" fmla="*/ 30490 w 489"/>
                  <a:gd name="T51" fmla="*/ 364146 h 321"/>
                  <a:gd name="T52" fmla="*/ 137207 w 489"/>
                  <a:gd name="T53" fmla="*/ 364146 h 321"/>
                  <a:gd name="T54" fmla="*/ 182942 w 489"/>
                  <a:gd name="T55" fmla="*/ 336135 h 321"/>
                  <a:gd name="T56" fmla="*/ 213433 w 489"/>
                  <a:gd name="T57" fmla="*/ 322129 h 321"/>
                  <a:gd name="T58" fmla="*/ 213433 w 489"/>
                  <a:gd name="T59" fmla="*/ 280112 h 321"/>
                  <a:gd name="T60" fmla="*/ 152452 w 489"/>
                  <a:gd name="T61" fmla="*/ 210084 h 321"/>
                  <a:gd name="T62" fmla="*/ 137207 w 489"/>
                  <a:gd name="T63" fmla="*/ 140056 h 321"/>
                  <a:gd name="T64" fmla="*/ 167697 w 489"/>
                  <a:gd name="T65" fmla="*/ 98039 h 321"/>
                  <a:gd name="T66" fmla="*/ 167697 w 489"/>
                  <a:gd name="T67" fmla="*/ 70028 h 321"/>
                  <a:gd name="T68" fmla="*/ 137207 w 489"/>
                  <a:gd name="T69" fmla="*/ 14006 h 321"/>
                  <a:gd name="T70" fmla="*/ 243923 w 489"/>
                  <a:gd name="T71" fmla="*/ 14006 h 321"/>
                  <a:gd name="T72" fmla="*/ 274414 w 489"/>
                  <a:gd name="T73" fmla="*/ 28011 h 321"/>
                  <a:gd name="T74" fmla="*/ 320149 w 489"/>
                  <a:gd name="T75" fmla="*/ 0 h 321"/>
                  <a:gd name="T76" fmla="*/ 396375 w 489"/>
                  <a:gd name="T77" fmla="*/ 126050 h 321"/>
                  <a:gd name="T78" fmla="*/ 533582 w 489"/>
                  <a:gd name="T79" fmla="*/ 126050 h 321"/>
                  <a:gd name="T80" fmla="*/ 564072 w 489"/>
                  <a:gd name="T81" fmla="*/ 140056 h 321"/>
                  <a:gd name="T82" fmla="*/ 594563 w 489"/>
                  <a:gd name="T83" fmla="*/ 126050 h 321"/>
                  <a:gd name="T84" fmla="*/ 640299 w 489"/>
                  <a:gd name="T85" fmla="*/ 154062 h 321"/>
                  <a:gd name="T86" fmla="*/ 640299 w 489"/>
                  <a:gd name="T87" fmla="*/ 196079 h 321"/>
                  <a:gd name="T88" fmla="*/ 670789 w 489"/>
                  <a:gd name="T89" fmla="*/ 224090 h 321"/>
                  <a:gd name="T90" fmla="*/ 686034 w 489"/>
                  <a:gd name="T91" fmla="*/ 196079 h 321"/>
                  <a:gd name="T92" fmla="*/ 716525 w 489"/>
                  <a:gd name="T93" fmla="*/ 224090 h 321"/>
                  <a:gd name="T94" fmla="*/ 777505 w 489"/>
                  <a:gd name="T95" fmla="*/ 224090 h 321"/>
                  <a:gd name="T96" fmla="*/ 792751 w 489"/>
                  <a:gd name="T97" fmla="*/ 210084 h 321"/>
                  <a:gd name="T98" fmla="*/ 884222 w 489"/>
                  <a:gd name="T99" fmla="*/ 266107 h 321"/>
                  <a:gd name="T100" fmla="*/ 899467 w 489"/>
                  <a:gd name="T101" fmla="*/ 336135 h 321"/>
                  <a:gd name="T102" fmla="*/ 899467 w 489"/>
                  <a:gd name="T103" fmla="*/ 378151 h 321"/>
                  <a:gd name="T104" fmla="*/ 929957 w 489"/>
                  <a:gd name="T105" fmla="*/ 434174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mn-lt"/>
                  <a:ea typeface="微软雅黑" panose="020B0503020204020204" pitchFamily="34" charset="-122"/>
                </a:endParaRPr>
              </a:p>
            </p:txBody>
          </p:sp>
          <p:sp>
            <p:nvSpPr>
              <p:cNvPr id="58" name="Freeform 29"/>
              <p:cNvSpPr/>
              <p:nvPr/>
            </p:nvSpPr>
            <p:spPr bwMode="gray">
              <a:xfrm>
                <a:off x="6120609" y="3160711"/>
                <a:ext cx="545211" cy="582343"/>
              </a:xfrm>
              <a:custGeom>
                <a:avLst/>
                <a:gdLst>
                  <a:gd name="T0" fmla="*/ 167640 w 305"/>
                  <a:gd name="T1" fmla="*/ 0 h 385"/>
                  <a:gd name="T2" fmla="*/ 243840 w 305"/>
                  <a:gd name="T3" fmla="*/ 56342 h 385"/>
                  <a:gd name="T4" fmla="*/ 335280 w 305"/>
                  <a:gd name="T5" fmla="*/ 112684 h 385"/>
                  <a:gd name="T6" fmla="*/ 381000 w 305"/>
                  <a:gd name="T7" fmla="*/ 169025 h 385"/>
                  <a:gd name="T8" fmla="*/ 457200 w 305"/>
                  <a:gd name="T9" fmla="*/ 239453 h 385"/>
                  <a:gd name="T10" fmla="*/ 518160 w 305"/>
                  <a:gd name="T11" fmla="*/ 253538 h 385"/>
                  <a:gd name="T12" fmla="*/ 472440 w 305"/>
                  <a:gd name="T13" fmla="*/ 253538 h 385"/>
                  <a:gd name="T14" fmla="*/ 441960 w 305"/>
                  <a:gd name="T15" fmla="*/ 309880 h 385"/>
                  <a:gd name="T16" fmla="*/ 472440 w 305"/>
                  <a:gd name="T17" fmla="*/ 394392 h 385"/>
                  <a:gd name="T18" fmla="*/ 548640 w 305"/>
                  <a:gd name="T19" fmla="*/ 436649 h 385"/>
                  <a:gd name="T20" fmla="*/ 548640 w 305"/>
                  <a:gd name="T21" fmla="*/ 521161 h 385"/>
                  <a:gd name="T22" fmla="*/ 533400 w 305"/>
                  <a:gd name="T23" fmla="*/ 563418 h 385"/>
                  <a:gd name="T24" fmla="*/ 502920 w 305"/>
                  <a:gd name="T25" fmla="*/ 549332 h 385"/>
                  <a:gd name="T26" fmla="*/ 518160 w 305"/>
                  <a:gd name="T27" fmla="*/ 605674 h 385"/>
                  <a:gd name="T28" fmla="*/ 502920 w 305"/>
                  <a:gd name="T29" fmla="*/ 633845 h 385"/>
                  <a:gd name="T30" fmla="*/ 426720 w 305"/>
                  <a:gd name="T31" fmla="*/ 676101 h 385"/>
                  <a:gd name="T32" fmla="*/ 350520 w 305"/>
                  <a:gd name="T33" fmla="*/ 676101 h 385"/>
                  <a:gd name="T34" fmla="*/ 289560 w 305"/>
                  <a:gd name="T35" fmla="*/ 647930 h 385"/>
                  <a:gd name="T36" fmla="*/ 243840 w 305"/>
                  <a:gd name="T37" fmla="*/ 676101 h 385"/>
                  <a:gd name="T38" fmla="*/ 259080 w 305"/>
                  <a:gd name="T39" fmla="*/ 633845 h 385"/>
                  <a:gd name="T40" fmla="*/ 228600 w 305"/>
                  <a:gd name="T41" fmla="*/ 647930 h 385"/>
                  <a:gd name="T42" fmla="*/ 152400 w 305"/>
                  <a:gd name="T43" fmla="*/ 549332 h 385"/>
                  <a:gd name="T44" fmla="*/ 137160 w 305"/>
                  <a:gd name="T45" fmla="*/ 464820 h 385"/>
                  <a:gd name="T46" fmla="*/ 137160 w 305"/>
                  <a:gd name="T47" fmla="*/ 380307 h 385"/>
                  <a:gd name="T48" fmla="*/ 137160 w 305"/>
                  <a:gd name="T49" fmla="*/ 281709 h 385"/>
                  <a:gd name="T50" fmla="*/ 45720 w 305"/>
                  <a:gd name="T51" fmla="*/ 267623 h 385"/>
                  <a:gd name="T52" fmla="*/ 0 w 305"/>
                  <a:gd name="T53" fmla="*/ 239453 h 385"/>
                  <a:gd name="T54" fmla="*/ 60960 w 305"/>
                  <a:gd name="T55" fmla="*/ 211282 h 385"/>
                  <a:gd name="T56" fmla="*/ 76200 w 305"/>
                  <a:gd name="T57" fmla="*/ 70427 h 385"/>
                  <a:gd name="T58" fmla="*/ 137160 w 305"/>
                  <a:gd name="T59" fmla="*/ 98598 h 385"/>
                  <a:gd name="T60" fmla="*/ 198120 w 305"/>
                  <a:gd name="T61" fmla="*/ 84513 h 385"/>
                  <a:gd name="T62" fmla="*/ 152400 w 305"/>
                  <a:gd name="T63" fmla="*/ 28171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00B0F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59" name="Freeform 30"/>
              <p:cNvSpPr/>
              <p:nvPr/>
            </p:nvSpPr>
            <p:spPr bwMode="gray">
              <a:xfrm>
                <a:off x="5634986" y="2979324"/>
                <a:ext cx="676300" cy="544157"/>
              </a:xfrm>
              <a:custGeom>
                <a:avLst/>
                <a:gdLst>
                  <a:gd name="T0" fmla="*/ 381506 w 377"/>
                  <a:gd name="T1" fmla="*/ 14037 h 361"/>
                  <a:gd name="T2" fmla="*/ 473067 w 377"/>
                  <a:gd name="T3" fmla="*/ 0 h 361"/>
                  <a:gd name="T4" fmla="*/ 503587 w 377"/>
                  <a:gd name="T5" fmla="*/ 28074 h 361"/>
                  <a:gd name="T6" fmla="*/ 579888 w 377"/>
                  <a:gd name="T7" fmla="*/ 42111 h 361"/>
                  <a:gd name="T8" fmla="*/ 610409 w 377"/>
                  <a:gd name="T9" fmla="*/ 28074 h 361"/>
                  <a:gd name="T10" fmla="*/ 640929 w 377"/>
                  <a:gd name="T11" fmla="*/ 28074 h 361"/>
                  <a:gd name="T12" fmla="*/ 534108 w 377"/>
                  <a:gd name="T13" fmla="*/ 112295 h 361"/>
                  <a:gd name="T14" fmla="*/ 518848 w 377"/>
                  <a:gd name="T15" fmla="*/ 154405 h 361"/>
                  <a:gd name="T16" fmla="*/ 534108 w 377"/>
                  <a:gd name="T17" fmla="*/ 168442 h 361"/>
                  <a:gd name="T18" fmla="*/ 549368 w 377"/>
                  <a:gd name="T19" fmla="*/ 168442 h 361"/>
                  <a:gd name="T20" fmla="*/ 610409 w 377"/>
                  <a:gd name="T21" fmla="*/ 224590 h 361"/>
                  <a:gd name="T22" fmla="*/ 671450 w 377"/>
                  <a:gd name="T23" fmla="*/ 224590 h 361"/>
                  <a:gd name="T24" fmla="*/ 671450 w 377"/>
                  <a:gd name="T25" fmla="*/ 252663 h 361"/>
                  <a:gd name="T26" fmla="*/ 717230 w 377"/>
                  <a:gd name="T27" fmla="*/ 266700 h 361"/>
                  <a:gd name="T28" fmla="*/ 717230 w 377"/>
                  <a:gd name="T29" fmla="*/ 294774 h 361"/>
                  <a:gd name="T30" fmla="*/ 671450 w 377"/>
                  <a:gd name="T31" fmla="*/ 336884 h 361"/>
                  <a:gd name="T32" fmla="*/ 671450 w 377"/>
                  <a:gd name="T33" fmla="*/ 308811 h 361"/>
                  <a:gd name="T34" fmla="*/ 625669 w 377"/>
                  <a:gd name="T35" fmla="*/ 280737 h 361"/>
                  <a:gd name="T36" fmla="*/ 595149 w 377"/>
                  <a:gd name="T37" fmla="*/ 280737 h 361"/>
                  <a:gd name="T38" fmla="*/ 595149 w 377"/>
                  <a:gd name="T39" fmla="*/ 364958 h 361"/>
                  <a:gd name="T40" fmla="*/ 579888 w 377"/>
                  <a:gd name="T41" fmla="*/ 421106 h 361"/>
                  <a:gd name="T42" fmla="*/ 534108 w 377"/>
                  <a:gd name="T43" fmla="*/ 421106 h 361"/>
                  <a:gd name="T44" fmla="*/ 518848 w 377"/>
                  <a:gd name="T45" fmla="*/ 435142 h 361"/>
                  <a:gd name="T46" fmla="*/ 549368 w 377"/>
                  <a:gd name="T47" fmla="*/ 449179 h 361"/>
                  <a:gd name="T48" fmla="*/ 564628 w 377"/>
                  <a:gd name="T49" fmla="*/ 477253 h 361"/>
                  <a:gd name="T50" fmla="*/ 610409 w 377"/>
                  <a:gd name="T51" fmla="*/ 505327 h 361"/>
                  <a:gd name="T52" fmla="*/ 656190 w 377"/>
                  <a:gd name="T53" fmla="*/ 491290 h 361"/>
                  <a:gd name="T54" fmla="*/ 671450 w 377"/>
                  <a:gd name="T55" fmla="*/ 589548 h 361"/>
                  <a:gd name="T56" fmla="*/ 579888 w 377"/>
                  <a:gd name="T57" fmla="*/ 631658 h 361"/>
                  <a:gd name="T58" fmla="*/ 564628 w 377"/>
                  <a:gd name="T59" fmla="*/ 617622 h 361"/>
                  <a:gd name="T60" fmla="*/ 549368 w 377"/>
                  <a:gd name="T61" fmla="*/ 631658 h 361"/>
                  <a:gd name="T62" fmla="*/ 488327 w 377"/>
                  <a:gd name="T63" fmla="*/ 631658 h 361"/>
                  <a:gd name="T64" fmla="*/ 457807 w 377"/>
                  <a:gd name="T65" fmla="*/ 603585 h 361"/>
                  <a:gd name="T66" fmla="*/ 442546 w 377"/>
                  <a:gd name="T67" fmla="*/ 631658 h 361"/>
                  <a:gd name="T68" fmla="*/ 412026 w 377"/>
                  <a:gd name="T69" fmla="*/ 603585 h 361"/>
                  <a:gd name="T70" fmla="*/ 412026 w 377"/>
                  <a:gd name="T71" fmla="*/ 561474 h 361"/>
                  <a:gd name="T72" fmla="*/ 366245 w 377"/>
                  <a:gd name="T73" fmla="*/ 533400 h 361"/>
                  <a:gd name="T74" fmla="*/ 335725 w 377"/>
                  <a:gd name="T75" fmla="*/ 547437 h 361"/>
                  <a:gd name="T76" fmla="*/ 305204 w 377"/>
                  <a:gd name="T77" fmla="*/ 533400 h 361"/>
                  <a:gd name="T78" fmla="*/ 167862 w 377"/>
                  <a:gd name="T79" fmla="*/ 519364 h 361"/>
                  <a:gd name="T80" fmla="*/ 91561 w 377"/>
                  <a:gd name="T81" fmla="*/ 407069 h 361"/>
                  <a:gd name="T82" fmla="*/ 30520 w 377"/>
                  <a:gd name="T83" fmla="*/ 322848 h 361"/>
                  <a:gd name="T84" fmla="*/ 0 w 377"/>
                  <a:gd name="T85" fmla="*/ 224590 h 361"/>
                  <a:gd name="T86" fmla="*/ 61041 w 377"/>
                  <a:gd name="T87" fmla="*/ 224590 h 361"/>
                  <a:gd name="T88" fmla="*/ 213643 w 377"/>
                  <a:gd name="T89" fmla="*/ 140369 h 361"/>
                  <a:gd name="T90" fmla="*/ 259424 w 377"/>
                  <a:gd name="T91" fmla="*/ 140369 h 361"/>
                  <a:gd name="T92" fmla="*/ 320465 w 377"/>
                  <a:gd name="T93" fmla="*/ 140369 h 361"/>
                  <a:gd name="T94" fmla="*/ 366245 w 377"/>
                  <a:gd name="T95" fmla="*/ 84221 h 361"/>
                  <a:gd name="T96" fmla="*/ 381506 w 377"/>
                  <a:gd name="T97" fmla="*/ 14037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rgbClr val="92D050"/>
              </a:solidFill>
              <a:ln w="12700" cap="rnd" cmpd="sng">
                <a:solidFill>
                  <a:sysClr val="window" lastClr="FFFFFF">
                    <a:lumMod val="65000"/>
                  </a:sysClr>
                </a:solidFill>
                <a:prstDash val="solid"/>
                <a:roun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60" name="Freeform 31"/>
              <p:cNvSpPr/>
              <p:nvPr/>
            </p:nvSpPr>
            <p:spPr bwMode="invGray">
              <a:xfrm>
                <a:off x="5623069" y="2484264"/>
                <a:ext cx="443915" cy="691447"/>
              </a:xfrm>
              <a:custGeom>
                <a:avLst/>
                <a:gdLst>
                  <a:gd name="T0" fmla="*/ 396505 w 249"/>
                  <a:gd name="T1" fmla="*/ 591758 h 457"/>
                  <a:gd name="T2" fmla="*/ 381255 w 249"/>
                  <a:gd name="T3" fmla="*/ 662206 h 457"/>
                  <a:gd name="T4" fmla="*/ 335504 w 249"/>
                  <a:gd name="T5" fmla="*/ 718564 h 457"/>
                  <a:gd name="T6" fmla="*/ 259253 w 249"/>
                  <a:gd name="T7" fmla="*/ 704474 h 457"/>
                  <a:gd name="T8" fmla="*/ 152502 w 249"/>
                  <a:gd name="T9" fmla="*/ 760832 h 457"/>
                  <a:gd name="T10" fmla="*/ 76251 w 249"/>
                  <a:gd name="T11" fmla="*/ 803101 h 457"/>
                  <a:gd name="T12" fmla="*/ 15250 w 249"/>
                  <a:gd name="T13" fmla="*/ 803101 h 457"/>
                  <a:gd name="T14" fmla="*/ 0 w 249"/>
                  <a:gd name="T15" fmla="*/ 789011 h 457"/>
                  <a:gd name="T16" fmla="*/ 30500 w 249"/>
                  <a:gd name="T17" fmla="*/ 676295 h 457"/>
                  <a:gd name="T18" fmla="*/ 45751 w 249"/>
                  <a:gd name="T19" fmla="*/ 648116 h 457"/>
                  <a:gd name="T20" fmla="*/ 15250 w 249"/>
                  <a:gd name="T21" fmla="*/ 577669 h 457"/>
                  <a:gd name="T22" fmla="*/ 30500 w 249"/>
                  <a:gd name="T23" fmla="*/ 464953 h 457"/>
                  <a:gd name="T24" fmla="*/ 45751 w 249"/>
                  <a:gd name="T25" fmla="*/ 394506 h 457"/>
                  <a:gd name="T26" fmla="*/ 61001 w 249"/>
                  <a:gd name="T27" fmla="*/ 366327 h 457"/>
                  <a:gd name="T28" fmla="*/ 30500 w 249"/>
                  <a:gd name="T29" fmla="*/ 338148 h 457"/>
                  <a:gd name="T30" fmla="*/ 61001 w 249"/>
                  <a:gd name="T31" fmla="*/ 281790 h 457"/>
                  <a:gd name="T32" fmla="*/ 106751 w 249"/>
                  <a:gd name="T33" fmla="*/ 197253 h 457"/>
                  <a:gd name="T34" fmla="*/ 106751 w 249"/>
                  <a:gd name="T35" fmla="*/ 140895 h 457"/>
                  <a:gd name="T36" fmla="*/ 137252 w 249"/>
                  <a:gd name="T37" fmla="*/ 140895 h 457"/>
                  <a:gd name="T38" fmla="*/ 228753 w 249"/>
                  <a:gd name="T39" fmla="*/ 42268 h 457"/>
                  <a:gd name="T40" fmla="*/ 274503 w 249"/>
                  <a:gd name="T41" fmla="*/ 28179 h 457"/>
                  <a:gd name="T42" fmla="*/ 320254 w 249"/>
                  <a:gd name="T43" fmla="*/ 0 h 457"/>
                  <a:gd name="T44" fmla="*/ 335504 w 249"/>
                  <a:gd name="T45" fmla="*/ 14089 h 457"/>
                  <a:gd name="T46" fmla="*/ 411755 w 249"/>
                  <a:gd name="T47" fmla="*/ 0 h 457"/>
                  <a:gd name="T48" fmla="*/ 457506 w 249"/>
                  <a:gd name="T49" fmla="*/ 42268 h 457"/>
                  <a:gd name="T50" fmla="*/ 411755 w 249"/>
                  <a:gd name="T51" fmla="*/ 56358 h 457"/>
                  <a:gd name="T52" fmla="*/ 396505 w 249"/>
                  <a:gd name="T53" fmla="*/ 84537 h 457"/>
                  <a:gd name="T54" fmla="*/ 457506 w 249"/>
                  <a:gd name="T55" fmla="*/ 84537 h 457"/>
                  <a:gd name="T56" fmla="*/ 472756 w 249"/>
                  <a:gd name="T57" fmla="*/ 154984 h 457"/>
                  <a:gd name="T58" fmla="*/ 442255 w 249"/>
                  <a:gd name="T59" fmla="*/ 211342 h 457"/>
                  <a:gd name="T60" fmla="*/ 411755 w 249"/>
                  <a:gd name="T61" fmla="*/ 183163 h 457"/>
                  <a:gd name="T62" fmla="*/ 366004 w 249"/>
                  <a:gd name="T63" fmla="*/ 211342 h 457"/>
                  <a:gd name="T64" fmla="*/ 381255 w 249"/>
                  <a:gd name="T65" fmla="*/ 239521 h 457"/>
                  <a:gd name="T66" fmla="*/ 350754 w 249"/>
                  <a:gd name="T67" fmla="*/ 281790 h 457"/>
                  <a:gd name="T68" fmla="*/ 427005 w 249"/>
                  <a:gd name="T69" fmla="*/ 380416 h 457"/>
                  <a:gd name="T70" fmla="*/ 366004 w 249"/>
                  <a:gd name="T71" fmla="*/ 535401 h 457"/>
                  <a:gd name="T72" fmla="*/ 396505 w 249"/>
                  <a:gd name="T73" fmla="*/ 591758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61" name="Freeform 32"/>
              <p:cNvSpPr/>
              <p:nvPr/>
            </p:nvSpPr>
            <p:spPr bwMode="gray">
              <a:xfrm>
                <a:off x="5149361" y="2604279"/>
                <a:ext cx="575003" cy="919202"/>
              </a:xfrm>
              <a:custGeom>
                <a:avLst/>
                <a:gdLst>
                  <a:gd name="T0" fmla="*/ 610866 w 321"/>
                  <a:gd name="T1" fmla="*/ 843330 h 609"/>
                  <a:gd name="T2" fmla="*/ 565051 w 321"/>
                  <a:gd name="T3" fmla="*/ 871441 h 609"/>
                  <a:gd name="T4" fmla="*/ 534508 w 321"/>
                  <a:gd name="T5" fmla="*/ 857386 h 609"/>
                  <a:gd name="T6" fmla="*/ 427606 w 321"/>
                  <a:gd name="T7" fmla="*/ 857386 h 609"/>
                  <a:gd name="T8" fmla="*/ 458150 w 321"/>
                  <a:gd name="T9" fmla="*/ 913608 h 609"/>
                  <a:gd name="T10" fmla="*/ 427606 w 321"/>
                  <a:gd name="T11" fmla="*/ 983885 h 609"/>
                  <a:gd name="T12" fmla="*/ 442878 w 321"/>
                  <a:gd name="T13" fmla="*/ 1068218 h 609"/>
                  <a:gd name="T14" fmla="*/ 381791 w 321"/>
                  <a:gd name="T15" fmla="*/ 1054163 h 609"/>
                  <a:gd name="T16" fmla="*/ 290161 w 321"/>
                  <a:gd name="T17" fmla="*/ 997941 h 609"/>
                  <a:gd name="T18" fmla="*/ 183260 w 321"/>
                  <a:gd name="T19" fmla="*/ 969830 h 609"/>
                  <a:gd name="T20" fmla="*/ 106902 w 321"/>
                  <a:gd name="T21" fmla="*/ 913608 h 609"/>
                  <a:gd name="T22" fmla="*/ 30543 w 321"/>
                  <a:gd name="T23" fmla="*/ 913608 h 609"/>
                  <a:gd name="T24" fmla="*/ 30543 w 321"/>
                  <a:gd name="T25" fmla="*/ 899552 h 609"/>
                  <a:gd name="T26" fmla="*/ 0 w 321"/>
                  <a:gd name="T27" fmla="*/ 885497 h 609"/>
                  <a:gd name="T28" fmla="*/ 15272 w 321"/>
                  <a:gd name="T29" fmla="*/ 871441 h 609"/>
                  <a:gd name="T30" fmla="*/ 15272 w 321"/>
                  <a:gd name="T31" fmla="*/ 829275 h 609"/>
                  <a:gd name="T32" fmla="*/ 0 w 321"/>
                  <a:gd name="T33" fmla="*/ 815219 h 609"/>
                  <a:gd name="T34" fmla="*/ 30543 w 321"/>
                  <a:gd name="T35" fmla="*/ 801164 h 609"/>
                  <a:gd name="T36" fmla="*/ 91630 w 321"/>
                  <a:gd name="T37" fmla="*/ 801164 h 609"/>
                  <a:gd name="T38" fmla="*/ 91630 w 321"/>
                  <a:gd name="T39" fmla="*/ 604387 h 609"/>
                  <a:gd name="T40" fmla="*/ 167988 w 321"/>
                  <a:gd name="T41" fmla="*/ 604387 h 609"/>
                  <a:gd name="T42" fmla="*/ 167988 w 321"/>
                  <a:gd name="T43" fmla="*/ 632498 h 609"/>
                  <a:gd name="T44" fmla="*/ 213803 w 321"/>
                  <a:gd name="T45" fmla="*/ 632498 h 609"/>
                  <a:gd name="T46" fmla="*/ 213803 w 321"/>
                  <a:gd name="T47" fmla="*/ 576276 h 609"/>
                  <a:gd name="T48" fmla="*/ 305433 w 321"/>
                  <a:gd name="T49" fmla="*/ 576276 h 609"/>
                  <a:gd name="T50" fmla="*/ 320705 w 321"/>
                  <a:gd name="T51" fmla="*/ 491943 h 609"/>
                  <a:gd name="T52" fmla="*/ 320705 w 321"/>
                  <a:gd name="T53" fmla="*/ 435721 h 609"/>
                  <a:gd name="T54" fmla="*/ 274890 w 321"/>
                  <a:gd name="T55" fmla="*/ 407610 h 609"/>
                  <a:gd name="T56" fmla="*/ 213803 w 321"/>
                  <a:gd name="T57" fmla="*/ 365443 h 609"/>
                  <a:gd name="T58" fmla="*/ 183260 w 321"/>
                  <a:gd name="T59" fmla="*/ 323277 h 609"/>
                  <a:gd name="T60" fmla="*/ 198531 w 321"/>
                  <a:gd name="T61" fmla="*/ 252999 h 609"/>
                  <a:gd name="T62" fmla="*/ 229075 w 321"/>
                  <a:gd name="T63" fmla="*/ 224888 h 609"/>
                  <a:gd name="T64" fmla="*/ 274890 w 321"/>
                  <a:gd name="T65" fmla="*/ 252999 h 609"/>
                  <a:gd name="T66" fmla="*/ 335976 w 321"/>
                  <a:gd name="T67" fmla="*/ 252999 h 609"/>
                  <a:gd name="T68" fmla="*/ 351248 w 321"/>
                  <a:gd name="T69" fmla="*/ 210833 h 609"/>
                  <a:gd name="T70" fmla="*/ 381791 w 321"/>
                  <a:gd name="T71" fmla="*/ 210833 h 609"/>
                  <a:gd name="T72" fmla="*/ 366520 w 321"/>
                  <a:gd name="T73" fmla="*/ 154611 h 609"/>
                  <a:gd name="T74" fmla="*/ 473421 w 321"/>
                  <a:gd name="T75" fmla="*/ 56222 h 609"/>
                  <a:gd name="T76" fmla="*/ 473421 w 321"/>
                  <a:gd name="T77" fmla="*/ 28111 h 609"/>
                  <a:gd name="T78" fmla="*/ 534508 w 321"/>
                  <a:gd name="T79" fmla="*/ 28111 h 609"/>
                  <a:gd name="T80" fmla="*/ 549779 w 321"/>
                  <a:gd name="T81" fmla="*/ 42167 h 609"/>
                  <a:gd name="T82" fmla="*/ 565051 w 321"/>
                  <a:gd name="T83" fmla="*/ 14056 h 609"/>
                  <a:gd name="T84" fmla="*/ 580323 w 321"/>
                  <a:gd name="T85" fmla="*/ 0 h 609"/>
                  <a:gd name="T86" fmla="*/ 610866 w 321"/>
                  <a:gd name="T87" fmla="*/ 42167 h 609"/>
                  <a:gd name="T88" fmla="*/ 610866 w 321"/>
                  <a:gd name="T89" fmla="*/ 56222 h 609"/>
                  <a:gd name="T90" fmla="*/ 534508 w 321"/>
                  <a:gd name="T91" fmla="*/ 196777 h 609"/>
                  <a:gd name="T92" fmla="*/ 565051 w 321"/>
                  <a:gd name="T93" fmla="*/ 224888 h 609"/>
                  <a:gd name="T94" fmla="*/ 534508 w 321"/>
                  <a:gd name="T95" fmla="*/ 323277 h 609"/>
                  <a:gd name="T96" fmla="*/ 519236 w 321"/>
                  <a:gd name="T97" fmla="*/ 435721 h 609"/>
                  <a:gd name="T98" fmla="*/ 549779 w 321"/>
                  <a:gd name="T99" fmla="*/ 505998 h 609"/>
                  <a:gd name="T100" fmla="*/ 503964 w 321"/>
                  <a:gd name="T101" fmla="*/ 632498 h 609"/>
                  <a:gd name="T102" fmla="*/ 519236 w 321"/>
                  <a:gd name="T103" fmla="*/ 660609 h 609"/>
                  <a:gd name="T104" fmla="*/ 549779 w 321"/>
                  <a:gd name="T105" fmla="*/ 758997 h 609"/>
                  <a:gd name="T106" fmla="*/ 610866 w 321"/>
                  <a:gd name="T107" fmla="*/ 843330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62" name="Freeform 33"/>
              <p:cNvSpPr/>
              <p:nvPr/>
            </p:nvSpPr>
            <p:spPr bwMode="invGray">
              <a:xfrm>
                <a:off x="5042106" y="2616554"/>
                <a:ext cx="312826" cy="473238"/>
              </a:xfrm>
              <a:custGeom>
                <a:avLst/>
                <a:gdLst>
                  <a:gd name="T0" fmla="*/ 333070 w 177"/>
                  <a:gd name="T1" fmla="*/ 211193 h 313"/>
                  <a:gd name="T2" fmla="*/ 302791 w 177"/>
                  <a:gd name="T3" fmla="*/ 183034 h 313"/>
                  <a:gd name="T4" fmla="*/ 227093 w 177"/>
                  <a:gd name="T5" fmla="*/ 154875 h 313"/>
                  <a:gd name="T6" fmla="*/ 257372 w 177"/>
                  <a:gd name="T7" fmla="*/ 56318 h 313"/>
                  <a:gd name="T8" fmla="*/ 242232 w 177"/>
                  <a:gd name="T9" fmla="*/ 0 h 313"/>
                  <a:gd name="T10" fmla="*/ 136256 w 177"/>
                  <a:gd name="T11" fmla="*/ 98557 h 313"/>
                  <a:gd name="T12" fmla="*/ 121116 w 177"/>
                  <a:gd name="T13" fmla="*/ 197114 h 313"/>
                  <a:gd name="T14" fmla="*/ 75698 w 177"/>
                  <a:gd name="T15" fmla="*/ 211193 h 313"/>
                  <a:gd name="T16" fmla="*/ 15140 w 177"/>
                  <a:gd name="T17" fmla="*/ 253432 h 313"/>
                  <a:gd name="T18" fmla="*/ 0 w 177"/>
                  <a:gd name="T19" fmla="*/ 295671 h 313"/>
                  <a:gd name="T20" fmla="*/ 75698 w 177"/>
                  <a:gd name="T21" fmla="*/ 337910 h 313"/>
                  <a:gd name="T22" fmla="*/ 75698 w 177"/>
                  <a:gd name="T23" fmla="*/ 394228 h 313"/>
                  <a:gd name="T24" fmla="*/ 90837 w 177"/>
                  <a:gd name="T25" fmla="*/ 422387 h 313"/>
                  <a:gd name="T26" fmla="*/ 75698 w 177"/>
                  <a:gd name="T27" fmla="*/ 464626 h 313"/>
                  <a:gd name="T28" fmla="*/ 90837 w 177"/>
                  <a:gd name="T29" fmla="*/ 492785 h 313"/>
                  <a:gd name="T30" fmla="*/ 181674 w 177"/>
                  <a:gd name="T31" fmla="*/ 549103 h 313"/>
                  <a:gd name="T32" fmla="*/ 211953 w 177"/>
                  <a:gd name="T33" fmla="*/ 549103 h 313"/>
                  <a:gd name="T34" fmla="*/ 211953 w 177"/>
                  <a:gd name="T35" fmla="*/ 520944 h 313"/>
                  <a:gd name="T36" fmla="*/ 242232 w 177"/>
                  <a:gd name="T37" fmla="*/ 478705 h 313"/>
                  <a:gd name="T38" fmla="*/ 227093 w 177"/>
                  <a:gd name="T39" fmla="*/ 422387 h 313"/>
                  <a:gd name="T40" fmla="*/ 211953 w 177"/>
                  <a:gd name="T41" fmla="*/ 422387 h 313"/>
                  <a:gd name="T42" fmla="*/ 196814 w 177"/>
                  <a:gd name="T43" fmla="*/ 366069 h 313"/>
                  <a:gd name="T44" fmla="*/ 227093 w 177"/>
                  <a:gd name="T45" fmla="*/ 366069 h 313"/>
                  <a:gd name="T46" fmla="*/ 227093 w 177"/>
                  <a:gd name="T47" fmla="*/ 309750 h 313"/>
                  <a:gd name="T48" fmla="*/ 257372 w 177"/>
                  <a:gd name="T49" fmla="*/ 309750 h 313"/>
                  <a:gd name="T50" fmla="*/ 287651 w 177"/>
                  <a:gd name="T51" fmla="*/ 323830 h 313"/>
                  <a:gd name="T52" fmla="*/ 302791 w 177"/>
                  <a:gd name="T53" fmla="*/ 239353 h 313"/>
                  <a:gd name="T54" fmla="*/ 333070 w 177"/>
                  <a:gd name="T55" fmla="*/ 211193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63" name="Freeform 34"/>
              <p:cNvSpPr/>
              <p:nvPr/>
            </p:nvSpPr>
            <p:spPr bwMode="invGray">
              <a:xfrm>
                <a:off x="3915934" y="2146042"/>
                <a:ext cx="1534336" cy="1269699"/>
              </a:xfrm>
              <a:custGeom>
                <a:avLst/>
                <a:gdLst>
                  <a:gd name="T0" fmla="*/ 1205833 w 857"/>
                  <a:gd name="T1" fmla="*/ 843545 h 841"/>
                  <a:gd name="T2" fmla="*/ 1282152 w 857"/>
                  <a:gd name="T3" fmla="*/ 941959 h 841"/>
                  <a:gd name="T4" fmla="*/ 1282152 w 857"/>
                  <a:gd name="T5" fmla="*/ 998196 h 841"/>
                  <a:gd name="T6" fmla="*/ 1404261 w 857"/>
                  <a:gd name="T7" fmla="*/ 1096609 h 841"/>
                  <a:gd name="T8" fmla="*/ 1419525 w 857"/>
                  <a:gd name="T9" fmla="*/ 1054432 h 841"/>
                  <a:gd name="T10" fmla="*/ 1434789 w 857"/>
                  <a:gd name="T11" fmla="*/ 970077 h 841"/>
                  <a:gd name="T12" fmla="*/ 1404261 w 857"/>
                  <a:gd name="T13" fmla="*/ 913841 h 841"/>
                  <a:gd name="T14" fmla="*/ 1434789 w 857"/>
                  <a:gd name="T15" fmla="*/ 857605 h 841"/>
                  <a:gd name="T16" fmla="*/ 1526371 w 857"/>
                  <a:gd name="T17" fmla="*/ 899782 h 841"/>
                  <a:gd name="T18" fmla="*/ 1633217 w 857"/>
                  <a:gd name="T19" fmla="*/ 970077 h 841"/>
                  <a:gd name="T20" fmla="*/ 1526371 w 857"/>
                  <a:gd name="T21" fmla="*/ 1110668 h 841"/>
                  <a:gd name="T22" fmla="*/ 1480580 w 857"/>
                  <a:gd name="T23" fmla="*/ 1166905 h 841"/>
                  <a:gd name="T24" fmla="*/ 1404261 w 857"/>
                  <a:gd name="T25" fmla="*/ 1138786 h 841"/>
                  <a:gd name="T26" fmla="*/ 1343207 w 857"/>
                  <a:gd name="T27" fmla="*/ 1321555 h 841"/>
                  <a:gd name="T28" fmla="*/ 1327943 w 857"/>
                  <a:gd name="T29" fmla="*/ 1363732 h 841"/>
                  <a:gd name="T30" fmla="*/ 1312679 w 857"/>
                  <a:gd name="T31" fmla="*/ 1419968 h 841"/>
                  <a:gd name="T32" fmla="*/ 1205833 w 857"/>
                  <a:gd name="T33" fmla="*/ 1476205 h 841"/>
                  <a:gd name="T34" fmla="*/ 1129515 w 857"/>
                  <a:gd name="T35" fmla="*/ 1335614 h 841"/>
                  <a:gd name="T36" fmla="*/ 1098987 w 857"/>
                  <a:gd name="T37" fmla="*/ 1321555 h 841"/>
                  <a:gd name="T38" fmla="*/ 1007405 w 857"/>
                  <a:gd name="T39" fmla="*/ 1223141 h 841"/>
                  <a:gd name="T40" fmla="*/ 946350 w 857"/>
                  <a:gd name="T41" fmla="*/ 1251259 h 841"/>
                  <a:gd name="T42" fmla="*/ 931086 w 857"/>
                  <a:gd name="T43" fmla="*/ 1279377 h 841"/>
                  <a:gd name="T44" fmla="*/ 915823 w 857"/>
                  <a:gd name="T45" fmla="*/ 1363732 h 841"/>
                  <a:gd name="T46" fmla="*/ 885295 w 857"/>
                  <a:gd name="T47" fmla="*/ 1307496 h 841"/>
                  <a:gd name="T48" fmla="*/ 793713 w 857"/>
                  <a:gd name="T49" fmla="*/ 1279377 h 841"/>
                  <a:gd name="T50" fmla="*/ 778449 w 857"/>
                  <a:gd name="T51" fmla="*/ 1209082 h 841"/>
                  <a:gd name="T52" fmla="*/ 870032 w 857"/>
                  <a:gd name="T53" fmla="*/ 1223141 h 841"/>
                  <a:gd name="T54" fmla="*/ 931086 w 857"/>
                  <a:gd name="T55" fmla="*/ 1180964 h 841"/>
                  <a:gd name="T56" fmla="*/ 885295 w 857"/>
                  <a:gd name="T57" fmla="*/ 1124727 h 841"/>
                  <a:gd name="T58" fmla="*/ 961614 w 857"/>
                  <a:gd name="T59" fmla="*/ 1054432 h 841"/>
                  <a:gd name="T60" fmla="*/ 1022669 w 857"/>
                  <a:gd name="T61" fmla="*/ 998196 h 841"/>
                  <a:gd name="T62" fmla="*/ 915823 w 857"/>
                  <a:gd name="T63" fmla="*/ 717014 h 841"/>
                  <a:gd name="T64" fmla="*/ 778449 w 857"/>
                  <a:gd name="T65" fmla="*/ 632659 h 841"/>
                  <a:gd name="T66" fmla="*/ 656340 w 857"/>
                  <a:gd name="T67" fmla="*/ 590482 h 841"/>
                  <a:gd name="T68" fmla="*/ 534230 w 857"/>
                  <a:gd name="T69" fmla="*/ 548305 h 841"/>
                  <a:gd name="T70" fmla="*/ 396856 w 857"/>
                  <a:gd name="T71" fmla="*/ 590482 h 841"/>
                  <a:gd name="T72" fmla="*/ 91582 w 857"/>
                  <a:gd name="T73" fmla="*/ 421773 h 841"/>
                  <a:gd name="T74" fmla="*/ 15264 w 857"/>
                  <a:gd name="T75" fmla="*/ 281182 h 841"/>
                  <a:gd name="T76" fmla="*/ 91582 w 857"/>
                  <a:gd name="T77" fmla="*/ 267123 h 841"/>
                  <a:gd name="T78" fmla="*/ 213692 w 857"/>
                  <a:gd name="T79" fmla="*/ 168709 h 841"/>
                  <a:gd name="T80" fmla="*/ 259483 w 857"/>
                  <a:gd name="T81" fmla="*/ 112473 h 841"/>
                  <a:gd name="T82" fmla="*/ 412120 w 857"/>
                  <a:gd name="T83" fmla="*/ 56236 h 841"/>
                  <a:gd name="T84" fmla="*/ 442648 w 857"/>
                  <a:gd name="T85" fmla="*/ 0 h 841"/>
                  <a:gd name="T86" fmla="*/ 549494 w 857"/>
                  <a:gd name="T87" fmla="*/ 126532 h 841"/>
                  <a:gd name="T88" fmla="*/ 564757 w 857"/>
                  <a:gd name="T89" fmla="*/ 224945 h 841"/>
                  <a:gd name="T90" fmla="*/ 595285 w 857"/>
                  <a:gd name="T91" fmla="*/ 309300 h 841"/>
                  <a:gd name="T92" fmla="*/ 641076 w 857"/>
                  <a:gd name="T93" fmla="*/ 337418 h 841"/>
                  <a:gd name="T94" fmla="*/ 778449 w 857"/>
                  <a:gd name="T95" fmla="*/ 309300 h 841"/>
                  <a:gd name="T96" fmla="*/ 778449 w 857"/>
                  <a:gd name="T97" fmla="*/ 379595 h 841"/>
                  <a:gd name="T98" fmla="*/ 732658 w 857"/>
                  <a:gd name="T99" fmla="*/ 449891 h 841"/>
                  <a:gd name="T100" fmla="*/ 824240 w 857"/>
                  <a:gd name="T101" fmla="*/ 576423 h 841"/>
                  <a:gd name="T102" fmla="*/ 946350 w 857"/>
                  <a:gd name="T103" fmla="*/ 604541 h 841"/>
                  <a:gd name="T104" fmla="*/ 1007405 w 857"/>
                  <a:gd name="T105" fmla="*/ 562364 h 841"/>
                  <a:gd name="T106" fmla="*/ 1114251 w 857"/>
                  <a:gd name="T107" fmla="*/ 562364 h 841"/>
                  <a:gd name="T108" fmla="*/ 1190569 w 857"/>
                  <a:gd name="T109" fmla="*/ 590482 h 841"/>
                  <a:gd name="T110" fmla="*/ 1098987 w 857"/>
                  <a:gd name="T111" fmla="*/ 688895 h 841"/>
                  <a:gd name="T112" fmla="*/ 1144778 w 857"/>
                  <a:gd name="T113" fmla="*/ 801368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rgbClr val="92D050"/>
              </a:solidFill>
              <a:ln w="12700" cap="rnd" cmpd="sng">
                <a:solidFill>
                  <a:sysClr val="window" lastClr="FFFFFF">
                    <a:lumMod val="65000"/>
                  </a:sysClr>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64" name="Freeform 36"/>
              <p:cNvSpPr/>
              <p:nvPr/>
            </p:nvSpPr>
            <p:spPr bwMode="invGray">
              <a:xfrm>
                <a:off x="2056858" y="1288212"/>
                <a:ext cx="2276178" cy="1560187"/>
              </a:xfrm>
              <a:custGeom>
                <a:avLst/>
                <a:gdLst>
                  <a:gd name="T0" fmla="*/ 2394872 w 1273"/>
                  <a:gd name="T1" fmla="*/ 1012656 h 1033"/>
                  <a:gd name="T2" fmla="*/ 2364364 w 1273"/>
                  <a:gd name="T3" fmla="*/ 1111109 h 1033"/>
                  <a:gd name="T4" fmla="*/ 2242333 w 1273"/>
                  <a:gd name="T5" fmla="*/ 1111109 h 1033"/>
                  <a:gd name="T6" fmla="*/ 2196571 w 1273"/>
                  <a:gd name="T7" fmla="*/ 1167367 h 1033"/>
                  <a:gd name="T8" fmla="*/ 2059285 w 1273"/>
                  <a:gd name="T9" fmla="*/ 1265820 h 1033"/>
                  <a:gd name="T10" fmla="*/ 1998269 w 1273"/>
                  <a:gd name="T11" fmla="*/ 1279885 h 1033"/>
                  <a:gd name="T12" fmla="*/ 1784714 w 1273"/>
                  <a:gd name="T13" fmla="*/ 1448661 h 1033"/>
                  <a:gd name="T14" fmla="*/ 1677936 w 1273"/>
                  <a:gd name="T15" fmla="*/ 1547113 h 1033"/>
                  <a:gd name="T16" fmla="*/ 1754206 w 1273"/>
                  <a:gd name="T17" fmla="*/ 1659631 h 1033"/>
                  <a:gd name="T18" fmla="*/ 1693190 w 1273"/>
                  <a:gd name="T19" fmla="*/ 1744019 h 1033"/>
                  <a:gd name="T20" fmla="*/ 1708444 w 1273"/>
                  <a:gd name="T21" fmla="*/ 1814342 h 1033"/>
                  <a:gd name="T22" fmla="*/ 1601666 w 1273"/>
                  <a:gd name="T23" fmla="*/ 1786213 h 1033"/>
                  <a:gd name="T24" fmla="*/ 1540650 w 1273"/>
                  <a:gd name="T25" fmla="*/ 1758083 h 1033"/>
                  <a:gd name="T26" fmla="*/ 1403365 w 1273"/>
                  <a:gd name="T27" fmla="*/ 1687760 h 1033"/>
                  <a:gd name="T28" fmla="*/ 1144047 w 1273"/>
                  <a:gd name="T29" fmla="*/ 1729954 h 1033"/>
                  <a:gd name="T30" fmla="*/ 976254 w 1273"/>
                  <a:gd name="T31" fmla="*/ 1744019 h 1033"/>
                  <a:gd name="T32" fmla="*/ 823714 w 1273"/>
                  <a:gd name="T33" fmla="*/ 1673695 h 1033"/>
                  <a:gd name="T34" fmla="*/ 701682 w 1273"/>
                  <a:gd name="T35" fmla="*/ 1687760 h 1033"/>
                  <a:gd name="T36" fmla="*/ 518635 w 1273"/>
                  <a:gd name="T37" fmla="*/ 1631501 h 1033"/>
                  <a:gd name="T38" fmla="*/ 411857 w 1273"/>
                  <a:gd name="T39" fmla="*/ 1729954 h 1033"/>
                  <a:gd name="T40" fmla="*/ 289825 w 1273"/>
                  <a:gd name="T41" fmla="*/ 1659631 h 1033"/>
                  <a:gd name="T42" fmla="*/ 198302 w 1273"/>
                  <a:gd name="T43" fmla="*/ 1518984 h 1033"/>
                  <a:gd name="T44" fmla="*/ 106778 w 1273"/>
                  <a:gd name="T45" fmla="*/ 1406467 h 1033"/>
                  <a:gd name="T46" fmla="*/ 122032 w 1273"/>
                  <a:gd name="T47" fmla="*/ 1364273 h 1033"/>
                  <a:gd name="T48" fmla="*/ 76270 w 1273"/>
                  <a:gd name="T49" fmla="*/ 1251755 h 1033"/>
                  <a:gd name="T50" fmla="*/ 0 w 1273"/>
                  <a:gd name="T51" fmla="*/ 1209561 h 1033"/>
                  <a:gd name="T52" fmla="*/ 61016 w 1273"/>
                  <a:gd name="T53" fmla="*/ 1209561 h 1033"/>
                  <a:gd name="T54" fmla="*/ 61016 w 1273"/>
                  <a:gd name="T55" fmla="*/ 1082979 h 1033"/>
                  <a:gd name="T56" fmla="*/ 45762 w 1273"/>
                  <a:gd name="T57" fmla="*/ 998591 h 1033"/>
                  <a:gd name="T58" fmla="*/ 0 w 1273"/>
                  <a:gd name="T59" fmla="*/ 914203 h 1033"/>
                  <a:gd name="T60" fmla="*/ 167794 w 1273"/>
                  <a:gd name="T61" fmla="*/ 815751 h 1033"/>
                  <a:gd name="T62" fmla="*/ 259317 w 1273"/>
                  <a:gd name="T63" fmla="*/ 801686 h 1033"/>
                  <a:gd name="T64" fmla="*/ 289825 w 1273"/>
                  <a:gd name="T65" fmla="*/ 843880 h 1033"/>
                  <a:gd name="T66" fmla="*/ 381349 w 1273"/>
                  <a:gd name="T67" fmla="*/ 843880 h 1033"/>
                  <a:gd name="T68" fmla="*/ 579651 w 1273"/>
                  <a:gd name="T69" fmla="*/ 801686 h 1033"/>
                  <a:gd name="T70" fmla="*/ 793206 w 1273"/>
                  <a:gd name="T71" fmla="*/ 745427 h 1033"/>
                  <a:gd name="T72" fmla="*/ 808460 w 1273"/>
                  <a:gd name="T73" fmla="*/ 661039 h 1033"/>
                  <a:gd name="T74" fmla="*/ 899984 w 1273"/>
                  <a:gd name="T75" fmla="*/ 407875 h 1033"/>
                  <a:gd name="T76" fmla="*/ 869476 w 1273"/>
                  <a:gd name="T77" fmla="*/ 351617 h 1033"/>
                  <a:gd name="T78" fmla="*/ 1128793 w 1273"/>
                  <a:gd name="T79" fmla="*/ 393811 h 1033"/>
                  <a:gd name="T80" fmla="*/ 1266079 w 1273"/>
                  <a:gd name="T81" fmla="*/ 168776 h 1033"/>
                  <a:gd name="T82" fmla="*/ 1494888 w 1273"/>
                  <a:gd name="T83" fmla="*/ 225035 h 1033"/>
                  <a:gd name="T84" fmla="*/ 1494888 w 1273"/>
                  <a:gd name="T85" fmla="*/ 140647 h 1033"/>
                  <a:gd name="T86" fmla="*/ 1601666 w 1273"/>
                  <a:gd name="T87" fmla="*/ 70323 h 1033"/>
                  <a:gd name="T88" fmla="*/ 1677936 w 1273"/>
                  <a:gd name="T89" fmla="*/ 0 h 1033"/>
                  <a:gd name="T90" fmla="*/ 1769460 w 1273"/>
                  <a:gd name="T91" fmla="*/ 28129 h 1033"/>
                  <a:gd name="T92" fmla="*/ 1769460 w 1273"/>
                  <a:gd name="T93" fmla="*/ 84388 h 1033"/>
                  <a:gd name="T94" fmla="*/ 1830476 w 1273"/>
                  <a:gd name="T95" fmla="*/ 196905 h 1033"/>
                  <a:gd name="T96" fmla="*/ 1952507 w 1273"/>
                  <a:gd name="T97" fmla="*/ 253164 h 1033"/>
                  <a:gd name="T98" fmla="*/ 1983015 w 1273"/>
                  <a:gd name="T99" fmla="*/ 436005 h 1033"/>
                  <a:gd name="T100" fmla="*/ 1937253 w 1273"/>
                  <a:gd name="T101" fmla="*/ 590716 h 1033"/>
                  <a:gd name="T102" fmla="*/ 2120301 w 1273"/>
                  <a:gd name="T103" fmla="*/ 646975 h 1033"/>
                  <a:gd name="T104" fmla="*/ 2303349 w 1273"/>
                  <a:gd name="T105" fmla="*/ 773557 h 1033"/>
                  <a:gd name="T106" fmla="*/ 2349110 w 1273"/>
                  <a:gd name="T107" fmla="*/ 843880 h 1033"/>
                  <a:gd name="T108" fmla="*/ 2425380 w 1273"/>
                  <a:gd name="T109" fmla="*/ 998591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rgbClr val="92D050"/>
              </a:solidFill>
              <a:ln w="12700" cap="rnd" cmpd="sng">
                <a:solidFill>
                  <a:sysClr val="window" lastClr="FFFFFF">
                    <a:lumMod val="65000"/>
                  </a:sysClr>
                </a:solidFill>
                <a:prstDash val="solid"/>
                <a:roun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65" name="Freeform 37"/>
              <p:cNvSpPr/>
              <p:nvPr/>
            </p:nvSpPr>
            <p:spPr bwMode="invGray">
              <a:xfrm>
                <a:off x="6796908" y="4152192"/>
                <a:ext cx="226426" cy="390046"/>
              </a:xfrm>
              <a:custGeom>
                <a:avLst/>
                <a:gdLst>
                  <a:gd name="T0" fmla="*/ 45188 w 129"/>
                  <a:gd name="T1" fmla="*/ 409859 h 257"/>
                  <a:gd name="T2" fmla="*/ 60251 w 129"/>
                  <a:gd name="T3" fmla="*/ 438125 h 257"/>
                  <a:gd name="T4" fmla="*/ 105439 w 129"/>
                  <a:gd name="T5" fmla="*/ 452258 h 257"/>
                  <a:gd name="T6" fmla="*/ 120502 w 129"/>
                  <a:gd name="T7" fmla="*/ 395726 h 257"/>
                  <a:gd name="T8" fmla="*/ 195816 w 129"/>
                  <a:gd name="T9" fmla="*/ 325061 h 257"/>
                  <a:gd name="T10" fmla="*/ 195816 w 129"/>
                  <a:gd name="T11" fmla="*/ 226129 h 257"/>
                  <a:gd name="T12" fmla="*/ 225941 w 129"/>
                  <a:gd name="T13" fmla="*/ 169597 h 257"/>
                  <a:gd name="T14" fmla="*/ 241004 w 129"/>
                  <a:gd name="T15" fmla="*/ 127198 h 257"/>
                  <a:gd name="T16" fmla="*/ 210879 w 129"/>
                  <a:gd name="T17" fmla="*/ 98932 h 257"/>
                  <a:gd name="T18" fmla="*/ 195816 w 129"/>
                  <a:gd name="T19" fmla="*/ 0 h 257"/>
                  <a:gd name="T20" fmla="*/ 120502 w 129"/>
                  <a:gd name="T21" fmla="*/ 42399 h 257"/>
                  <a:gd name="T22" fmla="*/ 90377 w 129"/>
                  <a:gd name="T23" fmla="*/ 42399 h 257"/>
                  <a:gd name="T24" fmla="*/ 105439 w 129"/>
                  <a:gd name="T25" fmla="*/ 70665 h 257"/>
                  <a:gd name="T26" fmla="*/ 45188 w 129"/>
                  <a:gd name="T27" fmla="*/ 127198 h 257"/>
                  <a:gd name="T28" fmla="*/ 45188 w 129"/>
                  <a:gd name="T29" fmla="*/ 197863 h 257"/>
                  <a:gd name="T30" fmla="*/ 0 w 129"/>
                  <a:gd name="T31" fmla="*/ 240262 h 257"/>
                  <a:gd name="T32" fmla="*/ 15063 w 129"/>
                  <a:gd name="T33" fmla="*/ 296795 h 257"/>
                  <a:gd name="T34" fmla="*/ 30126 w 129"/>
                  <a:gd name="T35" fmla="*/ 395726 h 257"/>
                  <a:gd name="T36" fmla="*/ 45188 w 129"/>
                  <a:gd name="T37" fmla="*/ 409859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rgbClr val="92D050"/>
              </a:solidFill>
              <a:ln w="25400" cap="rnd" cmpd="sng">
                <a:solidFill>
                  <a:sysClr val="window" lastClr="FFFFFF">
                    <a:lumMod val="65000"/>
                  </a:sysClr>
                </a:solidFill>
                <a:prstDash val="solid"/>
                <a:roun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sp>
            <p:nvSpPr>
              <p:cNvPr id="66" name="任意多边形 307"/>
              <p:cNvSpPr/>
              <p:nvPr/>
            </p:nvSpPr>
            <p:spPr>
              <a:xfrm>
                <a:off x="5106944" y="3461263"/>
                <a:ext cx="501758" cy="481023"/>
              </a:xfrm>
              <a:custGeom>
                <a:avLst/>
                <a:gdLst>
                  <a:gd name="connsiteX0" fmla="*/ 288131 w 511968"/>
                  <a:gd name="connsiteY0" fmla="*/ 0 h 473869"/>
                  <a:gd name="connsiteX1" fmla="*/ 376237 w 511968"/>
                  <a:gd name="connsiteY1" fmla="*/ 38100 h 473869"/>
                  <a:gd name="connsiteX2" fmla="*/ 416718 w 511968"/>
                  <a:gd name="connsiteY2" fmla="*/ 61913 h 473869"/>
                  <a:gd name="connsiteX3" fmla="*/ 457200 w 511968"/>
                  <a:gd name="connsiteY3" fmla="*/ 71438 h 473869"/>
                  <a:gd name="connsiteX4" fmla="*/ 511968 w 511968"/>
                  <a:gd name="connsiteY4" fmla="*/ 104775 h 473869"/>
                  <a:gd name="connsiteX5" fmla="*/ 509587 w 511968"/>
                  <a:gd name="connsiteY5" fmla="*/ 157163 h 473869"/>
                  <a:gd name="connsiteX6" fmla="*/ 488156 w 511968"/>
                  <a:gd name="connsiteY6" fmla="*/ 161925 h 473869"/>
                  <a:gd name="connsiteX7" fmla="*/ 428625 w 511968"/>
                  <a:gd name="connsiteY7" fmla="*/ 188119 h 473869"/>
                  <a:gd name="connsiteX8" fmla="*/ 340518 w 511968"/>
                  <a:gd name="connsiteY8" fmla="*/ 185738 h 473869"/>
                  <a:gd name="connsiteX9" fmla="*/ 307181 w 511968"/>
                  <a:gd name="connsiteY9" fmla="*/ 214313 h 473869"/>
                  <a:gd name="connsiteX10" fmla="*/ 321468 w 511968"/>
                  <a:gd name="connsiteY10" fmla="*/ 254794 h 473869"/>
                  <a:gd name="connsiteX11" fmla="*/ 307181 w 511968"/>
                  <a:gd name="connsiteY11" fmla="*/ 280988 h 473869"/>
                  <a:gd name="connsiteX12" fmla="*/ 330993 w 511968"/>
                  <a:gd name="connsiteY12" fmla="*/ 290513 h 473869"/>
                  <a:gd name="connsiteX13" fmla="*/ 402431 w 511968"/>
                  <a:gd name="connsiteY13" fmla="*/ 369094 h 473869"/>
                  <a:gd name="connsiteX14" fmla="*/ 407193 w 511968"/>
                  <a:gd name="connsiteY14" fmla="*/ 414338 h 473869"/>
                  <a:gd name="connsiteX15" fmla="*/ 381000 w 511968"/>
                  <a:gd name="connsiteY15" fmla="*/ 466725 h 473869"/>
                  <a:gd name="connsiteX16" fmla="*/ 359568 w 511968"/>
                  <a:gd name="connsiteY16" fmla="*/ 473869 h 473869"/>
                  <a:gd name="connsiteX17" fmla="*/ 342900 w 511968"/>
                  <a:gd name="connsiteY17" fmla="*/ 454819 h 473869"/>
                  <a:gd name="connsiteX18" fmla="*/ 328612 w 511968"/>
                  <a:gd name="connsiteY18" fmla="*/ 454819 h 473869"/>
                  <a:gd name="connsiteX19" fmla="*/ 285750 w 511968"/>
                  <a:gd name="connsiteY19" fmla="*/ 366713 h 473869"/>
                  <a:gd name="connsiteX20" fmla="*/ 242887 w 511968"/>
                  <a:gd name="connsiteY20" fmla="*/ 369094 h 473869"/>
                  <a:gd name="connsiteX21" fmla="*/ 211931 w 511968"/>
                  <a:gd name="connsiteY21" fmla="*/ 347663 h 473869"/>
                  <a:gd name="connsiteX22" fmla="*/ 188118 w 511968"/>
                  <a:gd name="connsiteY22" fmla="*/ 357188 h 473869"/>
                  <a:gd name="connsiteX23" fmla="*/ 178593 w 511968"/>
                  <a:gd name="connsiteY23" fmla="*/ 400050 h 473869"/>
                  <a:gd name="connsiteX24" fmla="*/ 130968 w 511968"/>
                  <a:gd name="connsiteY24" fmla="*/ 383382 h 473869"/>
                  <a:gd name="connsiteX25" fmla="*/ 130968 w 511968"/>
                  <a:gd name="connsiteY25" fmla="*/ 419100 h 473869"/>
                  <a:gd name="connsiteX26" fmla="*/ 104775 w 511968"/>
                  <a:gd name="connsiteY26" fmla="*/ 423863 h 473869"/>
                  <a:gd name="connsiteX27" fmla="*/ 95250 w 511968"/>
                  <a:gd name="connsiteY27" fmla="*/ 414338 h 473869"/>
                  <a:gd name="connsiteX28" fmla="*/ 64293 w 511968"/>
                  <a:gd name="connsiteY28" fmla="*/ 409575 h 473869"/>
                  <a:gd name="connsiteX29" fmla="*/ 40481 w 511968"/>
                  <a:gd name="connsiteY29" fmla="*/ 333375 h 473869"/>
                  <a:gd name="connsiteX30" fmla="*/ 0 w 511968"/>
                  <a:gd name="connsiteY30" fmla="*/ 335757 h 473869"/>
                  <a:gd name="connsiteX31" fmla="*/ 57150 w 511968"/>
                  <a:gd name="connsiteY31" fmla="*/ 219075 h 473869"/>
                  <a:gd name="connsiteX32" fmla="*/ 47625 w 511968"/>
                  <a:gd name="connsiteY32" fmla="*/ 202407 h 473869"/>
                  <a:gd name="connsiteX33" fmla="*/ 80962 w 511968"/>
                  <a:gd name="connsiteY33" fmla="*/ 197644 h 473869"/>
                  <a:gd name="connsiteX34" fmla="*/ 92868 w 511968"/>
                  <a:gd name="connsiteY34" fmla="*/ 214313 h 473869"/>
                  <a:gd name="connsiteX35" fmla="*/ 138112 w 511968"/>
                  <a:gd name="connsiteY35" fmla="*/ 216694 h 473869"/>
                  <a:gd name="connsiteX36" fmla="*/ 178593 w 511968"/>
                  <a:gd name="connsiteY36" fmla="*/ 152400 h 473869"/>
                  <a:gd name="connsiteX37" fmla="*/ 200025 w 511968"/>
                  <a:gd name="connsiteY37" fmla="*/ 119063 h 473869"/>
                  <a:gd name="connsiteX38" fmla="*/ 288131 w 511968"/>
                  <a:gd name="connsiteY38" fmla="*/ 0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1968" h="473869">
                    <a:moveTo>
                      <a:pt x="288131" y="0"/>
                    </a:moveTo>
                    <a:lnTo>
                      <a:pt x="376237" y="38100"/>
                    </a:lnTo>
                    <a:lnTo>
                      <a:pt x="416718" y="61913"/>
                    </a:lnTo>
                    <a:lnTo>
                      <a:pt x="457200" y="71438"/>
                    </a:lnTo>
                    <a:lnTo>
                      <a:pt x="511968" y="104775"/>
                    </a:lnTo>
                    <a:lnTo>
                      <a:pt x="509587" y="157163"/>
                    </a:lnTo>
                    <a:lnTo>
                      <a:pt x="488156" y="161925"/>
                    </a:lnTo>
                    <a:cubicBezTo>
                      <a:pt x="427888" y="186033"/>
                      <a:pt x="428625" y="164366"/>
                      <a:pt x="428625" y="188119"/>
                    </a:cubicBezTo>
                    <a:lnTo>
                      <a:pt x="340518" y="185738"/>
                    </a:lnTo>
                    <a:lnTo>
                      <a:pt x="307181" y="214313"/>
                    </a:lnTo>
                    <a:lnTo>
                      <a:pt x="321468" y="254794"/>
                    </a:lnTo>
                    <a:lnTo>
                      <a:pt x="307181" y="280988"/>
                    </a:lnTo>
                    <a:lnTo>
                      <a:pt x="330993" y="290513"/>
                    </a:lnTo>
                    <a:lnTo>
                      <a:pt x="402431" y="369094"/>
                    </a:lnTo>
                    <a:lnTo>
                      <a:pt x="407193" y="414338"/>
                    </a:lnTo>
                    <a:lnTo>
                      <a:pt x="381000" y="466725"/>
                    </a:lnTo>
                    <a:lnTo>
                      <a:pt x="359568" y="473869"/>
                    </a:lnTo>
                    <a:lnTo>
                      <a:pt x="342900" y="454819"/>
                    </a:lnTo>
                    <a:lnTo>
                      <a:pt x="328612" y="454819"/>
                    </a:lnTo>
                    <a:lnTo>
                      <a:pt x="285750" y="366713"/>
                    </a:lnTo>
                    <a:lnTo>
                      <a:pt x="242887" y="369094"/>
                    </a:lnTo>
                    <a:lnTo>
                      <a:pt x="211931" y="347663"/>
                    </a:lnTo>
                    <a:lnTo>
                      <a:pt x="188118" y="357188"/>
                    </a:lnTo>
                    <a:lnTo>
                      <a:pt x="178593" y="400050"/>
                    </a:lnTo>
                    <a:lnTo>
                      <a:pt x="130968" y="383382"/>
                    </a:lnTo>
                    <a:lnTo>
                      <a:pt x="130968" y="419100"/>
                    </a:lnTo>
                    <a:cubicBezTo>
                      <a:pt x="104009" y="426453"/>
                      <a:pt x="104775" y="435294"/>
                      <a:pt x="104775" y="423863"/>
                    </a:cubicBezTo>
                    <a:lnTo>
                      <a:pt x="95250" y="414338"/>
                    </a:lnTo>
                    <a:lnTo>
                      <a:pt x="64293" y="409575"/>
                    </a:lnTo>
                    <a:lnTo>
                      <a:pt x="40481" y="333375"/>
                    </a:lnTo>
                    <a:lnTo>
                      <a:pt x="0" y="335757"/>
                    </a:lnTo>
                    <a:lnTo>
                      <a:pt x="57150" y="219075"/>
                    </a:lnTo>
                    <a:lnTo>
                      <a:pt x="47625" y="202407"/>
                    </a:lnTo>
                    <a:cubicBezTo>
                      <a:pt x="81754" y="199968"/>
                      <a:pt x="80962" y="211166"/>
                      <a:pt x="80962" y="197644"/>
                    </a:cubicBezTo>
                    <a:lnTo>
                      <a:pt x="92868" y="214313"/>
                    </a:lnTo>
                    <a:lnTo>
                      <a:pt x="138112" y="216694"/>
                    </a:lnTo>
                    <a:lnTo>
                      <a:pt x="178593" y="152400"/>
                    </a:lnTo>
                    <a:lnTo>
                      <a:pt x="200025" y="119063"/>
                    </a:lnTo>
                    <a:lnTo>
                      <a:pt x="288131" y="0"/>
                    </a:lnTo>
                    <a:close/>
                  </a:path>
                </a:pathLst>
              </a:custGeom>
              <a:solidFill>
                <a:srgbClr val="00B0F0"/>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ea typeface="微软雅黑" panose="020B0503020204020204" pitchFamily="34" charset="-122"/>
                </a:endParaRPr>
              </a:p>
            </p:txBody>
          </p:sp>
          <p:sp>
            <p:nvSpPr>
              <p:cNvPr id="67" name="Rectangle 65"/>
              <p:cNvSpPr>
                <a:spLocks noChangeArrowheads="1"/>
              </p:cNvSpPr>
              <p:nvPr/>
            </p:nvSpPr>
            <p:spPr bwMode="invGray">
              <a:xfrm>
                <a:off x="5301088" y="3462157"/>
                <a:ext cx="265792" cy="11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0" marR="0" lvl="0" indent="0" defTabSz="804545" eaLnBrk="0" fontAlgn="auto" latinLnBrk="0" hangingPunct="0">
                  <a:lnSpc>
                    <a:spcPts val="114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mn-lt"/>
                  <a:ea typeface="微软雅黑" panose="020B0503020204020204" pitchFamily="34" charset="-122"/>
                </a:endParaRPr>
              </a:p>
            </p:txBody>
          </p:sp>
          <p:pic>
            <p:nvPicPr>
              <p:cNvPr id="68" name="图片 67"/>
              <p:cNvPicPr>
                <a:picLocks noChangeAspect="1"/>
              </p:cNvPicPr>
              <p:nvPr/>
            </p:nvPicPr>
            <p:blipFill>
              <a:blip r:embed="rId2" cstate="email"/>
              <a:stretch>
                <a:fillRect/>
              </a:stretch>
            </p:blipFill>
            <p:spPr>
              <a:xfrm>
                <a:off x="7092422" y="4252955"/>
                <a:ext cx="496057" cy="752907"/>
              </a:xfrm>
              <a:prstGeom prst="rect">
                <a:avLst/>
              </a:prstGeom>
            </p:spPr>
          </p:pic>
        </p:grpSp>
        <p:sp>
          <p:nvSpPr>
            <p:cNvPr id="6" name="Oval 85"/>
            <p:cNvSpPr>
              <a:spLocks noChangeArrowheads="1"/>
            </p:cNvSpPr>
            <p:nvPr/>
          </p:nvSpPr>
          <p:spPr bwMode="auto">
            <a:xfrm>
              <a:off x="4679455" y="3558586"/>
              <a:ext cx="83600" cy="88637"/>
            </a:xfrm>
            <a:prstGeom prst="ellipse">
              <a:avLst/>
            </a:prstGeom>
          </p:spPr>
          <p:style>
            <a:lnRef idx="0">
              <a:schemeClr val="accent6"/>
            </a:lnRef>
            <a:fillRef idx="3">
              <a:schemeClr val="accent6"/>
            </a:fillRef>
            <a:effectRef idx="3">
              <a:schemeClr val="accent6"/>
            </a:effectRef>
            <a:fontRef idx="minor">
              <a:schemeClr val="lt1"/>
            </a:fontRef>
          </p:style>
          <p:txBody>
            <a:bodyPr wrap="none" anchor="ctr"/>
            <a:lstStyle/>
            <a:p>
              <a:endParaRPr lang="zh-CN" altLang="en-US" sz="1200" b="1" dirty="0">
                <a:solidFill>
                  <a:srgbClr val="FF0000"/>
                </a:solidFill>
                <a:ea typeface="黑体" panose="02010609060101010101" charset="-122"/>
              </a:endParaRPr>
            </a:p>
          </p:txBody>
        </p:sp>
        <p:sp>
          <p:nvSpPr>
            <p:cNvPr id="7" name="五角星 248"/>
            <p:cNvSpPr/>
            <p:nvPr/>
          </p:nvSpPr>
          <p:spPr>
            <a:xfrm>
              <a:off x="4331834" y="3447667"/>
              <a:ext cx="132133" cy="126004"/>
            </a:xfrm>
            <a:prstGeom prst="star5">
              <a:avLst>
                <a:gd name="adj" fmla="val 25128"/>
                <a:gd name="hf" fmla="val 105146"/>
                <a:gd name="vf" fmla="val 110557"/>
              </a:avLst>
            </a:prstGeom>
            <a:solidFill>
              <a:srgbClr val="E70F0F"/>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1200" dirty="0">
                <a:ea typeface="微软雅黑" panose="020B0503020204020204" pitchFamily="34" charset="-122"/>
              </a:endParaRPr>
            </a:p>
          </p:txBody>
        </p:sp>
        <p:sp>
          <p:nvSpPr>
            <p:cNvPr id="8" name="Oval 85"/>
            <p:cNvSpPr>
              <a:spLocks noChangeArrowheads="1"/>
            </p:cNvSpPr>
            <p:nvPr/>
          </p:nvSpPr>
          <p:spPr bwMode="auto">
            <a:xfrm>
              <a:off x="4336350" y="2787448"/>
              <a:ext cx="89483" cy="80887"/>
            </a:xfrm>
            <a:prstGeom prst="ellipse">
              <a:avLst/>
            </a:prstGeom>
          </p:spPr>
          <p:style>
            <a:lnRef idx="0">
              <a:schemeClr val="dk1"/>
            </a:lnRef>
            <a:fillRef idx="3">
              <a:schemeClr val="dk1"/>
            </a:fillRef>
            <a:effectRef idx="3">
              <a:schemeClr val="dk1"/>
            </a:effectRef>
            <a:fontRef idx="minor">
              <a:schemeClr val="lt1"/>
            </a:fontRef>
          </p:style>
          <p:txBody>
            <a:bodyPr wrap="none" anchor="ctr"/>
            <a:lstStyle/>
            <a:p>
              <a:endParaRPr lang="zh-CN" altLang="en-US" sz="1200" b="1" dirty="0">
                <a:ea typeface="黑体" panose="02010609060101010101" charset="-122"/>
              </a:endParaRPr>
            </a:p>
          </p:txBody>
        </p:sp>
        <p:sp>
          <p:nvSpPr>
            <p:cNvPr id="9" name="Oval 85"/>
            <p:cNvSpPr>
              <a:spLocks noChangeArrowheads="1"/>
            </p:cNvSpPr>
            <p:nvPr/>
          </p:nvSpPr>
          <p:spPr bwMode="auto">
            <a:xfrm>
              <a:off x="4578085" y="3533877"/>
              <a:ext cx="94886" cy="86639"/>
            </a:xfrm>
            <a:prstGeom prst="ellipse">
              <a:avLst/>
            </a:prstGeom>
          </p:spPr>
          <p:style>
            <a:lnRef idx="0">
              <a:schemeClr val="accent2"/>
            </a:lnRef>
            <a:fillRef idx="3">
              <a:schemeClr val="accent2"/>
            </a:fillRef>
            <a:effectRef idx="3">
              <a:schemeClr val="accent2"/>
            </a:effectRef>
            <a:fontRef idx="minor">
              <a:schemeClr val="lt1"/>
            </a:fontRef>
          </p:style>
          <p:txBody>
            <a:bodyPr wrap="none" anchor="ctr"/>
            <a:lstStyle/>
            <a:p>
              <a:endParaRPr lang="zh-CN" altLang="en-US" sz="1335" dirty="0">
                <a:solidFill>
                  <a:schemeClr val="tx1"/>
                </a:solidFill>
                <a:latin typeface="Arial" panose="020B0604020202020204" pitchFamily="34" charset="0"/>
                <a:ea typeface="黑体" panose="02010609060101010101" charset="-122"/>
                <a:cs typeface="Arial" panose="020B0604020202020204" pitchFamily="34" charset="0"/>
              </a:endParaRPr>
            </a:p>
          </p:txBody>
        </p:sp>
        <p:sp>
          <p:nvSpPr>
            <p:cNvPr id="10" name="Oval 85"/>
            <p:cNvSpPr>
              <a:spLocks noChangeArrowheads="1"/>
            </p:cNvSpPr>
            <p:nvPr/>
          </p:nvSpPr>
          <p:spPr bwMode="auto">
            <a:xfrm>
              <a:off x="4241464" y="3518523"/>
              <a:ext cx="94886" cy="86639"/>
            </a:xfrm>
            <a:prstGeom prst="ellipse">
              <a:avLst/>
            </a:prstGeom>
          </p:spPr>
          <p:style>
            <a:lnRef idx="0">
              <a:schemeClr val="accent2"/>
            </a:lnRef>
            <a:fillRef idx="3">
              <a:schemeClr val="accent2"/>
            </a:fillRef>
            <a:effectRef idx="3">
              <a:schemeClr val="accent2"/>
            </a:effectRef>
            <a:fontRef idx="minor">
              <a:schemeClr val="lt1"/>
            </a:fontRef>
          </p:style>
          <p:txBody>
            <a:bodyPr wrap="none" anchor="ctr"/>
            <a:lstStyle/>
            <a:p>
              <a:endParaRPr lang="zh-CN" altLang="en-US" sz="1335" dirty="0">
                <a:solidFill>
                  <a:schemeClr val="tx1"/>
                </a:solidFill>
                <a:latin typeface="Arial" panose="020B0604020202020204" pitchFamily="34" charset="0"/>
                <a:ea typeface="黑体" panose="02010609060101010101" charset="-122"/>
                <a:cs typeface="Arial" panose="020B0604020202020204" pitchFamily="34" charset="0"/>
              </a:endParaRPr>
            </a:p>
          </p:txBody>
        </p:sp>
        <p:sp>
          <p:nvSpPr>
            <p:cNvPr id="11" name="Oval 85"/>
            <p:cNvSpPr>
              <a:spLocks noChangeArrowheads="1"/>
            </p:cNvSpPr>
            <p:nvPr/>
          </p:nvSpPr>
          <p:spPr bwMode="auto">
            <a:xfrm>
              <a:off x="4135916" y="2790902"/>
              <a:ext cx="89483" cy="80887"/>
            </a:xfrm>
            <a:prstGeom prst="ellipse">
              <a:avLst/>
            </a:prstGeom>
          </p:spPr>
          <p:style>
            <a:lnRef idx="0">
              <a:schemeClr val="accent6"/>
            </a:lnRef>
            <a:fillRef idx="3">
              <a:schemeClr val="accent6"/>
            </a:fillRef>
            <a:effectRef idx="3">
              <a:schemeClr val="accent6"/>
            </a:effectRef>
            <a:fontRef idx="minor">
              <a:schemeClr val="lt1"/>
            </a:fontRef>
          </p:style>
          <p:txBody>
            <a:bodyPr wrap="none" anchor="ctr"/>
            <a:lstStyle/>
            <a:p>
              <a:endParaRPr lang="zh-CN" altLang="en-US" sz="1200" b="1" dirty="0">
                <a:solidFill>
                  <a:srgbClr val="FF0000"/>
                </a:solidFill>
                <a:ea typeface="黑体" panose="02010609060101010101" charset="-122"/>
              </a:endParaRPr>
            </a:p>
          </p:txBody>
        </p:sp>
        <p:sp>
          <p:nvSpPr>
            <p:cNvPr id="12" name="Oval 85"/>
            <p:cNvSpPr>
              <a:spLocks noChangeArrowheads="1"/>
            </p:cNvSpPr>
            <p:nvPr/>
          </p:nvSpPr>
          <p:spPr bwMode="auto">
            <a:xfrm>
              <a:off x="4680015" y="3655073"/>
              <a:ext cx="89483" cy="80887"/>
            </a:xfrm>
            <a:prstGeom prst="ellipse">
              <a:avLst/>
            </a:prstGeom>
          </p:spPr>
          <p:style>
            <a:lnRef idx="0">
              <a:schemeClr val="dk1"/>
            </a:lnRef>
            <a:fillRef idx="3">
              <a:schemeClr val="dk1"/>
            </a:fillRef>
            <a:effectRef idx="3">
              <a:schemeClr val="dk1"/>
            </a:effectRef>
            <a:fontRef idx="minor">
              <a:schemeClr val="lt1"/>
            </a:fontRef>
          </p:style>
          <p:txBody>
            <a:bodyPr wrap="none" anchor="ctr"/>
            <a:lstStyle/>
            <a:p>
              <a:endParaRPr lang="zh-CN" altLang="en-US" sz="1200" b="1" dirty="0">
                <a:ea typeface="黑体" panose="02010609060101010101" charset="-122"/>
              </a:endParaRPr>
            </a:p>
          </p:txBody>
        </p:sp>
        <p:sp>
          <p:nvSpPr>
            <p:cNvPr id="13" name="Oval 85"/>
            <p:cNvSpPr>
              <a:spLocks noChangeArrowheads="1"/>
            </p:cNvSpPr>
            <p:nvPr/>
          </p:nvSpPr>
          <p:spPr bwMode="auto">
            <a:xfrm>
              <a:off x="4565318" y="3026628"/>
              <a:ext cx="89483" cy="80887"/>
            </a:xfrm>
            <a:prstGeom prst="ellipse">
              <a:avLst/>
            </a:prstGeom>
          </p:spPr>
          <p:style>
            <a:lnRef idx="0">
              <a:schemeClr val="dk1"/>
            </a:lnRef>
            <a:fillRef idx="3">
              <a:schemeClr val="dk1"/>
            </a:fillRef>
            <a:effectRef idx="3">
              <a:schemeClr val="dk1"/>
            </a:effectRef>
            <a:fontRef idx="minor">
              <a:schemeClr val="lt1"/>
            </a:fontRef>
          </p:style>
          <p:txBody>
            <a:bodyPr wrap="none" anchor="ctr"/>
            <a:lstStyle/>
            <a:p>
              <a:endParaRPr lang="zh-CN" altLang="en-US" sz="1200" b="1" dirty="0">
                <a:ea typeface="黑体" panose="02010609060101010101" charset="-122"/>
              </a:endParaRPr>
            </a:p>
          </p:txBody>
        </p:sp>
        <p:sp>
          <p:nvSpPr>
            <p:cNvPr id="14" name="Oval 85"/>
            <p:cNvSpPr>
              <a:spLocks noChangeArrowheads="1"/>
            </p:cNvSpPr>
            <p:nvPr/>
          </p:nvSpPr>
          <p:spPr bwMode="auto">
            <a:xfrm>
              <a:off x="2909246" y="3732998"/>
              <a:ext cx="89483" cy="80887"/>
            </a:xfrm>
            <a:prstGeom prst="ellipse">
              <a:avLst/>
            </a:prstGeom>
          </p:spPr>
          <p:style>
            <a:lnRef idx="0">
              <a:schemeClr val="dk1"/>
            </a:lnRef>
            <a:fillRef idx="3">
              <a:schemeClr val="dk1"/>
            </a:fillRef>
            <a:effectRef idx="3">
              <a:schemeClr val="dk1"/>
            </a:effectRef>
            <a:fontRef idx="minor">
              <a:schemeClr val="lt1"/>
            </a:fontRef>
          </p:style>
          <p:txBody>
            <a:bodyPr wrap="none" anchor="ctr"/>
            <a:lstStyle/>
            <a:p>
              <a:endParaRPr lang="zh-CN" altLang="en-US" sz="1200" b="1" dirty="0">
                <a:ea typeface="黑体" panose="02010609060101010101" charset="-122"/>
              </a:endParaRPr>
            </a:p>
          </p:txBody>
        </p:sp>
        <p:sp>
          <p:nvSpPr>
            <p:cNvPr id="15" name="Oval 85"/>
            <p:cNvSpPr>
              <a:spLocks noChangeArrowheads="1"/>
            </p:cNvSpPr>
            <p:nvPr/>
          </p:nvSpPr>
          <p:spPr bwMode="auto">
            <a:xfrm>
              <a:off x="4124625" y="3834666"/>
              <a:ext cx="89483" cy="80887"/>
            </a:xfrm>
            <a:prstGeom prst="ellipse">
              <a:avLst/>
            </a:prstGeom>
          </p:spPr>
          <p:style>
            <a:lnRef idx="0">
              <a:schemeClr val="accent6"/>
            </a:lnRef>
            <a:fillRef idx="3">
              <a:schemeClr val="accent6"/>
            </a:fillRef>
            <a:effectRef idx="3">
              <a:schemeClr val="accent6"/>
            </a:effectRef>
            <a:fontRef idx="minor">
              <a:schemeClr val="lt1"/>
            </a:fontRef>
          </p:style>
          <p:txBody>
            <a:bodyPr wrap="none" anchor="ctr"/>
            <a:lstStyle/>
            <a:p>
              <a:endParaRPr lang="zh-CN" altLang="en-US" sz="1200" b="1" dirty="0">
                <a:solidFill>
                  <a:srgbClr val="FF0000"/>
                </a:solidFill>
                <a:ea typeface="黑体" panose="02010609060101010101" charset="-122"/>
              </a:endParaRPr>
            </a:p>
          </p:txBody>
        </p:sp>
        <p:sp>
          <p:nvSpPr>
            <p:cNvPr id="16" name="Oval 85"/>
            <p:cNvSpPr>
              <a:spLocks noChangeArrowheads="1"/>
            </p:cNvSpPr>
            <p:nvPr/>
          </p:nvSpPr>
          <p:spPr bwMode="auto">
            <a:xfrm>
              <a:off x="3474087" y="4145398"/>
              <a:ext cx="89483" cy="80887"/>
            </a:xfrm>
            <a:prstGeom prst="ellipse">
              <a:avLst/>
            </a:prstGeom>
          </p:spPr>
          <p:style>
            <a:lnRef idx="0">
              <a:schemeClr val="accent6"/>
            </a:lnRef>
            <a:fillRef idx="3">
              <a:schemeClr val="accent6"/>
            </a:fillRef>
            <a:effectRef idx="3">
              <a:schemeClr val="accent6"/>
            </a:effectRef>
            <a:fontRef idx="minor">
              <a:schemeClr val="lt1"/>
            </a:fontRef>
          </p:style>
          <p:txBody>
            <a:bodyPr wrap="none" anchor="ctr"/>
            <a:lstStyle/>
            <a:p>
              <a:endParaRPr lang="zh-CN" altLang="en-US" sz="1200" b="1" dirty="0">
                <a:solidFill>
                  <a:srgbClr val="FF0000"/>
                </a:solidFill>
                <a:ea typeface="黑体" panose="02010609060101010101" charset="-122"/>
              </a:endParaRPr>
            </a:p>
          </p:txBody>
        </p:sp>
        <p:sp>
          <p:nvSpPr>
            <p:cNvPr id="17" name="Oval 85"/>
            <p:cNvSpPr>
              <a:spLocks noChangeArrowheads="1"/>
            </p:cNvSpPr>
            <p:nvPr/>
          </p:nvSpPr>
          <p:spPr bwMode="auto">
            <a:xfrm>
              <a:off x="3428388" y="3648120"/>
              <a:ext cx="89483" cy="80887"/>
            </a:xfrm>
            <a:prstGeom prst="ellipse">
              <a:avLst/>
            </a:prstGeom>
          </p:spPr>
          <p:style>
            <a:lnRef idx="0">
              <a:schemeClr val="accent6"/>
            </a:lnRef>
            <a:fillRef idx="3">
              <a:schemeClr val="accent6"/>
            </a:fillRef>
            <a:effectRef idx="3">
              <a:schemeClr val="accent6"/>
            </a:effectRef>
            <a:fontRef idx="minor">
              <a:schemeClr val="lt1"/>
            </a:fontRef>
          </p:style>
          <p:txBody>
            <a:bodyPr wrap="none" anchor="ctr"/>
            <a:lstStyle/>
            <a:p>
              <a:endParaRPr lang="zh-CN" altLang="en-US" sz="1200" b="1" dirty="0">
                <a:solidFill>
                  <a:srgbClr val="FF0000"/>
                </a:solidFill>
                <a:ea typeface="黑体" panose="02010609060101010101" charset="-122"/>
              </a:endParaRPr>
            </a:p>
          </p:txBody>
        </p:sp>
        <p:sp>
          <p:nvSpPr>
            <p:cNvPr id="18" name="Oval 85"/>
            <p:cNvSpPr>
              <a:spLocks noChangeArrowheads="1"/>
            </p:cNvSpPr>
            <p:nvPr/>
          </p:nvSpPr>
          <p:spPr bwMode="auto">
            <a:xfrm>
              <a:off x="4031008" y="4244742"/>
              <a:ext cx="89483" cy="80887"/>
            </a:xfrm>
            <a:prstGeom prst="ellipse">
              <a:avLst/>
            </a:prstGeom>
          </p:spPr>
          <p:style>
            <a:lnRef idx="0">
              <a:schemeClr val="accent6"/>
            </a:lnRef>
            <a:fillRef idx="3">
              <a:schemeClr val="accent6"/>
            </a:fillRef>
            <a:effectRef idx="3">
              <a:schemeClr val="accent6"/>
            </a:effectRef>
            <a:fontRef idx="minor">
              <a:schemeClr val="lt1"/>
            </a:fontRef>
          </p:style>
          <p:txBody>
            <a:bodyPr wrap="none" anchor="ctr"/>
            <a:lstStyle/>
            <a:p>
              <a:endParaRPr lang="zh-CN" altLang="en-US" sz="1200" b="1" dirty="0">
                <a:solidFill>
                  <a:srgbClr val="FF0000"/>
                </a:solidFill>
                <a:ea typeface="黑体" panose="02010609060101010101" charset="-122"/>
              </a:endParaRPr>
            </a:p>
          </p:txBody>
        </p:sp>
        <p:sp>
          <p:nvSpPr>
            <p:cNvPr id="19" name="文本框 18"/>
            <p:cNvSpPr txBox="1"/>
            <p:nvPr/>
          </p:nvSpPr>
          <p:spPr>
            <a:xfrm>
              <a:off x="3223914" y="4241096"/>
              <a:ext cx="550126"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柳州</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Liuzhou</a:t>
              </a:r>
              <a:endParaRPr lang="zh-CN" altLang="en-US" sz="10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3712326" y="4348074"/>
              <a:ext cx="737398"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广州</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Guangzhou</a:t>
              </a:r>
              <a:endParaRPr lang="zh-CN" altLang="en-US" sz="10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3105354" y="3732998"/>
              <a:ext cx="718803"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重庆</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Chongqing</a:t>
              </a:r>
              <a:endParaRPr lang="zh-CN" altLang="en-US" sz="1000"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2689492" y="3847558"/>
              <a:ext cx="532860"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遂宁</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err="1">
                  <a:latin typeface="微软雅黑" panose="020B0503020204020204" pitchFamily="34" charset="-122"/>
                  <a:ea typeface="微软雅黑" panose="020B0503020204020204" pitchFamily="34" charset="-122"/>
                </a:rPr>
                <a:t>Suining</a:t>
              </a:r>
              <a:endParaRPr lang="zh-CN" altLang="en-US" sz="100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3451088" y="2773693"/>
              <a:ext cx="578017"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鄂尔多斯</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Ordos</a:t>
              </a:r>
              <a:endParaRPr lang="zh-CN" altLang="en-US" sz="10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4031636" y="3863698"/>
              <a:ext cx="672318"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南昌</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Nanchang</a:t>
              </a:r>
              <a:endParaRPr lang="zh-CN" altLang="en-US" sz="1000"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4535687" y="2970630"/>
              <a:ext cx="633801"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威海</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err="1">
                  <a:latin typeface="微软雅黑" panose="020B0503020204020204" pitchFamily="34" charset="-122"/>
                  <a:ea typeface="微软雅黑" panose="020B0503020204020204" pitchFamily="34" charset="-122"/>
                </a:rPr>
                <a:t>Weihai</a:t>
              </a:r>
              <a:r>
                <a:rPr lang="en-US" altLang="zh-CN" sz="1000" dirty="0">
                  <a:latin typeface="微软雅黑" panose="020B0503020204020204" pitchFamily="34" charset="-122"/>
                  <a:ea typeface="微软雅黑" panose="020B0503020204020204" pitchFamily="34" charset="-122"/>
                </a:rPr>
                <a:t>(2)</a:t>
              </a:r>
              <a:endParaRPr lang="zh-CN" altLang="en-US" sz="10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3765409" y="3464114"/>
              <a:ext cx="589971"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芜湖</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Wuhu(4)</a:t>
              </a:r>
              <a:endParaRPr lang="zh-CN" altLang="en-US" sz="100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3916302" y="2867037"/>
              <a:ext cx="495671"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北京</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Beijing</a:t>
              </a:r>
              <a:endParaRPr lang="zh-CN" altLang="en-US" sz="1000"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4056586" y="2477426"/>
              <a:ext cx="643098"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唐山</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Tangshan</a:t>
              </a:r>
              <a:endParaRPr lang="zh-CN" altLang="en-US" sz="1000" dirty="0">
                <a:latin typeface="微软雅黑" panose="020B0503020204020204" pitchFamily="34" charset="-122"/>
                <a:ea typeface="微软雅黑" panose="020B0503020204020204" pitchFamily="34" charset="-122"/>
              </a:endParaRPr>
            </a:p>
          </p:txBody>
        </p:sp>
        <p:sp>
          <p:nvSpPr>
            <p:cNvPr id="29" name="文本框 28"/>
            <p:cNvSpPr txBox="1"/>
            <p:nvPr/>
          </p:nvSpPr>
          <p:spPr>
            <a:xfrm>
              <a:off x="4734538" y="3395884"/>
              <a:ext cx="621847"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上海</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Shanghai</a:t>
              </a:r>
              <a:endParaRPr lang="zh-CN" altLang="en-US" sz="1000"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4732472" y="3653202"/>
              <a:ext cx="365511" cy="299665"/>
            </a:xfrm>
            <a:prstGeom prst="rect">
              <a:avLst/>
            </a:prstGeom>
            <a:noFill/>
          </p:spPr>
          <p:txBody>
            <a:bodyPr wrap="none" rtlCol="0">
              <a:spAutoFit/>
            </a:bodyPr>
            <a:lstStyle/>
            <a:p>
              <a:pPr algn="ctr"/>
              <a:r>
                <a:rPr lang="zh-CN" altLang="en-US" sz="1000" b="1" dirty="0">
                  <a:latin typeface="微软雅黑" panose="020B0503020204020204" pitchFamily="34" charset="-122"/>
                  <a:ea typeface="微软雅黑" panose="020B0503020204020204" pitchFamily="34" charset="-122"/>
                </a:rPr>
                <a:t>慈溪</a:t>
              </a:r>
              <a:endParaRPr lang="en-US" altLang="zh-CN" sz="1000" b="1" dirty="0">
                <a:latin typeface="微软雅黑" panose="020B0503020204020204" pitchFamily="34" charset="-122"/>
                <a:ea typeface="微软雅黑" panose="020B0503020204020204" pitchFamily="34" charset="-122"/>
              </a:endParaRPr>
            </a:p>
            <a:p>
              <a:pPr algn="ctr"/>
              <a:r>
                <a:rPr lang="en-US" altLang="zh-CN" sz="1000" dirty="0" err="1">
                  <a:latin typeface="微软雅黑" panose="020B0503020204020204" pitchFamily="34" charset="-122"/>
                  <a:ea typeface="微软雅黑" panose="020B0503020204020204" pitchFamily="34" charset="-122"/>
                </a:rPr>
                <a:t>Cixi</a:t>
              </a:r>
              <a:endParaRPr lang="zh-CN" altLang="en-US" sz="1000" dirty="0">
                <a:latin typeface="微软雅黑" panose="020B0503020204020204" pitchFamily="34" charset="-122"/>
                <a:ea typeface="微软雅黑" panose="020B0503020204020204" pitchFamily="34" charset="-122"/>
              </a:endParaRPr>
            </a:p>
          </p:txBody>
        </p:sp>
        <p:sp>
          <p:nvSpPr>
            <p:cNvPr id="31" name="Oval 85"/>
            <p:cNvSpPr>
              <a:spLocks noChangeArrowheads="1"/>
            </p:cNvSpPr>
            <p:nvPr/>
          </p:nvSpPr>
          <p:spPr bwMode="auto">
            <a:xfrm>
              <a:off x="3705081" y="2682213"/>
              <a:ext cx="89483" cy="80887"/>
            </a:xfrm>
            <a:prstGeom prst="ellipse">
              <a:avLst/>
            </a:prstGeom>
          </p:spPr>
          <p:style>
            <a:lnRef idx="0">
              <a:schemeClr val="dk1"/>
            </a:lnRef>
            <a:fillRef idx="3">
              <a:schemeClr val="dk1"/>
            </a:fillRef>
            <a:effectRef idx="3">
              <a:schemeClr val="dk1"/>
            </a:effectRef>
            <a:fontRef idx="minor">
              <a:schemeClr val="lt1"/>
            </a:fontRef>
          </p:style>
          <p:txBody>
            <a:bodyPr wrap="none" anchor="ctr"/>
            <a:lstStyle/>
            <a:p>
              <a:endParaRPr lang="zh-CN" altLang="en-US" sz="1200" b="1" dirty="0">
                <a:ea typeface="黑体" panose="02010609060101010101" charset="-122"/>
              </a:endParaRPr>
            </a:p>
          </p:txBody>
        </p:sp>
        <p:sp>
          <p:nvSpPr>
            <p:cNvPr id="32" name="Oval 85"/>
            <p:cNvSpPr>
              <a:spLocks noChangeArrowheads="1"/>
            </p:cNvSpPr>
            <p:nvPr/>
          </p:nvSpPr>
          <p:spPr bwMode="auto">
            <a:xfrm>
              <a:off x="4586730" y="3638297"/>
              <a:ext cx="89483" cy="80887"/>
            </a:xfrm>
            <a:prstGeom prst="ellipse">
              <a:avLst/>
            </a:prstGeom>
          </p:spPr>
          <p:style>
            <a:lnRef idx="0">
              <a:schemeClr val="accent6"/>
            </a:lnRef>
            <a:fillRef idx="3">
              <a:schemeClr val="accent6"/>
            </a:fillRef>
            <a:effectRef idx="3">
              <a:schemeClr val="accent6"/>
            </a:effectRef>
            <a:fontRef idx="minor">
              <a:schemeClr val="lt1"/>
            </a:fontRef>
          </p:style>
          <p:txBody>
            <a:bodyPr wrap="none" anchor="ctr"/>
            <a:lstStyle/>
            <a:p>
              <a:endParaRPr lang="zh-CN" altLang="en-US" sz="1200" b="1" dirty="0">
                <a:solidFill>
                  <a:srgbClr val="FF0000"/>
                </a:solidFill>
                <a:ea typeface="黑体" panose="02010609060101010101" charset="-122"/>
              </a:endParaRPr>
            </a:p>
          </p:txBody>
        </p:sp>
      </p:grpSp>
      <p:grpSp>
        <p:nvGrpSpPr>
          <p:cNvPr id="88" name="组合 87"/>
          <p:cNvGrpSpPr/>
          <p:nvPr/>
        </p:nvGrpSpPr>
        <p:grpSpPr>
          <a:xfrm>
            <a:off x="490205" y="4761651"/>
            <a:ext cx="1807341" cy="531197"/>
            <a:chOff x="545878" y="3955678"/>
            <a:chExt cx="1807341" cy="531197"/>
          </a:xfrm>
        </p:grpSpPr>
        <p:sp>
          <p:nvSpPr>
            <p:cNvPr id="89" name="Oval 85"/>
            <p:cNvSpPr>
              <a:spLocks noChangeArrowheads="1"/>
            </p:cNvSpPr>
            <p:nvPr/>
          </p:nvSpPr>
          <p:spPr bwMode="auto">
            <a:xfrm>
              <a:off x="545878" y="4029300"/>
              <a:ext cx="108000" cy="108000"/>
            </a:xfrm>
            <a:prstGeom prst="ellipse">
              <a:avLst/>
            </a:prstGeom>
          </p:spPr>
          <p:style>
            <a:lnRef idx="0">
              <a:schemeClr val="dk1"/>
            </a:lnRef>
            <a:fillRef idx="3">
              <a:schemeClr val="dk1"/>
            </a:fillRef>
            <a:effectRef idx="3">
              <a:schemeClr val="dk1"/>
            </a:effectRef>
            <a:fontRef idx="minor">
              <a:schemeClr val="lt1"/>
            </a:fontRef>
          </p:style>
          <p:txBody>
            <a:bodyPr wrap="none" anchor="ctr"/>
            <a:lstStyle/>
            <a:p>
              <a:endParaRPr lang="zh-CN" altLang="en-US" sz="800" b="1" dirty="0">
                <a:ea typeface="黑体" panose="02010609060101010101" charset="-122"/>
              </a:endParaRPr>
            </a:p>
          </p:txBody>
        </p:sp>
        <p:sp>
          <p:nvSpPr>
            <p:cNvPr id="90" name="Oval 85"/>
            <p:cNvSpPr>
              <a:spLocks noChangeArrowheads="1"/>
            </p:cNvSpPr>
            <p:nvPr/>
          </p:nvSpPr>
          <p:spPr bwMode="auto">
            <a:xfrm>
              <a:off x="545878" y="4337398"/>
              <a:ext cx="108000" cy="108000"/>
            </a:xfrm>
            <a:prstGeom prst="ellipse">
              <a:avLst/>
            </a:prstGeom>
          </p:spPr>
          <p:style>
            <a:lnRef idx="0">
              <a:schemeClr val="accent6"/>
            </a:lnRef>
            <a:fillRef idx="3">
              <a:schemeClr val="accent6"/>
            </a:fillRef>
            <a:effectRef idx="3">
              <a:schemeClr val="accent6"/>
            </a:effectRef>
            <a:fontRef idx="minor">
              <a:schemeClr val="lt1"/>
            </a:fontRef>
          </p:style>
          <p:txBody>
            <a:bodyPr wrap="none" anchor="ctr"/>
            <a:lstStyle/>
            <a:p>
              <a:endParaRPr lang="zh-CN" altLang="en-US" sz="800" b="1" dirty="0">
                <a:solidFill>
                  <a:srgbClr val="FF0000"/>
                </a:solidFill>
                <a:ea typeface="黑体" panose="02010609060101010101" charset="-122"/>
              </a:endParaRPr>
            </a:p>
          </p:txBody>
        </p:sp>
        <p:sp>
          <p:nvSpPr>
            <p:cNvPr id="93" name="文本框 92"/>
            <p:cNvSpPr txBox="1"/>
            <p:nvPr/>
          </p:nvSpPr>
          <p:spPr>
            <a:xfrm>
              <a:off x="695393" y="3955678"/>
              <a:ext cx="1657826" cy="215444"/>
            </a:xfrm>
            <a:prstGeom prst="rect">
              <a:avLst/>
            </a:prstGeom>
            <a:noFill/>
          </p:spPr>
          <p:txBody>
            <a:bodyPr wrap="none" rtlCol="0">
              <a:spAutoFit/>
            </a:bodyPr>
            <a:lstStyle/>
            <a:p>
              <a:pPr lvl="0"/>
              <a:r>
                <a:rPr lang="zh-CN" altLang="en-US" sz="800" dirty="0">
                  <a:solidFill>
                    <a:prstClr val="black"/>
                  </a:solidFill>
                  <a:latin typeface="思源黑体 CN Medium" panose="020B0600000000000000" pitchFamily="34" charset="-122"/>
                  <a:ea typeface="思源黑体 CN Medium" panose="020B0600000000000000" pitchFamily="34" charset="-122"/>
                </a:rPr>
                <a:t>生产工厂 </a:t>
              </a:r>
              <a:r>
                <a:rPr lang="en-US" altLang="zh-CN" sz="800" dirty="0">
                  <a:solidFill>
                    <a:prstClr val="black"/>
                  </a:solidFill>
                  <a:latin typeface="思源黑体 CN Medium" panose="020B0600000000000000" pitchFamily="34" charset="-122"/>
                  <a:ea typeface="思源黑体 CN Medium" panose="020B0600000000000000" pitchFamily="34" charset="-122"/>
                </a:rPr>
                <a:t>Production Plant</a:t>
              </a:r>
              <a:r>
                <a:rPr lang="zh-CN" altLang="en-US" sz="800" dirty="0">
                  <a:solidFill>
                    <a:prstClr val="black"/>
                  </a:solidFill>
                  <a:latin typeface="思源黑体 CN Medium" panose="020B0600000000000000" pitchFamily="34" charset="-122"/>
                  <a:ea typeface="思源黑体 CN Medium" panose="020B0600000000000000" pitchFamily="34" charset="-122"/>
                </a:rPr>
                <a:t> </a:t>
              </a:r>
              <a:r>
                <a:rPr lang="en-US" altLang="zh-CN" sz="800" dirty="0">
                  <a:solidFill>
                    <a:prstClr val="black"/>
                  </a:solidFill>
                  <a:latin typeface="思源黑体 CN Medium" panose="020B0600000000000000" pitchFamily="34" charset="-122"/>
                  <a:ea typeface="思源黑体 CN Medium" panose="020B0600000000000000" pitchFamily="34" charset="-122"/>
                </a:rPr>
                <a:t>(11)</a:t>
              </a:r>
            </a:p>
          </p:txBody>
        </p:sp>
        <p:sp>
          <p:nvSpPr>
            <p:cNvPr id="94" name="文本框 93"/>
            <p:cNvSpPr txBox="1"/>
            <p:nvPr/>
          </p:nvSpPr>
          <p:spPr>
            <a:xfrm>
              <a:off x="695393" y="4271431"/>
              <a:ext cx="1500732" cy="215444"/>
            </a:xfrm>
            <a:prstGeom prst="rect">
              <a:avLst/>
            </a:prstGeom>
            <a:noFill/>
          </p:spPr>
          <p:txBody>
            <a:bodyPr wrap="none" rtlCol="0">
              <a:spAutoFit/>
            </a:bodyPr>
            <a:lstStyle/>
            <a:p>
              <a:pPr lvl="0"/>
              <a:r>
                <a:rPr lang="zh-CN" altLang="en-US" sz="800" dirty="0">
                  <a:solidFill>
                    <a:prstClr val="black"/>
                  </a:solidFill>
                  <a:latin typeface="思源黑体 CN Medium" panose="020B0600000000000000" pitchFamily="34" charset="-122"/>
                  <a:ea typeface="思源黑体 CN Medium" panose="020B0600000000000000" pitchFamily="34" charset="-122"/>
                </a:rPr>
                <a:t>销售办事处 </a:t>
              </a:r>
              <a:r>
                <a:rPr lang="en-US" altLang="zh-CN" sz="800" dirty="0">
                  <a:solidFill>
                    <a:prstClr val="black"/>
                  </a:solidFill>
                  <a:latin typeface="思源黑体 CN Medium" panose="020B0600000000000000" pitchFamily="34" charset="-122"/>
                  <a:ea typeface="思源黑体 CN Medium" panose="020B0600000000000000" pitchFamily="34" charset="-122"/>
                </a:rPr>
                <a:t>Sales Office</a:t>
              </a:r>
              <a:r>
                <a:rPr lang="zh-CN" altLang="en-US" sz="800" dirty="0">
                  <a:solidFill>
                    <a:prstClr val="black"/>
                  </a:solidFill>
                  <a:latin typeface="思源黑体 CN Medium" panose="020B0600000000000000" pitchFamily="34" charset="-122"/>
                  <a:ea typeface="思源黑体 CN Medium" panose="020B0600000000000000" pitchFamily="34" charset="-122"/>
                </a:rPr>
                <a:t> </a:t>
              </a:r>
              <a:r>
                <a:rPr lang="en-US" altLang="zh-CN" sz="800" dirty="0">
                  <a:solidFill>
                    <a:prstClr val="black"/>
                  </a:solidFill>
                  <a:latin typeface="思源黑体 CN Medium" panose="020B0600000000000000" pitchFamily="34" charset="-122"/>
                  <a:ea typeface="思源黑体 CN Medium" panose="020B0600000000000000" pitchFamily="34" charset="-122"/>
                </a:rPr>
                <a:t>(10)</a:t>
              </a:r>
              <a:endParaRPr lang="zh-CN" altLang="en-US" sz="800" dirty="0">
                <a:solidFill>
                  <a:prstClr val="black"/>
                </a:solidFill>
                <a:latin typeface="思源黑体 CN Medium" panose="020B0600000000000000" pitchFamily="34" charset="-122"/>
                <a:ea typeface="思源黑体 CN Medium" panose="020B0600000000000000" pitchFamily="34" charset="-122"/>
              </a:endParaRPr>
            </a:p>
          </p:txBody>
        </p:sp>
      </p:grpSp>
      <p:grpSp>
        <p:nvGrpSpPr>
          <p:cNvPr id="136" name="组合 135"/>
          <p:cNvGrpSpPr/>
          <p:nvPr/>
        </p:nvGrpSpPr>
        <p:grpSpPr>
          <a:xfrm>
            <a:off x="6257273" y="1667536"/>
            <a:ext cx="2608162" cy="1046440"/>
            <a:chOff x="5797416" y="1086041"/>
            <a:chExt cx="2608162" cy="1046440"/>
          </a:xfrm>
        </p:grpSpPr>
        <p:sp>
          <p:nvSpPr>
            <p:cNvPr id="111" name="矩形: 圆角 110"/>
            <p:cNvSpPr/>
            <p:nvPr/>
          </p:nvSpPr>
          <p:spPr>
            <a:xfrm>
              <a:off x="5797416" y="1086041"/>
              <a:ext cx="2608162" cy="1008000"/>
            </a:xfrm>
            <a:prstGeom prst="roundRect">
              <a:avLst>
                <a:gd name="adj" fmla="val 8559"/>
              </a:avLst>
            </a:prstGeom>
            <a:solidFill>
              <a:schemeClr val="bg1"/>
            </a:solidFill>
            <a:ln w="6350">
              <a:solidFill>
                <a:srgbClr val="C00000"/>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6" name="Text Box 64"/>
            <p:cNvSpPr txBox="1">
              <a:spLocks noChangeArrowheads="1"/>
            </p:cNvSpPr>
            <p:nvPr/>
          </p:nvSpPr>
          <p:spPr bwMode="auto">
            <a:xfrm>
              <a:off x="5797416" y="1086041"/>
              <a:ext cx="2608162" cy="1046440"/>
            </a:xfrm>
            <a:prstGeom prst="rect">
              <a:avLst/>
            </a:prstGeom>
            <a:noFill/>
            <a:ln w="9525">
              <a:noFill/>
              <a:miter lim="800000"/>
            </a:ln>
          </p:spPr>
          <p:txBody>
            <a:bodyPr wrap="square">
              <a:spAutoFit/>
            </a:bodyPr>
            <a:lstStyle/>
            <a:p>
              <a:pPr latinLnBrk="1">
                <a:defRPr/>
              </a:pPr>
              <a:r>
                <a:rPr lang="zh-CN" altLang="en-US"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一工厂（芜湖）</a:t>
              </a: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Plant 1 (Wuhu) </a:t>
              </a:r>
            </a:p>
            <a:p>
              <a:pPr latinLnBrk="1">
                <a:defRPr/>
              </a:pPr>
              <a:endPar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latinLnBrk="1">
                <a:defRPr/>
              </a:pPr>
              <a:r>
                <a:rPr lang="en-US" altLang="zh-CN" sz="1000" b="1" dirty="0">
                  <a:latin typeface="思源黑体 CN Medium" panose="020B0600000000000000" pitchFamily="34" charset="-122"/>
                  <a:ea typeface="思源黑体 CN Medium" panose="020B0600000000000000" pitchFamily="34" charset="-122"/>
                  <a:cs typeface="Arial" panose="020B0604020202020204" pitchFamily="34" charset="0"/>
                </a:rPr>
                <a:t>WCBS</a:t>
              </a: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  </a:t>
              </a:r>
              <a:r>
                <a:rPr lang="en-US" altLang="zh-CN" sz="1000" b="1" dirty="0">
                  <a:latin typeface="思源黑体 CN Medium" panose="020B0600000000000000" pitchFamily="34" charset="-122"/>
                  <a:ea typeface="思源黑体 CN Medium" panose="020B0600000000000000" pitchFamily="34" charset="-122"/>
                  <a:cs typeface="Arial" panose="020B0604020202020204" pitchFamily="34" charset="0"/>
                </a:rPr>
                <a:t>ADAS</a:t>
              </a: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  电动尾门</a:t>
              </a:r>
              <a:r>
                <a:rPr lang="en-US" altLang="zh-CN" sz="1000" b="1" dirty="0">
                  <a:latin typeface="思源黑体 CN Medium" panose="020B0600000000000000" pitchFamily="34" charset="-122"/>
                  <a:ea typeface="思源黑体 CN Medium" panose="020B0600000000000000" pitchFamily="34" charset="-122"/>
                  <a:cs typeface="Arial" panose="020B0604020202020204" pitchFamily="34" charset="0"/>
                </a:rPr>
                <a:t>  </a:t>
              </a: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制动器总成  </a:t>
              </a:r>
              <a:r>
                <a:rPr lang="en-US" altLang="zh-CN" sz="1000" b="1" dirty="0">
                  <a:latin typeface="思源黑体 CN Medium" panose="020B0600000000000000" pitchFamily="34" charset="-122"/>
                  <a:ea typeface="思源黑体 CN Medium" panose="020B0600000000000000" pitchFamily="34" charset="-122"/>
                  <a:cs typeface="Arial" panose="020B0604020202020204" pitchFamily="34" charset="0"/>
                </a:rPr>
                <a:t>ESC</a:t>
              </a: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 </a:t>
              </a:r>
              <a:r>
                <a:rPr lang="en-US" altLang="zh-CN" sz="1000" b="1" dirty="0">
                  <a:latin typeface="思源黑体 CN Medium" panose="020B0600000000000000" pitchFamily="34" charset="-122"/>
                  <a:ea typeface="思源黑体 CN Medium" panose="020B0600000000000000" pitchFamily="34" charset="-122"/>
                  <a:cs typeface="Arial" panose="020B0604020202020204" pitchFamily="34" charset="0"/>
                </a:rPr>
                <a:t>ABS</a:t>
              </a:r>
            </a:p>
            <a:p>
              <a:pPr latinLnBrk="1" hangingPunct="0">
                <a:defRPr/>
              </a:pPr>
              <a:r>
                <a:rPr lang="en-US" altLang="zh-CN"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WCBS, ADAS, PLG, Brake Module, ESC, </a:t>
              </a:r>
            </a:p>
            <a:p>
              <a:pPr latinLnBrk="1" hangingPunct="0">
                <a:defRPr/>
              </a:pPr>
              <a:r>
                <a:rPr lang="en-US" altLang="zh-CN"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ABS, etc.</a:t>
              </a:r>
              <a:endParaRPr lang="zh-CN" altLang="en-US"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grpSp>
      <p:grpSp>
        <p:nvGrpSpPr>
          <p:cNvPr id="137" name="组合 136"/>
          <p:cNvGrpSpPr/>
          <p:nvPr/>
        </p:nvGrpSpPr>
        <p:grpSpPr>
          <a:xfrm>
            <a:off x="6257273" y="2883073"/>
            <a:ext cx="2608162" cy="1008000"/>
            <a:chOff x="5793496" y="2336025"/>
            <a:chExt cx="2608162" cy="1008000"/>
          </a:xfrm>
        </p:grpSpPr>
        <p:sp>
          <p:nvSpPr>
            <p:cNvPr id="128" name="矩形: 圆角 127"/>
            <p:cNvSpPr/>
            <p:nvPr/>
          </p:nvSpPr>
          <p:spPr>
            <a:xfrm>
              <a:off x="5793496" y="2336025"/>
              <a:ext cx="2608162" cy="1008000"/>
            </a:xfrm>
            <a:prstGeom prst="roundRect">
              <a:avLst>
                <a:gd name="adj" fmla="val 8559"/>
              </a:avLst>
            </a:prstGeom>
            <a:solidFill>
              <a:schemeClr val="bg1"/>
            </a:solidFill>
            <a:ln w="6350">
              <a:solidFill>
                <a:srgbClr val="C00000"/>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9" name="Text Box 64"/>
            <p:cNvSpPr txBox="1">
              <a:spLocks noChangeArrowheads="1"/>
            </p:cNvSpPr>
            <p:nvPr/>
          </p:nvSpPr>
          <p:spPr bwMode="auto">
            <a:xfrm>
              <a:off x="5793496" y="2336025"/>
              <a:ext cx="2608162" cy="892552"/>
            </a:xfrm>
            <a:prstGeom prst="rect">
              <a:avLst/>
            </a:prstGeom>
            <a:noFill/>
            <a:ln w="9525">
              <a:noFill/>
              <a:miter lim="800000"/>
            </a:ln>
          </p:spPr>
          <p:txBody>
            <a:bodyPr wrap="square">
              <a:spAutoFit/>
            </a:bodyPr>
            <a:lstStyle/>
            <a:p>
              <a:pPr latinLnBrk="1">
                <a:defRPr/>
              </a:pPr>
              <a:r>
                <a:rPr lang="zh-CN" altLang="en-US"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二</a:t>
              </a:r>
              <a:r>
                <a:rPr lang="en-US" altLang="zh-CN"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a:t>
              </a:r>
              <a:r>
                <a:rPr lang="zh-CN" altLang="en-US"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四工厂（芜湖）</a:t>
              </a:r>
              <a:endParaRPr lang="en-US" altLang="zh-CN"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endParaRPr>
            </a:p>
            <a:p>
              <a:pPr latinLnBrk="1">
                <a:defRPr/>
              </a:pP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Plant 2-4 (Wuhu) </a:t>
              </a:r>
            </a:p>
            <a:p>
              <a:pPr latinLnBrk="1">
                <a:defRPr/>
              </a:pPr>
              <a:endPar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latinLnBrk="1">
                <a:defRPr/>
              </a:pP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制动钳</a:t>
              </a:r>
              <a:r>
                <a:rPr lang="en-US" altLang="zh-CN" sz="1000" b="1" dirty="0">
                  <a:latin typeface="思源黑体 CN Medium" panose="020B0600000000000000" pitchFamily="34" charset="-122"/>
                  <a:ea typeface="思源黑体 CN Medium" panose="020B0600000000000000" pitchFamily="34" charset="-122"/>
                  <a:cs typeface="Arial" panose="020B0604020202020204" pitchFamily="34" charset="0"/>
                </a:rPr>
                <a:t> </a:t>
              </a: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转向节 铸铁产品 制动盘 轮毂</a:t>
              </a:r>
            </a:p>
            <a:p>
              <a:pPr latinLnBrk="1" hangingPunct="0">
                <a:defRPr/>
              </a:pPr>
              <a:r>
                <a:rPr lang="en-US" altLang="zh-CN"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Caliper, Knuckle, Cast Iron, Rotor, Hub </a:t>
              </a:r>
            </a:p>
          </p:txBody>
        </p:sp>
      </p:grpSp>
      <p:grpSp>
        <p:nvGrpSpPr>
          <p:cNvPr id="144" name="组合 143"/>
          <p:cNvGrpSpPr/>
          <p:nvPr/>
        </p:nvGrpSpPr>
        <p:grpSpPr>
          <a:xfrm>
            <a:off x="6257273" y="4098610"/>
            <a:ext cx="2677169" cy="1008000"/>
            <a:chOff x="5797415" y="1086041"/>
            <a:chExt cx="2677169" cy="1008000"/>
          </a:xfrm>
        </p:grpSpPr>
        <p:sp>
          <p:nvSpPr>
            <p:cNvPr id="145" name="矩形: 圆角 144"/>
            <p:cNvSpPr/>
            <p:nvPr/>
          </p:nvSpPr>
          <p:spPr>
            <a:xfrm>
              <a:off x="5797416" y="1086041"/>
              <a:ext cx="2608162" cy="1008000"/>
            </a:xfrm>
            <a:prstGeom prst="roundRect">
              <a:avLst>
                <a:gd name="adj" fmla="val 8559"/>
              </a:avLst>
            </a:prstGeom>
            <a:solidFill>
              <a:schemeClr val="bg1"/>
            </a:solidFill>
            <a:ln w="6350">
              <a:solidFill>
                <a:srgbClr val="C00000"/>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Text Box 64"/>
            <p:cNvSpPr txBox="1">
              <a:spLocks noChangeArrowheads="1"/>
            </p:cNvSpPr>
            <p:nvPr/>
          </p:nvSpPr>
          <p:spPr bwMode="auto">
            <a:xfrm>
              <a:off x="5797415" y="1086041"/>
              <a:ext cx="2677169" cy="892552"/>
            </a:xfrm>
            <a:prstGeom prst="rect">
              <a:avLst/>
            </a:prstGeom>
            <a:noFill/>
            <a:ln w="9525">
              <a:noFill/>
              <a:miter lim="800000"/>
            </a:ln>
          </p:spPr>
          <p:txBody>
            <a:bodyPr wrap="square">
              <a:spAutoFit/>
            </a:bodyPr>
            <a:lstStyle/>
            <a:p>
              <a:pPr latinLnBrk="1">
                <a:defRPr/>
              </a:pPr>
              <a:r>
                <a:rPr lang="zh-CN" altLang="en-US"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五工厂（唐山）</a:t>
              </a:r>
            </a:p>
            <a:p>
              <a:pPr latinLnBrk="1">
                <a:defRPr/>
              </a:pP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Plant 5 (</a:t>
              </a:r>
              <a:r>
                <a:rPr lang="en-US" altLang="zh-CN" sz="1000" b="1" dirty="0" err="1">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TangShan</a:t>
              </a: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a:t>
              </a:r>
              <a:endParaRPr lang="zh-CN" altLang="en-US"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endParaRPr>
            </a:p>
            <a:p>
              <a:pPr latinLnBrk="1">
                <a:defRPr/>
              </a:pPr>
              <a:endPar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latinLnBrk="1">
                <a:defRPr/>
              </a:pP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转向节  制动钳  制动器总成</a:t>
              </a:r>
            </a:p>
            <a:p>
              <a:pPr latinLnBrk="1" hangingPunct="0">
                <a:defRPr/>
              </a:pPr>
              <a:r>
                <a:rPr lang="en-US" altLang="zh-CN"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Knuckle, Caliper, Brake Module</a:t>
              </a:r>
            </a:p>
          </p:txBody>
        </p:sp>
      </p:grpSp>
      <p:grpSp>
        <p:nvGrpSpPr>
          <p:cNvPr id="147" name="组合 146"/>
          <p:cNvGrpSpPr/>
          <p:nvPr/>
        </p:nvGrpSpPr>
        <p:grpSpPr>
          <a:xfrm>
            <a:off x="9070314" y="5314148"/>
            <a:ext cx="2677169" cy="1008000"/>
            <a:chOff x="5797415" y="1086041"/>
            <a:chExt cx="2677169" cy="1008000"/>
          </a:xfrm>
        </p:grpSpPr>
        <p:sp>
          <p:nvSpPr>
            <p:cNvPr id="148" name="矩形: 圆角 147"/>
            <p:cNvSpPr/>
            <p:nvPr/>
          </p:nvSpPr>
          <p:spPr>
            <a:xfrm>
              <a:off x="5797416" y="1086041"/>
              <a:ext cx="2608162" cy="1008000"/>
            </a:xfrm>
            <a:prstGeom prst="roundRect">
              <a:avLst>
                <a:gd name="adj" fmla="val 8559"/>
              </a:avLst>
            </a:prstGeom>
            <a:solidFill>
              <a:schemeClr val="bg1"/>
            </a:solidFill>
            <a:ln w="6350">
              <a:solidFill>
                <a:srgbClr val="C00000"/>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9" name="Text Box 64"/>
            <p:cNvSpPr txBox="1">
              <a:spLocks noChangeArrowheads="1"/>
            </p:cNvSpPr>
            <p:nvPr/>
          </p:nvSpPr>
          <p:spPr bwMode="auto">
            <a:xfrm>
              <a:off x="5797415" y="1086041"/>
              <a:ext cx="2677169" cy="892552"/>
            </a:xfrm>
            <a:prstGeom prst="rect">
              <a:avLst/>
            </a:prstGeom>
            <a:noFill/>
            <a:ln w="9525">
              <a:noFill/>
              <a:miter lim="800000"/>
            </a:ln>
          </p:spPr>
          <p:txBody>
            <a:bodyPr wrap="square">
              <a:spAutoFit/>
            </a:bodyPr>
            <a:lstStyle/>
            <a:p>
              <a:pPr latinLnBrk="1">
                <a:defRPr/>
              </a:pPr>
              <a:r>
                <a:rPr lang="zh-CN" altLang="en-US"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十一工厂（墨西哥）</a:t>
              </a:r>
            </a:p>
            <a:p>
              <a:pPr latinLnBrk="1">
                <a:defRPr/>
              </a:pP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Plant 11 (Mexico)</a:t>
              </a:r>
            </a:p>
            <a:p>
              <a:pPr latinLnBrk="1">
                <a:defRPr/>
              </a:pPr>
              <a:endParaRPr lang="en-US" altLang="zh-CN" sz="1000" b="1" dirty="0">
                <a:latin typeface="思源黑体 CN Medium" panose="020B0600000000000000" pitchFamily="34" charset="-122"/>
                <a:ea typeface="思源黑体 CN Medium" panose="020B0600000000000000" pitchFamily="34" charset="-122"/>
                <a:cs typeface="Arial" panose="020B0604020202020204" pitchFamily="34" charset="0"/>
              </a:endParaRPr>
            </a:p>
            <a:p>
              <a:pPr latinLnBrk="1">
                <a:defRPr/>
              </a:pP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铸铝产品的铸造与机加</a:t>
              </a:r>
            </a:p>
            <a:p>
              <a:pPr latinLnBrk="1" hangingPunct="0">
                <a:defRPr/>
              </a:pPr>
              <a:r>
                <a:rPr lang="en-US" altLang="zh-CN"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Aluminum Casting and Machining</a:t>
              </a:r>
            </a:p>
          </p:txBody>
        </p:sp>
      </p:grpSp>
      <p:grpSp>
        <p:nvGrpSpPr>
          <p:cNvPr id="150" name="组合 149"/>
          <p:cNvGrpSpPr/>
          <p:nvPr/>
        </p:nvGrpSpPr>
        <p:grpSpPr>
          <a:xfrm>
            <a:off x="9070314" y="4099382"/>
            <a:ext cx="2677169" cy="1008000"/>
            <a:chOff x="5797415" y="1086041"/>
            <a:chExt cx="2677169" cy="1008000"/>
          </a:xfrm>
        </p:grpSpPr>
        <p:sp>
          <p:nvSpPr>
            <p:cNvPr id="151" name="矩形: 圆角 150"/>
            <p:cNvSpPr/>
            <p:nvPr/>
          </p:nvSpPr>
          <p:spPr>
            <a:xfrm>
              <a:off x="5797416" y="1086041"/>
              <a:ext cx="2608162" cy="1008000"/>
            </a:xfrm>
            <a:prstGeom prst="roundRect">
              <a:avLst>
                <a:gd name="adj" fmla="val 8559"/>
              </a:avLst>
            </a:prstGeom>
            <a:solidFill>
              <a:schemeClr val="bg1"/>
            </a:solidFill>
            <a:ln w="6350">
              <a:solidFill>
                <a:srgbClr val="C00000"/>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2" name="Text Box 64"/>
            <p:cNvSpPr txBox="1">
              <a:spLocks noChangeArrowheads="1"/>
            </p:cNvSpPr>
            <p:nvPr/>
          </p:nvSpPr>
          <p:spPr bwMode="auto">
            <a:xfrm>
              <a:off x="5797415" y="1086041"/>
              <a:ext cx="2677169" cy="892552"/>
            </a:xfrm>
            <a:prstGeom prst="rect">
              <a:avLst/>
            </a:prstGeom>
            <a:noFill/>
            <a:ln w="9525">
              <a:noFill/>
              <a:miter lim="800000"/>
            </a:ln>
          </p:spPr>
          <p:txBody>
            <a:bodyPr wrap="square">
              <a:spAutoFit/>
            </a:bodyPr>
            <a:lstStyle/>
            <a:p>
              <a:pPr latinLnBrk="1">
                <a:defRPr/>
              </a:pPr>
              <a:r>
                <a:rPr lang="zh-CN" altLang="en-US"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九、十工厂（威海）</a:t>
              </a:r>
            </a:p>
            <a:p>
              <a:pPr latinLnBrk="1">
                <a:defRPr/>
              </a:pP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Plant 9, 10 (Weihai)</a:t>
              </a:r>
            </a:p>
            <a:p>
              <a:pPr latinLnBrk="1">
                <a:defRPr/>
              </a:pPr>
              <a:endPar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latinLnBrk="1">
                <a:defRPr/>
              </a:pP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铸铝产品的铸造与机加</a:t>
              </a:r>
            </a:p>
            <a:p>
              <a:pPr latinLnBrk="1" hangingPunct="0">
                <a:defRPr/>
              </a:pPr>
              <a:r>
                <a:rPr lang="en-US" altLang="zh-CN"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Aluminum Casting and Machining</a:t>
              </a:r>
            </a:p>
          </p:txBody>
        </p:sp>
      </p:grpSp>
      <p:grpSp>
        <p:nvGrpSpPr>
          <p:cNvPr id="153" name="组合 152"/>
          <p:cNvGrpSpPr/>
          <p:nvPr/>
        </p:nvGrpSpPr>
        <p:grpSpPr>
          <a:xfrm>
            <a:off x="6257273" y="5314148"/>
            <a:ext cx="2677169" cy="1008000"/>
            <a:chOff x="5797415" y="1086041"/>
            <a:chExt cx="2677169" cy="1008000"/>
          </a:xfrm>
        </p:grpSpPr>
        <p:sp>
          <p:nvSpPr>
            <p:cNvPr id="154" name="矩形: 圆角 153"/>
            <p:cNvSpPr/>
            <p:nvPr/>
          </p:nvSpPr>
          <p:spPr>
            <a:xfrm>
              <a:off x="5797416" y="1086041"/>
              <a:ext cx="2608162" cy="1008000"/>
            </a:xfrm>
            <a:prstGeom prst="roundRect">
              <a:avLst>
                <a:gd name="adj" fmla="val 8559"/>
              </a:avLst>
            </a:prstGeom>
            <a:solidFill>
              <a:schemeClr val="bg1"/>
            </a:solidFill>
            <a:ln w="6350">
              <a:solidFill>
                <a:srgbClr val="C00000"/>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5" name="Text Box 64"/>
            <p:cNvSpPr txBox="1">
              <a:spLocks noChangeArrowheads="1"/>
            </p:cNvSpPr>
            <p:nvPr/>
          </p:nvSpPr>
          <p:spPr bwMode="auto">
            <a:xfrm>
              <a:off x="5797415" y="1086041"/>
              <a:ext cx="2677169" cy="892552"/>
            </a:xfrm>
            <a:prstGeom prst="rect">
              <a:avLst/>
            </a:prstGeom>
            <a:noFill/>
            <a:ln w="9525">
              <a:noFill/>
              <a:miter lim="800000"/>
            </a:ln>
          </p:spPr>
          <p:txBody>
            <a:bodyPr wrap="square">
              <a:spAutoFit/>
            </a:bodyPr>
            <a:lstStyle/>
            <a:p>
              <a:pPr latinLnBrk="1">
                <a:defRPr/>
              </a:pPr>
              <a:r>
                <a:rPr lang="zh-CN" altLang="en-US"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六工厂（鄂尔多斯）</a:t>
              </a:r>
            </a:p>
            <a:p>
              <a:pPr latinLnBrk="1">
                <a:defRPr/>
              </a:pP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Plant 6 (Ordos)</a:t>
              </a:r>
              <a:endParaRPr lang="zh-CN" altLang="en-US"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endParaRPr>
            </a:p>
            <a:p>
              <a:pPr latinLnBrk="1">
                <a:defRPr/>
              </a:pPr>
              <a:endPar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latinLnBrk="1">
                <a:defRPr/>
              </a:pP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转向节  制动钳  制动器总成</a:t>
              </a:r>
            </a:p>
            <a:p>
              <a:pPr latinLnBrk="1" hangingPunct="0">
                <a:defRPr/>
              </a:pPr>
              <a:r>
                <a:rPr lang="en-US" altLang="zh-CN"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Knuckle, Caliper, Brake Module</a:t>
              </a:r>
            </a:p>
          </p:txBody>
        </p:sp>
      </p:grpSp>
      <p:grpSp>
        <p:nvGrpSpPr>
          <p:cNvPr id="156" name="组合 155"/>
          <p:cNvGrpSpPr/>
          <p:nvPr/>
        </p:nvGrpSpPr>
        <p:grpSpPr>
          <a:xfrm>
            <a:off x="9070314" y="1669848"/>
            <a:ext cx="2677169" cy="1008000"/>
            <a:chOff x="5797415" y="1086041"/>
            <a:chExt cx="2677169" cy="1008000"/>
          </a:xfrm>
        </p:grpSpPr>
        <p:sp>
          <p:nvSpPr>
            <p:cNvPr id="157" name="矩形: 圆角 156"/>
            <p:cNvSpPr/>
            <p:nvPr/>
          </p:nvSpPr>
          <p:spPr>
            <a:xfrm>
              <a:off x="5797416" y="1086041"/>
              <a:ext cx="2608162" cy="1008000"/>
            </a:xfrm>
            <a:prstGeom prst="roundRect">
              <a:avLst>
                <a:gd name="adj" fmla="val 8559"/>
              </a:avLst>
            </a:prstGeom>
            <a:solidFill>
              <a:schemeClr val="bg1"/>
            </a:solidFill>
            <a:ln w="6350">
              <a:solidFill>
                <a:srgbClr val="C00000"/>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8" name="Text Box 64"/>
            <p:cNvSpPr txBox="1">
              <a:spLocks noChangeArrowheads="1"/>
            </p:cNvSpPr>
            <p:nvPr/>
          </p:nvSpPr>
          <p:spPr bwMode="auto">
            <a:xfrm>
              <a:off x="5797415" y="1086041"/>
              <a:ext cx="2677169" cy="892552"/>
            </a:xfrm>
            <a:prstGeom prst="rect">
              <a:avLst/>
            </a:prstGeom>
            <a:noFill/>
            <a:ln w="9525">
              <a:noFill/>
              <a:miter lim="800000"/>
            </a:ln>
          </p:spPr>
          <p:txBody>
            <a:bodyPr wrap="square">
              <a:spAutoFit/>
            </a:bodyPr>
            <a:lstStyle/>
            <a:p>
              <a:pPr latinLnBrk="1">
                <a:defRPr/>
              </a:pPr>
              <a:r>
                <a:rPr lang="zh-CN" altLang="en-US"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七工厂（遂宁）</a:t>
              </a:r>
            </a:p>
            <a:p>
              <a:pPr latinLnBrk="1">
                <a:defRPr/>
              </a:pP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Plant 7 (</a:t>
              </a:r>
              <a:r>
                <a:rPr lang="en-US" altLang="zh-CN" sz="1000" b="1" dirty="0" err="1">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SuiNing</a:t>
              </a: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a:t>
              </a:r>
              <a:endParaRPr lang="zh-CN" altLang="en-US"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endParaRPr>
            </a:p>
            <a:p>
              <a:pPr latinLnBrk="1">
                <a:defRPr/>
              </a:pPr>
              <a:endPar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latinLnBrk="1">
                <a:defRPr/>
              </a:pP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转向节  制动钳  制动器总成</a:t>
              </a:r>
            </a:p>
            <a:p>
              <a:pPr latinLnBrk="1" hangingPunct="0">
                <a:defRPr/>
              </a:pPr>
              <a:r>
                <a:rPr lang="en-US" altLang="zh-CN"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Knuckle, Caliper, Brake Module</a:t>
              </a:r>
            </a:p>
          </p:txBody>
        </p:sp>
      </p:grpSp>
      <p:grpSp>
        <p:nvGrpSpPr>
          <p:cNvPr id="159" name="组合 158"/>
          <p:cNvGrpSpPr/>
          <p:nvPr/>
        </p:nvGrpSpPr>
        <p:grpSpPr>
          <a:xfrm>
            <a:off x="9070314" y="2884615"/>
            <a:ext cx="2677169" cy="1008000"/>
            <a:chOff x="5797415" y="1086041"/>
            <a:chExt cx="2677169" cy="1008000"/>
          </a:xfrm>
        </p:grpSpPr>
        <p:sp>
          <p:nvSpPr>
            <p:cNvPr id="160" name="矩形: 圆角 159"/>
            <p:cNvSpPr/>
            <p:nvPr/>
          </p:nvSpPr>
          <p:spPr>
            <a:xfrm>
              <a:off x="5797416" y="1086041"/>
              <a:ext cx="2608162" cy="1008000"/>
            </a:xfrm>
            <a:prstGeom prst="roundRect">
              <a:avLst>
                <a:gd name="adj" fmla="val 8559"/>
              </a:avLst>
            </a:prstGeom>
            <a:solidFill>
              <a:schemeClr val="bg1"/>
            </a:solidFill>
            <a:ln w="6350">
              <a:solidFill>
                <a:srgbClr val="C00000"/>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1" name="Text Box 64"/>
            <p:cNvSpPr txBox="1">
              <a:spLocks noChangeArrowheads="1"/>
            </p:cNvSpPr>
            <p:nvPr/>
          </p:nvSpPr>
          <p:spPr bwMode="auto">
            <a:xfrm>
              <a:off x="5797415" y="1086041"/>
              <a:ext cx="2677169" cy="892552"/>
            </a:xfrm>
            <a:prstGeom prst="rect">
              <a:avLst/>
            </a:prstGeom>
            <a:noFill/>
            <a:ln w="9525">
              <a:noFill/>
              <a:miter lim="800000"/>
            </a:ln>
          </p:spPr>
          <p:txBody>
            <a:bodyPr wrap="square">
              <a:spAutoFit/>
            </a:bodyPr>
            <a:lstStyle/>
            <a:p>
              <a:pPr latinLnBrk="1">
                <a:defRPr/>
              </a:pPr>
              <a:r>
                <a:rPr lang="zh-CN" altLang="en-US" sz="1200" b="1" dirty="0">
                  <a:solidFill>
                    <a:srgbClr val="E46C0A"/>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八工厂（慈溪）</a:t>
              </a:r>
            </a:p>
            <a:p>
              <a:pPr latinLnBrk="1">
                <a:defRPr/>
              </a:pP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Plant 8 (</a:t>
              </a:r>
              <a:r>
                <a:rPr lang="en-US" altLang="zh-CN" sz="1000" b="1" dirty="0" err="1">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CiXi</a:t>
              </a:r>
              <a:r>
                <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a:t>
              </a:r>
              <a:endParaRPr lang="zh-CN" altLang="en-US"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endParaRPr>
            </a:p>
            <a:p>
              <a:pPr latinLnBrk="1">
                <a:defRPr/>
              </a:pPr>
              <a:endParaRPr lang="en-US" altLang="zh-CN" sz="1000" b="1"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latinLnBrk="1">
                <a:defRPr/>
              </a:pPr>
              <a:r>
                <a:rPr lang="zh-CN" altLang="en-US" sz="1000" b="1" dirty="0">
                  <a:latin typeface="思源黑体 CN Medium" panose="020B0600000000000000" pitchFamily="34" charset="-122"/>
                  <a:ea typeface="思源黑体 CN Medium" panose="020B0600000000000000" pitchFamily="34" charset="-122"/>
                  <a:cs typeface="Arial" panose="020B0604020202020204" pitchFamily="34" charset="0"/>
                </a:rPr>
                <a:t>转向节  制动钳  制动器总成</a:t>
              </a:r>
            </a:p>
            <a:p>
              <a:pPr latinLnBrk="1" hangingPunct="0">
                <a:defRPr/>
              </a:pPr>
              <a:r>
                <a:rPr lang="en-US" altLang="zh-CN" sz="1000"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lt"/>
                </a:rPr>
                <a:t>Knuckle, Caliper, Brake Module</a:t>
              </a:r>
            </a:p>
          </p:txBody>
        </p:sp>
      </p:grpSp>
      <p:sp>
        <p:nvSpPr>
          <p:cNvPr id="99" name="OfficePLUS-8"/>
          <p:cNvSpPr txBox="1">
            <a:spLocks noChangeArrowheads="1"/>
          </p:cNvSpPr>
          <p:nvPr/>
        </p:nvSpPr>
        <p:spPr bwMode="auto">
          <a:xfrm>
            <a:off x="4697720" y="799902"/>
            <a:ext cx="27965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800" dirty="0">
                <a:solidFill>
                  <a:srgbClr val="4472C4"/>
                </a:solidFill>
                <a:latin typeface="思源黑体 CN Heavy" panose="020B0A00000000000000" pitchFamily="34" charset="-122"/>
                <a:ea typeface="思源黑体 CN Heavy" panose="020B0A00000000000000" pitchFamily="34" charset="-122"/>
              </a:rPr>
              <a:t>生产基地 </a:t>
            </a:r>
            <a:r>
              <a:rPr lang="en-US" altLang="zh-CN" sz="3600" dirty="0">
                <a:solidFill>
                  <a:schemeClr val="accent6">
                    <a:lumMod val="75000"/>
                  </a:schemeClr>
                </a:solidFill>
                <a:latin typeface="思源黑体 CN Heavy" panose="020B0A00000000000000" pitchFamily="34" charset="-122"/>
                <a:ea typeface="思源黑体 CN Heavy" panose="020B0A00000000000000" pitchFamily="34" charset="-122"/>
              </a:rPr>
              <a:t>11 </a:t>
            </a:r>
            <a:r>
              <a:rPr lang="zh-CN" altLang="en-US" sz="2800" dirty="0">
                <a:solidFill>
                  <a:srgbClr val="4472C4"/>
                </a:solidFill>
                <a:latin typeface="思源黑体 CN Heavy" panose="020B0A00000000000000" pitchFamily="34" charset="-122"/>
                <a:ea typeface="思源黑体 CN Heavy" panose="020B0A00000000000000" pitchFamily="34" charset="-122"/>
              </a:rPr>
              <a:t>家</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2735836" y="1988840"/>
            <a:ext cx="6720328" cy="3312368"/>
            <a:chOff x="4273" y="968"/>
            <a:chExt cx="2812" cy="1386"/>
          </a:xfrm>
          <a:solidFill>
            <a:srgbClr val="666666"/>
          </a:solidFill>
        </p:grpSpPr>
        <p:grpSp>
          <p:nvGrpSpPr>
            <p:cNvPr id="3" name="Group 205"/>
            <p:cNvGrpSpPr/>
            <p:nvPr/>
          </p:nvGrpSpPr>
          <p:grpSpPr bwMode="auto">
            <a:xfrm>
              <a:off x="4274" y="1002"/>
              <a:ext cx="2803" cy="1333"/>
              <a:chOff x="4274" y="1002"/>
              <a:chExt cx="2803" cy="1333"/>
            </a:xfrm>
            <a:grpFill/>
          </p:grpSpPr>
          <p:sp>
            <p:nvSpPr>
              <p:cNvPr id="357" name="Freeform 5"/>
              <p:cNvSpPr/>
              <p:nvPr/>
            </p:nvSpPr>
            <p:spPr bwMode="auto">
              <a:xfrm>
                <a:off x="6454" y="1948"/>
                <a:ext cx="320" cy="241"/>
              </a:xfrm>
              <a:custGeom>
                <a:avLst/>
                <a:gdLst>
                  <a:gd name="T0" fmla="*/ 230 w 233"/>
                  <a:gd name="T1" fmla="*/ 90 h 175"/>
                  <a:gd name="T2" fmla="*/ 227 w 233"/>
                  <a:gd name="T3" fmla="*/ 86 h 175"/>
                  <a:gd name="T4" fmla="*/ 216 w 233"/>
                  <a:gd name="T5" fmla="*/ 70 h 175"/>
                  <a:gd name="T6" fmla="*/ 209 w 233"/>
                  <a:gd name="T7" fmla="*/ 63 h 175"/>
                  <a:gd name="T8" fmla="*/ 203 w 233"/>
                  <a:gd name="T9" fmla="*/ 55 h 175"/>
                  <a:gd name="T10" fmla="*/ 191 w 233"/>
                  <a:gd name="T11" fmla="*/ 49 h 175"/>
                  <a:gd name="T12" fmla="*/ 188 w 233"/>
                  <a:gd name="T13" fmla="*/ 36 h 175"/>
                  <a:gd name="T14" fmla="*/ 181 w 233"/>
                  <a:gd name="T15" fmla="*/ 21 h 175"/>
                  <a:gd name="T16" fmla="*/ 173 w 233"/>
                  <a:gd name="T17" fmla="*/ 8 h 175"/>
                  <a:gd name="T18" fmla="*/ 167 w 233"/>
                  <a:gd name="T19" fmla="*/ 7 h 175"/>
                  <a:gd name="T20" fmla="*/ 165 w 233"/>
                  <a:gd name="T21" fmla="*/ 16 h 175"/>
                  <a:gd name="T22" fmla="*/ 164 w 233"/>
                  <a:gd name="T23" fmla="*/ 30 h 175"/>
                  <a:gd name="T24" fmla="*/ 149 w 233"/>
                  <a:gd name="T25" fmla="*/ 36 h 175"/>
                  <a:gd name="T26" fmla="*/ 134 w 233"/>
                  <a:gd name="T27" fmla="*/ 27 h 175"/>
                  <a:gd name="T28" fmla="*/ 132 w 233"/>
                  <a:gd name="T29" fmla="*/ 19 h 175"/>
                  <a:gd name="T30" fmla="*/ 135 w 233"/>
                  <a:gd name="T31" fmla="*/ 12 h 175"/>
                  <a:gd name="T32" fmla="*/ 133 w 233"/>
                  <a:gd name="T33" fmla="*/ 10 h 175"/>
                  <a:gd name="T34" fmla="*/ 126 w 233"/>
                  <a:gd name="T35" fmla="*/ 9 h 175"/>
                  <a:gd name="T36" fmla="*/ 109 w 233"/>
                  <a:gd name="T37" fmla="*/ 3 h 175"/>
                  <a:gd name="T38" fmla="*/ 112 w 233"/>
                  <a:gd name="T39" fmla="*/ 9 h 175"/>
                  <a:gd name="T40" fmla="*/ 102 w 233"/>
                  <a:gd name="T41" fmla="*/ 10 h 175"/>
                  <a:gd name="T42" fmla="*/ 96 w 233"/>
                  <a:gd name="T43" fmla="*/ 19 h 175"/>
                  <a:gd name="T44" fmla="*/ 94 w 233"/>
                  <a:gd name="T45" fmla="*/ 25 h 175"/>
                  <a:gd name="T46" fmla="*/ 85 w 233"/>
                  <a:gd name="T47" fmla="*/ 21 h 175"/>
                  <a:gd name="T48" fmla="*/ 79 w 233"/>
                  <a:gd name="T49" fmla="*/ 20 h 175"/>
                  <a:gd name="T50" fmla="*/ 73 w 233"/>
                  <a:gd name="T51" fmla="*/ 21 h 175"/>
                  <a:gd name="T52" fmla="*/ 70 w 233"/>
                  <a:gd name="T53" fmla="*/ 25 h 175"/>
                  <a:gd name="T54" fmla="*/ 69 w 233"/>
                  <a:gd name="T55" fmla="*/ 28 h 175"/>
                  <a:gd name="T56" fmla="*/ 68 w 233"/>
                  <a:gd name="T57" fmla="*/ 33 h 175"/>
                  <a:gd name="T58" fmla="*/ 63 w 233"/>
                  <a:gd name="T59" fmla="*/ 37 h 175"/>
                  <a:gd name="T60" fmla="*/ 59 w 233"/>
                  <a:gd name="T61" fmla="*/ 38 h 175"/>
                  <a:gd name="T62" fmla="*/ 53 w 233"/>
                  <a:gd name="T63" fmla="*/ 42 h 175"/>
                  <a:gd name="T64" fmla="*/ 42 w 233"/>
                  <a:gd name="T65" fmla="*/ 53 h 175"/>
                  <a:gd name="T66" fmla="*/ 27 w 233"/>
                  <a:gd name="T67" fmla="*/ 58 h 175"/>
                  <a:gd name="T68" fmla="*/ 13 w 233"/>
                  <a:gd name="T69" fmla="*/ 64 h 175"/>
                  <a:gd name="T70" fmla="*/ 7 w 233"/>
                  <a:gd name="T71" fmla="*/ 65 h 175"/>
                  <a:gd name="T72" fmla="*/ 4 w 233"/>
                  <a:gd name="T73" fmla="*/ 79 h 175"/>
                  <a:gd name="T74" fmla="*/ 4 w 233"/>
                  <a:gd name="T75" fmla="*/ 89 h 175"/>
                  <a:gd name="T76" fmla="*/ 1 w 233"/>
                  <a:gd name="T77" fmla="*/ 89 h 175"/>
                  <a:gd name="T78" fmla="*/ 9 w 233"/>
                  <a:gd name="T79" fmla="*/ 106 h 175"/>
                  <a:gd name="T80" fmla="*/ 17 w 233"/>
                  <a:gd name="T81" fmla="*/ 126 h 175"/>
                  <a:gd name="T82" fmla="*/ 13 w 233"/>
                  <a:gd name="T83" fmla="*/ 138 h 175"/>
                  <a:gd name="T84" fmla="*/ 25 w 233"/>
                  <a:gd name="T85" fmla="*/ 147 h 175"/>
                  <a:gd name="T86" fmla="*/ 40 w 233"/>
                  <a:gd name="T87" fmla="*/ 140 h 175"/>
                  <a:gd name="T88" fmla="*/ 63 w 233"/>
                  <a:gd name="T89" fmla="*/ 136 h 175"/>
                  <a:gd name="T90" fmla="*/ 84 w 233"/>
                  <a:gd name="T91" fmla="*/ 129 h 175"/>
                  <a:gd name="T92" fmla="*/ 112 w 233"/>
                  <a:gd name="T93" fmla="*/ 128 h 175"/>
                  <a:gd name="T94" fmla="*/ 122 w 233"/>
                  <a:gd name="T95" fmla="*/ 134 h 175"/>
                  <a:gd name="T96" fmla="*/ 128 w 233"/>
                  <a:gd name="T97" fmla="*/ 140 h 175"/>
                  <a:gd name="T98" fmla="*/ 132 w 233"/>
                  <a:gd name="T99" fmla="*/ 144 h 175"/>
                  <a:gd name="T100" fmla="*/ 143 w 233"/>
                  <a:gd name="T101" fmla="*/ 132 h 175"/>
                  <a:gd name="T102" fmla="*/ 143 w 233"/>
                  <a:gd name="T103" fmla="*/ 139 h 175"/>
                  <a:gd name="T104" fmla="*/ 139 w 233"/>
                  <a:gd name="T105" fmla="*/ 148 h 175"/>
                  <a:gd name="T106" fmla="*/ 147 w 233"/>
                  <a:gd name="T107" fmla="*/ 147 h 175"/>
                  <a:gd name="T108" fmla="*/ 153 w 233"/>
                  <a:gd name="T109" fmla="*/ 158 h 175"/>
                  <a:gd name="T110" fmla="*/ 164 w 233"/>
                  <a:gd name="T111" fmla="*/ 168 h 175"/>
                  <a:gd name="T112" fmla="*/ 180 w 233"/>
                  <a:gd name="T113" fmla="*/ 168 h 175"/>
                  <a:gd name="T114" fmla="*/ 184 w 233"/>
                  <a:gd name="T115" fmla="*/ 169 h 175"/>
                  <a:gd name="T116" fmla="*/ 192 w 233"/>
                  <a:gd name="T117" fmla="*/ 174 h 175"/>
                  <a:gd name="T118" fmla="*/ 212 w 233"/>
                  <a:gd name="T119" fmla="*/ 163 h 175"/>
                  <a:gd name="T120" fmla="*/ 221 w 233"/>
                  <a:gd name="T121" fmla="*/ 136 h 175"/>
                  <a:gd name="T122" fmla="*/ 229 w 233"/>
                  <a:gd name="T123" fmla="*/ 118 h 175"/>
                  <a:gd name="T124" fmla="*/ 232 w 233"/>
                  <a:gd name="T125" fmla="*/ 10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 h="175">
                    <a:moveTo>
                      <a:pt x="230" y="99"/>
                    </a:moveTo>
                    <a:cubicBezTo>
                      <a:pt x="230" y="97"/>
                      <a:pt x="230" y="96"/>
                      <a:pt x="229" y="94"/>
                    </a:cubicBezTo>
                    <a:cubicBezTo>
                      <a:pt x="229" y="92"/>
                      <a:pt x="230" y="90"/>
                      <a:pt x="230" y="90"/>
                    </a:cubicBezTo>
                    <a:cubicBezTo>
                      <a:pt x="230" y="89"/>
                      <a:pt x="230" y="88"/>
                      <a:pt x="230" y="88"/>
                    </a:cubicBezTo>
                    <a:cubicBezTo>
                      <a:pt x="231" y="87"/>
                      <a:pt x="231" y="84"/>
                      <a:pt x="231" y="84"/>
                    </a:cubicBezTo>
                    <a:cubicBezTo>
                      <a:pt x="231" y="85"/>
                      <a:pt x="229" y="89"/>
                      <a:pt x="227" y="86"/>
                    </a:cubicBezTo>
                    <a:cubicBezTo>
                      <a:pt x="225" y="83"/>
                      <a:pt x="224" y="80"/>
                      <a:pt x="223" y="79"/>
                    </a:cubicBezTo>
                    <a:cubicBezTo>
                      <a:pt x="222" y="79"/>
                      <a:pt x="218" y="77"/>
                      <a:pt x="217" y="75"/>
                    </a:cubicBezTo>
                    <a:cubicBezTo>
                      <a:pt x="216" y="73"/>
                      <a:pt x="217" y="70"/>
                      <a:pt x="216" y="70"/>
                    </a:cubicBezTo>
                    <a:cubicBezTo>
                      <a:pt x="214" y="69"/>
                      <a:pt x="212" y="67"/>
                      <a:pt x="212" y="68"/>
                    </a:cubicBezTo>
                    <a:cubicBezTo>
                      <a:pt x="212" y="68"/>
                      <a:pt x="212" y="69"/>
                      <a:pt x="211" y="69"/>
                    </a:cubicBezTo>
                    <a:cubicBezTo>
                      <a:pt x="210" y="68"/>
                      <a:pt x="210" y="65"/>
                      <a:pt x="209" y="63"/>
                    </a:cubicBezTo>
                    <a:cubicBezTo>
                      <a:pt x="207" y="61"/>
                      <a:pt x="205" y="59"/>
                      <a:pt x="205" y="59"/>
                    </a:cubicBezTo>
                    <a:cubicBezTo>
                      <a:pt x="205" y="58"/>
                      <a:pt x="205" y="57"/>
                      <a:pt x="206" y="57"/>
                    </a:cubicBezTo>
                    <a:cubicBezTo>
                      <a:pt x="206" y="57"/>
                      <a:pt x="204" y="57"/>
                      <a:pt x="203" y="55"/>
                    </a:cubicBezTo>
                    <a:cubicBezTo>
                      <a:pt x="201" y="53"/>
                      <a:pt x="201" y="54"/>
                      <a:pt x="199" y="53"/>
                    </a:cubicBezTo>
                    <a:cubicBezTo>
                      <a:pt x="198" y="52"/>
                      <a:pt x="198" y="52"/>
                      <a:pt x="196" y="52"/>
                    </a:cubicBezTo>
                    <a:cubicBezTo>
                      <a:pt x="195" y="52"/>
                      <a:pt x="191" y="50"/>
                      <a:pt x="191" y="49"/>
                    </a:cubicBezTo>
                    <a:cubicBezTo>
                      <a:pt x="191" y="47"/>
                      <a:pt x="191" y="46"/>
                      <a:pt x="190" y="45"/>
                    </a:cubicBezTo>
                    <a:cubicBezTo>
                      <a:pt x="189" y="43"/>
                      <a:pt x="190" y="43"/>
                      <a:pt x="190" y="41"/>
                    </a:cubicBezTo>
                    <a:cubicBezTo>
                      <a:pt x="190" y="39"/>
                      <a:pt x="190" y="37"/>
                      <a:pt x="188" y="36"/>
                    </a:cubicBezTo>
                    <a:cubicBezTo>
                      <a:pt x="187" y="34"/>
                      <a:pt x="186" y="35"/>
                      <a:pt x="186" y="33"/>
                    </a:cubicBezTo>
                    <a:cubicBezTo>
                      <a:pt x="186" y="31"/>
                      <a:pt x="186" y="27"/>
                      <a:pt x="185" y="26"/>
                    </a:cubicBezTo>
                    <a:cubicBezTo>
                      <a:pt x="184" y="24"/>
                      <a:pt x="181" y="22"/>
                      <a:pt x="181" y="21"/>
                    </a:cubicBezTo>
                    <a:cubicBezTo>
                      <a:pt x="180" y="20"/>
                      <a:pt x="180" y="22"/>
                      <a:pt x="179" y="22"/>
                    </a:cubicBezTo>
                    <a:cubicBezTo>
                      <a:pt x="178" y="22"/>
                      <a:pt x="176" y="19"/>
                      <a:pt x="176" y="16"/>
                    </a:cubicBezTo>
                    <a:cubicBezTo>
                      <a:pt x="176" y="12"/>
                      <a:pt x="174" y="10"/>
                      <a:pt x="173" y="8"/>
                    </a:cubicBezTo>
                    <a:cubicBezTo>
                      <a:pt x="172" y="6"/>
                      <a:pt x="170" y="2"/>
                      <a:pt x="169" y="1"/>
                    </a:cubicBezTo>
                    <a:cubicBezTo>
                      <a:pt x="169" y="0"/>
                      <a:pt x="168" y="1"/>
                      <a:pt x="168" y="2"/>
                    </a:cubicBezTo>
                    <a:cubicBezTo>
                      <a:pt x="168" y="3"/>
                      <a:pt x="168" y="5"/>
                      <a:pt x="167" y="7"/>
                    </a:cubicBezTo>
                    <a:cubicBezTo>
                      <a:pt x="166" y="9"/>
                      <a:pt x="164" y="10"/>
                      <a:pt x="164" y="10"/>
                    </a:cubicBezTo>
                    <a:cubicBezTo>
                      <a:pt x="165" y="11"/>
                      <a:pt x="167" y="11"/>
                      <a:pt x="166" y="12"/>
                    </a:cubicBezTo>
                    <a:cubicBezTo>
                      <a:pt x="165" y="13"/>
                      <a:pt x="165" y="14"/>
                      <a:pt x="165" y="16"/>
                    </a:cubicBezTo>
                    <a:cubicBezTo>
                      <a:pt x="165" y="18"/>
                      <a:pt x="163" y="18"/>
                      <a:pt x="164" y="19"/>
                    </a:cubicBezTo>
                    <a:cubicBezTo>
                      <a:pt x="164" y="20"/>
                      <a:pt x="164" y="22"/>
                      <a:pt x="164" y="22"/>
                    </a:cubicBezTo>
                    <a:cubicBezTo>
                      <a:pt x="164" y="23"/>
                      <a:pt x="164" y="26"/>
                      <a:pt x="164" y="30"/>
                    </a:cubicBezTo>
                    <a:cubicBezTo>
                      <a:pt x="163" y="33"/>
                      <a:pt x="161" y="39"/>
                      <a:pt x="159" y="41"/>
                    </a:cubicBezTo>
                    <a:cubicBezTo>
                      <a:pt x="156" y="42"/>
                      <a:pt x="155" y="42"/>
                      <a:pt x="153" y="40"/>
                    </a:cubicBezTo>
                    <a:cubicBezTo>
                      <a:pt x="151" y="39"/>
                      <a:pt x="150" y="37"/>
                      <a:pt x="149" y="36"/>
                    </a:cubicBezTo>
                    <a:cubicBezTo>
                      <a:pt x="148" y="36"/>
                      <a:pt x="143" y="34"/>
                      <a:pt x="141" y="33"/>
                    </a:cubicBezTo>
                    <a:cubicBezTo>
                      <a:pt x="140" y="31"/>
                      <a:pt x="139" y="30"/>
                      <a:pt x="138" y="30"/>
                    </a:cubicBezTo>
                    <a:cubicBezTo>
                      <a:pt x="137" y="30"/>
                      <a:pt x="135" y="29"/>
                      <a:pt x="134" y="27"/>
                    </a:cubicBezTo>
                    <a:cubicBezTo>
                      <a:pt x="133" y="26"/>
                      <a:pt x="131" y="26"/>
                      <a:pt x="130" y="25"/>
                    </a:cubicBezTo>
                    <a:cubicBezTo>
                      <a:pt x="129" y="25"/>
                      <a:pt x="128" y="24"/>
                      <a:pt x="129" y="23"/>
                    </a:cubicBezTo>
                    <a:cubicBezTo>
                      <a:pt x="129" y="22"/>
                      <a:pt x="131" y="19"/>
                      <a:pt x="132" y="19"/>
                    </a:cubicBezTo>
                    <a:cubicBezTo>
                      <a:pt x="133" y="18"/>
                      <a:pt x="134" y="18"/>
                      <a:pt x="133" y="17"/>
                    </a:cubicBezTo>
                    <a:cubicBezTo>
                      <a:pt x="132" y="17"/>
                      <a:pt x="133" y="15"/>
                      <a:pt x="134" y="15"/>
                    </a:cubicBezTo>
                    <a:cubicBezTo>
                      <a:pt x="135" y="15"/>
                      <a:pt x="134" y="14"/>
                      <a:pt x="135" y="12"/>
                    </a:cubicBezTo>
                    <a:cubicBezTo>
                      <a:pt x="137" y="11"/>
                      <a:pt x="138" y="10"/>
                      <a:pt x="138" y="9"/>
                    </a:cubicBezTo>
                    <a:cubicBezTo>
                      <a:pt x="137" y="8"/>
                      <a:pt x="136" y="7"/>
                      <a:pt x="135" y="8"/>
                    </a:cubicBezTo>
                    <a:cubicBezTo>
                      <a:pt x="134" y="9"/>
                      <a:pt x="134" y="10"/>
                      <a:pt x="133" y="10"/>
                    </a:cubicBezTo>
                    <a:cubicBezTo>
                      <a:pt x="133" y="9"/>
                      <a:pt x="132" y="9"/>
                      <a:pt x="132" y="8"/>
                    </a:cubicBezTo>
                    <a:cubicBezTo>
                      <a:pt x="132" y="7"/>
                      <a:pt x="132" y="6"/>
                      <a:pt x="131" y="8"/>
                    </a:cubicBezTo>
                    <a:cubicBezTo>
                      <a:pt x="129" y="9"/>
                      <a:pt x="128" y="9"/>
                      <a:pt x="126" y="9"/>
                    </a:cubicBezTo>
                    <a:cubicBezTo>
                      <a:pt x="124" y="9"/>
                      <a:pt x="118" y="6"/>
                      <a:pt x="116" y="6"/>
                    </a:cubicBezTo>
                    <a:cubicBezTo>
                      <a:pt x="113" y="5"/>
                      <a:pt x="113" y="5"/>
                      <a:pt x="113" y="4"/>
                    </a:cubicBezTo>
                    <a:cubicBezTo>
                      <a:pt x="112" y="3"/>
                      <a:pt x="109" y="2"/>
                      <a:pt x="109" y="3"/>
                    </a:cubicBezTo>
                    <a:cubicBezTo>
                      <a:pt x="109" y="3"/>
                      <a:pt x="109" y="4"/>
                      <a:pt x="111" y="5"/>
                    </a:cubicBezTo>
                    <a:cubicBezTo>
                      <a:pt x="112" y="5"/>
                      <a:pt x="112" y="4"/>
                      <a:pt x="112" y="6"/>
                    </a:cubicBezTo>
                    <a:cubicBezTo>
                      <a:pt x="112" y="8"/>
                      <a:pt x="114" y="9"/>
                      <a:pt x="112" y="9"/>
                    </a:cubicBezTo>
                    <a:cubicBezTo>
                      <a:pt x="111" y="9"/>
                      <a:pt x="107" y="10"/>
                      <a:pt x="106" y="9"/>
                    </a:cubicBezTo>
                    <a:cubicBezTo>
                      <a:pt x="105" y="9"/>
                      <a:pt x="105" y="9"/>
                      <a:pt x="104" y="9"/>
                    </a:cubicBezTo>
                    <a:cubicBezTo>
                      <a:pt x="103" y="10"/>
                      <a:pt x="102" y="10"/>
                      <a:pt x="102" y="10"/>
                    </a:cubicBezTo>
                    <a:cubicBezTo>
                      <a:pt x="101" y="11"/>
                      <a:pt x="101" y="12"/>
                      <a:pt x="100" y="13"/>
                    </a:cubicBezTo>
                    <a:cubicBezTo>
                      <a:pt x="99" y="14"/>
                      <a:pt x="99" y="16"/>
                      <a:pt x="98" y="16"/>
                    </a:cubicBezTo>
                    <a:cubicBezTo>
                      <a:pt x="98" y="16"/>
                      <a:pt x="97" y="18"/>
                      <a:pt x="96" y="19"/>
                    </a:cubicBezTo>
                    <a:cubicBezTo>
                      <a:pt x="95" y="20"/>
                      <a:pt x="95" y="20"/>
                      <a:pt x="95" y="21"/>
                    </a:cubicBezTo>
                    <a:cubicBezTo>
                      <a:pt x="95" y="22"/>
                      <a:pt x="97" y="24"/>
                      <a:pt x="96" y="25"/>
                    </a:cubicBezTo>
                    <a:cubicBezTo>
                      <a:pt x="96" y="26"/>
                      <a:pt x="96" y="26"/>
                      <a:pt x="94" y="25"/>
                    </a:cubicBezTo>
                    <a:cubicBezTo>
                      <a:pt x="93" y="24"/>
                      <a:pt x="90" y="24"/>
                      <a:pt x="90" y="24"/>
                    </a:cubicBezTo>
                    <a:cubicBezTo>
                      <a:pt x="89" y="25"/>
                      <a:pt x="87" y="29"/>
                      <a:pt x="87" y="27"/>
                    </a:cubicBezTo>
                    <a:cubicBezTo>
                      <a:pt x="87" y="26"/>
                      <a:pt x="86" y="22"/>
                      <a:pt x="85" y="21"/>
                    </a:cubicBezTo>
                    <a:cubicBezTo>
                      <a:pt x="83" y="19"/>
                      <a:pt x="82" y="20"/>
                      <a:pt x="82" y="19"/>
                    </a:cubicBezTo>
                    <a:cubicBezTo>
                      <a:pt x="81" y="18"/>
                      <a:pt x="81" y="17"/>
                      <a:pt x="80" y="18"/>
                    </a:cubicBezTo>
                    <a:cubicBezTo>
                      <a:pt x="80" y="19"/>
                      <a:pt x="80" y="20"/>
                      <a:pt x="79" y="20"/>
                    </a:cubicBezTo>
                    <a:cubicBezTo>
                      <a:pt x="78" y="20"/>
                      <a:pt x="77" y="19"/>
                      <a:pt x="76" y="20"/>
                    </a:cubicBezTo>
                    <a:cubicBezTo>
                      <a:pt x="76" y="21"/>
                      <a:pt x="76" y="23"/>
                      <a:pt x="75" y="23"/>
                    </a:cubicBezTo>
                    <a:cubicBezTo>
                      <a:pt x="74" y="22"/>
                      <a:pt x="74" y="22"/>
                      <a:pt x="73" y="21"/>
                    </a:cubicBezTo>
                    <a:cubicBezTo>
                      <a:pt x="73" y="21"/>
                      <a:pt x="73" y="22"/>
                      <a:pt x="72" y="23"/>
                    </a:cubicBezTo>
                    <a:cubicBezTo>
                      <a:pt x="72" y="23"/>
                      <a:pt x="71" y="22"/>
                      <a:pt x="71" y="23"/>
                    </a:cubicBezTo>
                    <a:cubicBezTo>
                      <a:pt x="70" y="23"/>
                      <a:pt x="70" y="25"/>
                      <a:pt x="70" y="25"/>
                    </a:cubicBezTo>
                    <a:cubicBezTo>
                      <a:pt x="71" y="25"/>
                      <a:pt x="72" y="26"/>
                      <a:pt x="70" y="26"/>
                    </a:cubicBezTo>
                    <a:cubicBezTo>
                      <a:pt x="69" y="26"/>
                      <a:pt x="68" y="26"/>
                      <a:pt x="69" y="27"/>
                    </a:cubicBezTo>
                    <a:cubicBezTo>
                      <a:pt x="70" y="27"/>
                      <a:pt x="70" y="28"/>
                      <a:pt x="69" y="28"/>
                    </a:cubicBezTo>
                    <a:cubicBezTo>
                      <a:pt x="68" y="27"/>
                      <a:pt x="67" y="28"/>
                      <a:pt x="67" y="29"/>
                    </a:cubicBezTo>
                    <a:cubicBezTo>
                      <a:pt x="67" y="30"/>
                      <a:pt x="67" y="32"/>
                      <a:pt x="68" y="32"/>
                    </a:cubicBezTo>
                    <a:cubicBezTo>
                      <a:pt x="69" y="32"/>
                      <a:pt x="69" y="33"/>
                      <a:pt x="68" y="33"/>
                    </a:cubicBezTo>
                    <a:cubicBezTo>
                      <a:pt x="66" y="33"/>
                      <a:pt x="63" y="33"/>
                      <a:pt x="62" y="32"/>
                    </a:cubicBezTo>
                    <a:cubicBezTo>
                      <a:pt x="61" y="32"/>
                      <a:pt x="60" y="34"/>
                      <a:pt x="61" y="35"/>
                    </a:cubicBezTo>
                    <a:cubicBezTo>
                      <a:pt x="62" y="36"/>
                      <a:pt x="63" y="36"/>
                      <a:pt x="63" y="37"/>
                    </a:cubicBezTo>
                    <a:cubicBezTo>
                      <a:pt x="63" y="38"/>
                      <a:pt x="63" y="38"/>
                      <a:pt x="62" y="38"/>
                    </a:cubicBezTo>
                    <a:cubicBezTo>
                      <a:pt x="62" y="37"/>
                      <a:pt x="61" y="38"/>
                      <a:pt x="61" y="39"/>
                    </a:cubicBezTo>
                    <a:cubicBezTo>
                      <a:pt x="61" y="40"/>
                      <a:pt x="60" y="39"/>
                      <a:pt x="59" y="38"/>
                    </a:cubicBezTo>
                    <a:cubicBezTo>
                      <a:pt x="59" y="37"/>
                      <a:pt x="58" y="34"/>
                      <a:pt x="58" y="34"/>
                    </a:cubicBezTo>
                    <a:cubicBezTo>
                      <a:pt x="57" y="34"/>
                      <a:pt x="55" y="36"/>
                      <a:pt x="54" y="38"/>
                    </a:cubicBezTo>
                    <a:cubicBezTo>
                      <a:pt x="54" y="40"/>
                      <a:pt x="53" y="41"/>
                      <a:pt x="53" y="42"/>
                    </a:cubicBezTo>
                    <a:cubicBezTo>
                      <a:pt x="54" y="43"/>
                      <a:pt x="54" y="44"/>
                      <a:pt x="53" y="44"/>
                    </a:cubicBezTo>
                    <a:cubicBezTo>
                      <a:pt x="53" y="45"/>
                      <a:pt x="50" y="48"/>
                      <a:pt x="49" y="49"/>
                    </a:cubicBezTo>
                    <a:cubicBezTo>
                      <a:pt x="48" y="51"/>
                      <a:pt x="44" y="53"/>
                      <a:pt x="42" y="53"/>
                    </a:cubicBezTo>
                    <a:cubicBezTo>
                      <a:pt x="39" y="54"/>
                      <a:pt x="36" y="54"/>
                      <a:pt x="35" y="54"/>
                    </a:cubicBezTo>
                    <a:cubicBezTo>
                      <a:pt x="34" y="55"/>
                      <a:pt x="35" y="55"/>
                      <a:pt x="33" y="56"/>
                    </a:cubicBezTo>
                    <a:cubicBezTo>
                      <a:pt x="32" y="57"/>
                      <a:pt x="28" y="57"/>
                      <a:pt x="27" y="58"/>
                    </a:cubicBezTo>
                    <a:cubicBezTo>
                      <a:pt x="26" y="58"/>
                      <a:pt x="26" y="58"/>
                      <a:pt x="25" y="58"/>
                    </a:cubicBezTo>
                    <a:cubicBezTo>
                      <a:pt x="24" y="58"/>
                      <a:pt x="19" y="60"/>
                      <a:pt x="18" y="61"/>
                    </a:cubicBezTo>
                    <a:cubicBezTo>
                      <a:pt x="16" y="63"/>
                      <a:pt x="14" y="64"/>
                      <a:pt x="13" y="64"/>
                    </a:cubicBezTo>
                    <a:cubicBezTo>
                      <a:pt x="12" y="64"/>
                      <a:pt x="9" y="66"/>
                      <a:pt x="9" y="67"/>
                    </a:cubicBezTo>
                    <a:cubicBezTo>
                      <a:pt x="9" y="68"/>
                      <a:pt x="9" y="70"/>
                      <a:pt x="8" y="69"/>
                    </a:cubicBezTo>
                    <a:cubicBezTo>
                      <a:pt x="7" y="67"/>
                      <a:pt x="9" y="64"/>
                      <a:pt x="7" y="65"/>
                    </a:cubicBezTo>
                    <a:cubicBezTo>
                      <a:pt x="6" y="66"/>
                      <a:pt x="5" y="70"/>
                      <a:pt x="5" y="71"/>
                    </a:cubicBezTo>
                    <a:cubicBezTo>
                      <a:pt x="5" y="72"/>
                      <a:pt x="6" y="72"/>
                      <a:pt x="5" y="73"/>
                    </a:cubicBezTo>
                    <a:cubicBezTo>
                      <a:pt x="4" y="75"/>
                      <a:pt x="4" y="77"/>
                      <a:pt x="4" y="79"/>
                    </a:cubicBezTo>
                    <a:cubicBezTo>
                      <a:pt x="4" y="81"/>
                      <a:pt x="6" y="85"/>
                      <a:pt x="7" y="87"/>
                    </a:cubicBezTo>
                    <a:cubicBezTo>
                      <a:pt x="7" y="89"/>
                      <a:pt x="8" y="94"/>
                      <a:pt x="7" y="93"/>
                    </a:cubicBezTo>
                    <a:cubicBezTo>
                      <a:pt x="6" y="92"/>
                      <a:pt x="4" y="88"/>
                      <a:pt x="4" y="89"/>
                    </a:cubicBezTo>
                    <a:cubicBezTo>
                      <a:pt x="4" y="89"/>
                      <a:pt x="6" y="92"/>
                      <a:pt x="6" y="93"/>
                    </a:cubicBezTo>
                    <a:cubicBezTo>
                      <a:pt x="6" y="93"/>
                      <a:pt x="5" y="94"/>
                      <a:pt x="4" y="93"/>
                    </a:cubicBezTo>
                    <a:cubicBezTo>
                      <a:pt x="3" y="92"/>
                      <a:pt x="0" y="88"/>
                      <a:pt x="1" y="89"/>
                    </a:cubicBezTo>
                    <a:cubicBezTo>
                      <a:pt x="1" y="90"/>
                      <a:pt x="3" y="93"/>
                      <a:pt x="5" y="95"/>
                    </a:cubicBezTo>
                    <a:cubicBezTo>
                      <a:pt x="6" y="96"/>
                      <a:pt x="7" y="99"/>
                      <a:pt x="8" y="101"/>
                    </a:cubicBezTo>
                    <a:cubicBezTo>
                      <a:pt x="8" y="103"/>
                      <a:pt x="8" y="105"/>
                      <a:pt x="9" y="106"/>
                    </a:cubicBezTo>
                    <a:cubicBezTo>
                      <a:pt x="10" y="107"/>
                      <a:pt x="13" y="110"/>
                      <a:pt x="13" y="112"/>
                    </a:cubicBezTo>
                    <a:cubicBezTo>
                      <a:pt x="12" y="114"/>
                      <a:pt x="12" y="117"/>
                      <a:pt x="13" y="119"/>
                    </a:cubicBezTo>
                    <a:cubicBezTo>
                      <a:pt x="14" y="120"/>
                      <a:pt x="17" y="124"/>
                      <a:pt x="17" y="126"/>
                    </a:cubicBezTo>
                    <a:cubicBezTo>
                      <a:pt x="17" y="129"/>
                      <a:pt x="16" y="131"/>
                      <a:pt x="16" y="133"/>
                    </a:cubicBezTo>
                    <a:cubicBezTo>
                      <a:pt x="16" y="134"/>
                      <a:pt x="17" y="136"/>
                      <a:pt x="16" y="136"/>
                    </a:cubicBezTo>
                    <a:cubicBezTo>
                      <a:pt x="16" y="137"/>
                      <a:pt x="14" y="136"/>
                      <a:pt x="13" y="138"/>
                    </a:cubicBezTo>
                    <a:cubicBezTo>
                      <a:pt x="12" y="139"/>
                      <a:pt x="11" y="141"/>
                      <a:pt x="12" y="142"/>
                    </a:cubicBezTo>
                    <a:cubicBezTo>
                      <a:pt x="14" y="142"/>
                      <a:pt x="16" y="144"/>
                      <a:pt x="17" y="145"/>
                    </a:cubicBezTo>
                    <a:cubicBezTo>
                      <a:pt x="19" y="146"/>
                      <a:pt x="22" y="147"/>
                      <a:pt x="25" y="147"/>
                    </a:cubicBezTo>
                    <a:cubicBezTo>
                      <a:pt x="28" y="147"/>
                      <a:pt x="31" y="145"/>
                      <a:pt x="34" y="144"/>
                    </a:cubicBezTo>
                    <a:cubicBezTo>
                      <a:pt x="36" y="143"/>
                      <a:pt x="37" y="143"/>
                      <a:pt x="37" y="143"/>
                    </a:cubicBezTo>
                    <a:cubicBezTo>
                      <a:pt x="38" y="142"/>
                      <a:pt x="39" y="140"/>
                      <a:pt x="40" y="140"/>
                    </a:cubicBezTo>
                    <a:cubicBezTo>
                      <a:pt x="42" y="140"/>
                      <a:pt x="44" y="139"/>
                      <a:pt x="47" y="139"/>
                    </a:cubicBezTo>
                    <a:cubicBezTo>
                      <a:pt x="50" y="139"/>
                      <a:pt x="58" y="141"/>
                      <a:pt x="60" y="140"/>
                    </a:cubicBezTo>
                    <a:cubicBezTo>
                      <a:pt x="62" y="139"/>
                      <a:pt x="62" y="138"/>
                      <a:pt x="63" y="136"/>
                    </a:cubicBezTo>
                    <a:cubicBezTo>
                      <a:pt x="65" y="134"/>
                      <a:pt x="67" y="134"/>
                      <a:pt x="70" y="132"/>
                    </a:cubicBezTo>
                    <a:cubicBezTo>
                      <a:pt x="73" y="131"/>
                      <a:pt x="74" y="130"/>
                      <a:pt x="76" y="130"/>
                    </a:cubicBezTo>
                    <a:cubicBezTo>
                      <a:pt x="77" y="130"/>
                      <a:pt x="81" y="130"/>
                      <a:pt x="84" y="129"/>
                    </a:cubicBezTo>
                    <a:cubicBezTo>
                      <a:pt x="86" y="127"/>
                      <a:pt x="91" y="125"/>
                      <a:pt x="96" y="125"/>
                    </a:cubicBezTo>
                    <a:cubicBezTo>
                      <a:pt x="100" y="125"/>
                      <a:pt x="103" y="124"/>
                      <a:pt x="105" y="124"/>
                    </a:cubicBezTo>
                    <a:cubicBezTo>
                      <a:pt x="106" y="125"/>
                      <a:pt x="110" y="128"/>
                      <a:pt x="112" y="128"/>
                    </a:cubicBezTo>
                    <a:cubicBezTo>
                      <a:pt x="114" y="128"/>
                      <a:pt x="116" y="128"/>
                      <a:pt x="118" y="129"/>
                    </a:cubicBezTo>
                    <a:cubicBezTo>
                      <a:pt x="120" y="130"/>
                      <a:pt x="123" y="129"/>
                      <a:pt x="122" y="131"/>
                    </a:cubicBezTo>
                    <a:cubicBezTo>
                      <a:pt x="121" y="133"/>
                      <a:pt x="121" y="135"/>
                      <a:pt x="122" y="134"/>
                    </a:cubicBezTo>
                    <a:cubicBezTo>
                      <a:pt x="123" y="134"/>
                      <a:pt x="122" y="134"/>
                      <a:pt x="123" y="135"/>
                    </a:cubicBezTo>
                    <a:cubicBezTo>
                      <a:pt x="124" y="136"/>
                      <a:pt x="125" y="136"/>
                      <a:pt x="126" y="137"/>
                    </a:cubicBezTo>
                    <a:cubicBezTo>
                      <a:pt x="126" y="139"/>
                      <a:pt x="128" y="139"/>
                      <a:pt x="128" y="140"/>
                    </a:cubicBezTo>
                    <a:cubicBezTo>
                      <a:pt x="128" y="140"/>
                      <a:pt x="128" y="142"/>
                      <a:pt x="128" y="143"/>
                    </a:cubicBezTo>
                    <a:cubicBezTo>
                      <a:pt x="128" y="144"/>
                      <a:pt x="130" y="146"/>
                      <a:pt x="131" y="147"/>
                    </a:cubicBezTo>
                    <a:cubicBezTo>
                      <a:pt x="132" y="147"/>
                      <a:pt x="130" y="145"/>
                      <a:pt x="132" y="144"/>
                    </a:cubicBezTo>
                    <a:cubicBezTo>
                      <a:pt x="133" y="143"/>
                      <a:pt x="137" y="139"/>
                      <a:pt x="138" y="139"/>
                    </a:cubicBezTo>
                    <a:cubicBezTo>
                      <a:pt x="139" y="138"/>
                      <a:pt x="139" y="137"/>
                      <a:pt x="140" y="136"/>
                    </a:cubicBezTo>
                    <a:cubicBezTo>
                      <a:pt x="141" y="135"/>
                      <a:pt x="143" y="133"/>
                      <a:pt x="143" y="132"/>
                    </a:cubicBezTo>
                    <a:cubicBezTo>
                      <a:pt x="143" y="132"/>
                      <a:pt x="143" y="132"/>
                      <a:pt x="143" y="134"/>
                    </a:cubicBezTo>
                    <a:cubicBezTo>
                      <a:pt x="143" y="136"/>
                      <a:pt x="143" y="135"/>
                      <a:pt x="143" y="137"/>
                    </a:cubicBezTo>
                    <a:cubicBezTo>
                      <a:pt x="143" y="138"/>
                      <a:pt x="144" y="138"/>
                      <a:pt x="143" y="139"/>
                    </a:cubicBezTo>
                    <a:cubicBezTo>
                      <a:pt x="141" y="141"/>
                      <a:pt x="141" y="142"/>
                      <a:pt x="141" y="144"/>
                    </a:cubicBezTo>
                    <a:cubicBezTo>
                      <a:pt x="140" y="145"/>
                      <a:pt x="140" y="146"/>
                      <a:pt x="139" y="147"/>
                    </a:cubicBezTo>
                    <a:cubicBezTo>
                      <a:pt x="137" y="147"/>
                      <a:pt x="138" y="148"/>
                      <a:pt x="139" y="148"/>
                    </a:cubicBezTo>
                    <a:cubicBezTo>
                      <a:pt x="140" y="148"/>
                      <a:pt x="142" y="148"/>
                      <a:pt x="142" y="146"/>
                    </a:cubicBezTo>
                    <a:cubicBezTo>
                      <a:pt x="143" y="144"/>
                      <a:pt x="143" y="141"/>
                      <a:pt x="143" y="142"/>
                    </a:cubicBezTo>
                    <a:cubicBezTo>
                      <a:pt x="144" y="142"/>
                      <a:pt x="147" y="145"/>
                      <a:pt x="147" y="147"/>
                    </a:cubicBezTo>
                    <a:cubicBezTo>
                      <a:pt x="146" y="149"/>
                      <a:pt x="143" y="151"/>
                      <a:pt x="145" y="151"/>
                    </a:cubicBezTo>
                    <a:cubicBezTo>
                      <a:pt x="147" y="151"/>
                      <a:pt x="148" y="150"/>
                      <a:pt x="149" y="151"/>
                    </a:cubicBezTo>
                    <a:cubicBezTo>
                      <a:pt x="151" y="152"/>
                      <a:pt x="154" y="156"/>
                      <a:pt x="153" y="158"/>
                    </a:cubicBezTo>
                    <a:cubicBezTo>
                      <a:pt x="153" y="160"/>
                      <a:pt x="152" y="161"/>
                      <a:pt x="154" y="163"/>
                    </a:cubicBezTo>
                    <a:cubicBezTo>
                      <a:pt x="155" y="164"/>
                      <a:pt x="155" y="164"/>
                      <a:pt x="158" y="166"/>
                    </a:cubicBezTo>
                    <a:cubicBezTo>
                      <a:pt x="161" y="167"/>
                      <a:pt x="162" y="167"/>
                      <a:pt x="164" y="168"/>
                    </a:cubicBezTo>
                    <a:cubicBezTo>
                      <a:pt x="165" y="169"/>
                      <a:pt x="164" y="168"/>
                      <a:pt x="167" y="169"/>
                    </a:cubicBezTo>
                    <a:cubicBezTo>
                      <a:pt x="170" y="170"/>
                      <a:pt x="173" y="173"/>
                      <a:pt x="175" y="172"/>
                    </a:cubicBezTo>
                    <a:cubicBezTo>
                      <a:pt x="177" y="172"/>
                      <a:pt x="179" y="170"/>
                      <a:pt x="180" y="168"/>
                    </a:cubicBezTo>
                    <a:cubicBezTo>
                      <a:pt x="181" y="166"/>
                      <a:pt x="183" y="165"/>
                      <a:pt x="184" y="166"/>
                    </a:cubicBezTo>
                    <a:cubicBezTo>
                      <a:pt x="184" y="167"/>
                      <a:pt x="182" y="168"/>
                      <a:pt x="183" y="169"/>
                    </a:cubicBezTo>
                    <a:cubicBezTo>
                      <a:pt x="183" y="170"/>
                      <a:pt x="184" y="170"/>
                      <a:pt x="184" y="169"/>
                    </a:cubicBezTo>
                    <a:cubicBezTo>
                      <a:pt x="184" y="169"/>
                      <a:pt x="185" y="167"/>
                      <a:pt x="185" y="168"/>
                    </a:cubicBezTo>
                    <a:cubicBezTo>
                      <a:pt x="186" y="169"/>
                      <a:pt x="188" y="171"/>
                      <a:pt x="190" y="172"/>
                    </a:cubicBezTo>
                    <a:cubicBezTo>
                      <a:pt x="192" y="174"/>
                      <a:pt x="192" y="175"/>
                      <a:pt x="192" y="174"/>
                    </a:cubicBezTo>
                    <a:cubicBezTo>
                      <a:pt x="192" y="172"/>
                      <a:pt x="194" y="172"/>
                      <a:pt x="196" y="170"/>
                    </a:cubicBezTo>
                    <a:cubicBezTo>
                      <a:pt x="197" y="168"/>
                      <a:pt x="198" y="166"/>
                      <a:pt x="202" y="166"/>
                    </a:cubicBezTo>
                    <a:cubicBezTo>
                      <a:pt x="205" y="166"/>
                      <a:pt x="211" y="165"/>
                      <a:pt x="212" y="163"/>
                    </a:cubicBezTo>
                    <a:cubicBezTo>
                      <a:pt x="212" y="162"/>
                      <a:pt x="212" y="159"/>
                      <a:pt x="212" y="157"/>
                    </a:cubicBezTo>
                    <a:cubicBezTo>
                      <a:pt x="213" y="156"/>
                      <a:pt x="215" y="149"/>
                      <a:pt x="216" y="146"/>
                    </a:cubicBezTo>
                    <a:cubicBezTo>
                      <a:pt x="217" y="144"/>
                      <a:pt x="218" y="139"/>
                      <a:pt x="221" y="136"/>
                    </a:cubicBezTo>
                    <a:cubicBezTo>
                      <a:pt x="224" y="133"/>
                      <a:pt x="226" y="131"/>
                      <a:pt x="226" y="130"/>
                    </a:cubicBezTo>
                    <a:cubicBezTo>
                      <a:pt x="226" y="128"/>
                      <a:pt x="227" y="126"/>
                      <a:pt x="228" y="125"/>
                    </a:cubicBezTo>
                    <a:cubicBezTo>
                      <a:pt x="229" y="123"/>
                      <a:pt x="229" y="120"/>
                      <a:pt x="229" y="118"/>
                    </a:cubicBezTo>
                    <a:cubicBezTo>
                      <a:pt x="230" y="116"/>
                      <a:pt x="231" y="114"/>
                      <a:pt x="231" y="112"/>
                    </a:cubicBezTo>
                    <a:cubicBezTo>
                      <a:pt x="231" y="111"/>
                      <a:pt x="230" y="111"/>
                      <a:pt x="231" y="110"/>
                    </a:cubicBezTo>
                    <a:cubicBezTo>
                      <a:pt x="232" y="109"/>
                      <a:pt x="233" y="106"/>
                      <a:pt x="232" y="104"/>
                    </a:cubicBezTo>
                    <a:cubicBezTo>
                      <a:pt x="231" y="102"/>
                      <a:pt x="230" y="101"/>
                      <a:pt x="23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6"/>
              <p:cNvSpPr/>
              <p:nvPr/>
            </p:nvSpPr>
            <p:spPr bwMode="auto">
              <a:xfrm>
                <a:off x="5541" y="1339"/>
                <a:ext cx="60" cy="95"/>
              </a:xfrm>
              <a:custGeom>
                <a:avLst/>
                <a:gdLst>
                  <a:gd name="T0" fmla="*/ 3 w 44"/>
                  <a:gd name="T1" fmla="*/ 16 h 69"/>
                  <a:gd name="T2" fmla="*/ 4 w 44"/>
                  <a:gd name="T3" fmla="*/ 16 h 69"/>
                  <a:gd name="T4" fmla="*/ 4 w 44"/>
                  <a:gd name="T5" fmla="*/ 18 h 69"/>
                  <a:gd name="T6" fmla="*/ 0 w 44"/>
                  <a:gd name="T7" fmla="*/ 21 h 69"/>
                  <a:gd name="T8" fmla="*/ 2 w 44"/>
                  <a:gd name="T9" fmla="*/ 22 h 69"/>
                  <a:gd name="T10" fmla="*/ 1 w 44"/>
                  <a:gd name="T11" fmla="*/ 27 h 69"/>
                  <a:gd name="T12" fmla="*/ 5 w 44"/>
                  <a:gd name="T13" fmla="*/ 26 h 69"/>
                  <a:gd name="T14" fmla="*/ 4 w 44"/>
                  <a:gd name="T15" fmla="*/ 22 h 69"/>
                  <a:gd name="T16" fmla="*/ 7 w 44"/>
                  <a:gd name="T17" fmla="*/ 22 h 69"/>
                  <a:gd name="T18" fmla="*/ 7 w 44"/>
                  <a:gd name="T19" fmla="*/ 22 h 69"/>
                  <a:gd name="T20" fmla="*/ 7 w 44"/>
                  <a:gd name="T21" fmla="*/ 28 h 69"/>
                  <a:gd name="T22" fmla="*/ 8 w 44"/>
                  <a:gd name="T23" fmla="*/ 31 h 69"/>
                  <a:gd name="T24" fmla="*/ 14 w 44"/>
                  <a:gd name="T25" fmla="*/ 29 h 69"/>
                  <a:gd name="T26" fmla="*/ 15 w 44"/>
                  <a:gd name="T27" fmla="*/ 34 h 69"/>
                  <a:gd name="T28" fmla="*/ 18 w 44"/>
                  <a:gd name="T29" fmla="*/ 37 h 69"/>
                  <a:gd name="T30" fmla="*/ 17 w 44"/>
                  <a:gd name="T31" fmla="*/ 43 h 69"/>
                  <a:gd name="T32" fmla="*/ 10 w 44"/>
                  <a:gd name="T33" fmla="*/ 44 h 69"/>
                  <a:gd name="T34" fmla="*/ 11 w 44"/>
                  <a:gd name="T35" fmla="*/ 47 h 69"/>
                  <a:gd name="T36" fmla="*/ 10 w 44"/>
                  <a:gd name="T37" fmla="*/ 49 h 69"/>
                  <a:gd name="T38" fmla="*/ 5 w 44"/>
                  <a:gd name="T39" fmla="*/ 54 h 69"/>
                  <a:gd name="T40" fmla="*/ 9 w 44"/>
                  <a:gd name="T41" fmla="*/ 54 h 69"/>
                  <a:gd name="T42" fmla="*/ 13 w 44"/>
                  <a:gd name="T43" fmla="*/ 56 h 69"/>
                  <a:gd name="T44" fmla="*/ 20 w 44"/>
                  <a:gd name="T45" fmla="*/ 55 h 69"/>
                  <a:gd name="T46" fmla="*/ 16 w 44"/>
                  <a:gd name="T47" fmla="*/ 59 h 69"/>
                  <a:gd name="T48" fmla="*/ 10 w 44"/>
                  <a:gd name="T49" fmla="*/ 59 h 69"/>
                  <a:gd name="T50" fmla="*/ 8 w 44"/>
                  <a:gd name="T51" fmla="*/ 62 h 69"/>
                  <a:gd name="T52" fmla="*/ 3 w 44"/>
                  <a:gd name="T53" fmla="*/ 67 h 69"/>
                  <a:gd name="T54" fmla="*/ 5 w 44"/>
                  <a:gd name="T55" fmla="*/ 67 h 69"/>
                  <a:gd name="T56" fmla="*/ 12 w 44"/>
                  <a:gd name="T57" fmla="*/ 65 h 69"/>
                  <a:gd name="T58" fmla="*/ 17 w 44"/>
                  <a:gd name="T59" fmla="*/ 62 h 69"/>
                  <a:gd name="T60" fmla="*/ 25 w 44"/>
                  <a:gd name="T61" fmla="*/ 62 h 69"/>
                  <a:gd name="T62" fmla="*/ 34 w 44"/>
                  <a:gd name="T63" fmla="*/ 62 h 69"/>
                  <a:gd name="T64" fmla="*/ 41 w 44"/>
                  <a:gd name="T65" fmla="*/ 58 h 69"/>
                  <a:gd name="T66" fmla="*/ 41 w 44"/>
                  <a:gd name="T67" fmla="*/ 53 h 69"/>
                  <a:gd name="T68" fmla="*/ 40 w 44"/>
                  <a:gd name="T69" fmla="*/ 46 h 69"/>
                  <a:gd name="T70" fmla="*/ 35 w 44"/>
                  <a:gd name="T71" fmla="*/ 45 h 69"/>
                  <a:gd name="T72" fmla="*/ 31 w 44"/>
                  <a:gd name="T73" fmla="*/ 40 h 69"/>
                  <a:gd name="T74" fmla="*/ 32 w 44"/>
                  <a:gd name="T75" fmla="*/ 36 h 69"/>
                  <a:gd name="T76" fmla="*/ 23 w 44"/>
                  <a:gd name="T77" fmla="*/ 24 h 69"/>
                  <a:gd name="T78" fmla="*/ 14 w 44"/>
                  <a:gd name="T79" fmla="*/ 22 h 69"/>
                  <a:gd name="T80" fmla="*/ 18 w 44"/>
                  <a:gd name="T81" fmla="*/ 19 h 69"/>
                  <a:gd name="T82" fmla="*/ 21 w 44"/>
                  <a:gd name="T83" fmla="*/ 15 h 69"/>
                  <a:gd name="T84" fmla="*/ 21 w 44"/>
                  <a:gd name="T85" fmla="*/ 7 h 69"/>
                  <a:gd name="T86" fmla="*/ 10 w 44"/>
                  <a:gd name="T87" fmla="*/ 9 h 69"/>
                  <a:gd name="T88" fmla="*/ 12 w 44"/>
                  <a:gd name="T89" fmla="*/ 7 h 69"/>
                  <a:gd name="T90" fmla="*/ 15 w 44"/>
                  <a:gd name="T91" fmla="*/ 3 h 69"/>
                  <a:gd name="T92" fmla="*/ 12 w 44"/>
                  <a:gd name="T93" fmla="*/ 0 h 69"/>
                  <a:gd name="T94" fmla="*/ 5 w 44"/>
                  <a:gd name="T95" fmla="*/ 1 h 69"/>
                  <a:gd name="T96" fmla="*/ 5 w 44"/>
                  <a:gd name="T97" fmla="*/ 4 h 69"/>
                  <a:gd name="T98" fmla="*/ 1 w 44"/>
                  <a:gd name="T99" fmla="*/ 8 h 69"/>
                  <a:gd name="T100" fmla="*/ 2 w 44"/>
                  <a:gd name="T101"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69">
                    <a:moveTo>
                      <a:pt x="2" y="15"/>
                    </a:moveTo>
                    <a:cubicBezTo>
                      <a:pt x="2" y="15"/>
                      <a:pt x="2" y="16"/>
                      <a:pt x="3" y="16"/>
                    </a:cubicBezTo>
                    <a:cubicBezTo>
                      <a:pt x="3" y="17"/>
                      <a:pt x="4" y="16"/>
                      <a:pt x="5" y="16"/>
                    </a:cubicBezTo>
                    <a:cubicBezTo>
                      <a:pt x="5" y="15"/>
                      <a:pt x="5" y="16"/>
                      <a:pt x="4" y="16"/>
                    </a:cubicBezTo>
                    <a:cubicBezTo>
                      <a:pt x="4" y="16"/>
                      <a:pt x="4" y="17"/>
                      <a:pt x="4" y="18"/>
                    </a:cubicBezTo>
                    <a:cubicBezTo>
                      <a:pt x="5" y="18"/>
                      <a:pt x="5" y="18"/>
                      <a:pt x="4" y="18"/>
                    </a:cubicBezTo>
                    <a:cubicBezTo>
                      <a:pt x="3" y="18"/>
                      <a:pt x="3" y="20"/>
                      <a:pt x="2" y="20"/>
                    </a:cubicBezTo>
                    <a:cubicBezTo>
                      <a:pt x="2" y="21"/>
                      <a:pt x="0" y="21"/>
                      <a:pt x="0" y="21"/>
                    </a:cubicBezTo>
                    <a:cubicBezTo>
                      <a:pt x="0" y="22"/>
                      <a:pt x="0" y="23"/>
                      <a:pt x="0" y="23"/>
                    </a:cubicBezTo>
                    <a:cubicBezTo>
                      <a:pt x="0" y="22"/>
                      <a:pt x="2" y="21"/>
                      <a:pt x="2" y="22"/>
                    </a:cubicBezTo>
                    <a:cubicBezTo>
                      <a:pt x="2" y="23"/>
                      <a:pt x="3" y="24"/>
                      <a:pt x="2" y="24"/>
                    </a:cubicBezTo>
                    <a:cubicBezTo>
                      <a:pt x="1" y="25"/>
                      <a:pt x="1" y="27"/>
                      <a:pt x="1" y="27"/>
                    </a:cubicBezTo>
                    <a:cubicBezTo>
                      <a:pt x="2" y="26"/>
                      <a:pt x="3" y="25"/>
                      <a:pt x="4" y="25"/>
                    </a:cubicBezTo>
                    <a:cubicBezTo>
                      <a:pt x="4" y="25"/>
                      <a:pt x="5" y="27"/>
                      <a:pt x="5" y="26"/>
                    </a:cubicBezTo>
                    <a:cubicBezTo>
                      <a:pt x="5" y="25"/>
                      <a:pt x="5" y="25"/>
                      <a:pt x="5" y="24"/>
                    </a:cubicBezTo>
                    <a:cubicBezTo>
                      <a:pt x="5" y="23"/>
                      <a:pt x="4" y="22"/>
                      <a:pt x="4" y="22"/>
                    </a:cubicBezTo>
                    <a:cubicBezTo>
                      <a:pt x="3" y="21"/>
                      <a:pt x="5" y="22"/>
                      <a:pt x="5" y="22"/>
                    </a:cubicBezTo>
                    <a:cubicBezTo>
                      <a:pt x="6" y="22"/>
                      <a:pt x="6" y="22"/>
                      <a:pt x="7" y="22"/>
                    </a:cubicBezTo>
                    <a:cubicBezTo>
                      <a:pt x="7" y="22"/>
                      <a:pt x="7" y="22"/>
                      <a:pt x="7" y="22"/>
                    </a:cubicBezTo>
                    <a:cubicBezTo>
                      <a:pt x="7" y="22"/>
                      <a:pt x="7" y="22"/>
                      <a:pt x="7" y="22"/>
                    </a:cubicBezTo>
                    <a:cubicBezTo>
                      <a:pt x="6" y="23"/>
                      <a:pt x="6" y="23"/>
                      <a:pt x="7" y="24"/>
                    </a:cubicBezTo>
                    <a:cubicBezTo>
                      <a:pt x="7" y="26"/>
                      <a:pt x="8" y="27"/>
                      <a:pt x="7" y="28"/>
                    </a:cubicBezTo>
                    <a:cubicBezTo>
                      <a:pt x="6" y="29"/>
                      <a:pt x="6" y="30"/>
                      <a:pt x="6" y="31"/>
                    </a:cubicBezTo>
                    <a:cubicBezTo>
                      <a:pt x="6" y="31"/>
                      <a:pt x="7" y="31"/>
                      <a:pt x="8" y="31"/>
                    </a:cubicBezTo>
                    <a:cubicBezTo>
                      <a:pt x="9" y="31"/>
                      <a:pt x="9" y="31"/>
                      <a:pt x="10" y="31"/>
                    </a:cubicBezTo>
                    <a:cubicBezTo>
                      <a:pt x="12" y="31"/>
                      <a:pt x="12" y="29"/>
                      <a:pt x="14" y="29"/>
                    </a:cubicBezTo>
                    <a:cubicBezTo>
                      <a:pt x="16" y="30"/>
                      <a:pt x="17" y="29"/>
                      <a:pt x="16" y="30"/>
                    </a:cubicBezTo>
                    <a:cubicBezTo>
                      <a:pt x="15" y="31"/>
                      <a:pt x="14" y="32"/>
                      <a:pt x="15" y="34"/>
                    </a:cubicBezTo>
                    <a:cubicBezTo>
                      <a:pt x="15" y="35"/>
                      <a:pt x="16" y="37"/>
                      <a:pt x="16" y="37"/>
                    </a:cubicBezTo>
                    <a:cubicBezTo>
                      <a:pt x="16" y="36"/>
                      <a:pt x="18" y="37"/>
                      <a:pt x="18" y="37"/>
                    </a:cubicBezTo>
                    <a:cubicBezTo>
                      <a:pt x="18" y="37"/>
                      <a:pt x="17" y="39"/>
                      <a:pt x="17" y="40"/>
                    </a:cubicBezTo>
                    <a:cubicBezTo>
                      <a:pt x="17" y="42"/>
                      <a:pt x="19" y="42"/>
                      <a:pt x="17" y="43"/>
                    </a:cubicBezTo>
                    <a:cubicBezTo>
                      <a:pt x="16" y="43"/>
                      <a:pt x="14" y="44"/>
                      <a:pt x="12" y="44"/>
                    </a:cubicBezTo>
                    <a:cubicBezTo>
                      <a:pt x="11" y="44"/>
                      <a:pt x="10" y="43"/>
                      <a:pt x="10" y="44"/>
                    </a:cubicBezTo>
                    <a:cubicBezTo>
                      <a:pt x="9" y="45"/>
                      <a:pt x="8" y="45"/>
                      <a:pt x="8" y="45"/>
                    </a:cubicBezTo>
                    <a:cubicBezTo>
                      <a:pt x="9" y="46"/>
                      <a:pt x="11" y="46"/>
                      <a:pt x="11" y="47"/>
                    </a:cubicBezTo>
                    <a:cubicBezTo>
                      <a:pt x="12" y="47"/>
                      <a:pt x="10" y="47"/>
                      <a:pt x="9" y="48"/>
                    </a:cubicBezTo>
                    <a:cubicBezTo>
                      <a:pt x="9" y="48"/>
                      <a:pt x="9" y="48"/>
                      <a:pt x="10" y="49"/>
                    </a:cubicBezTo>
                    <a:cubicBezTo>
                      <a:pt x="11" y="49"/>
                      <a:pt x="10" y="50"/>
                      <a:pt x="8" y="51"/>
                    </a:cubicBezTo>
                    <a:cubicBezTo>
                      <a:pt x="7" y="52"/>
                      <a:pt x="6" y="53"/>
                      <a:pt x="5" y="54"/>
                    </a:cubicBezTo>
                    <a:cubicBezTo>
                      <a:pt x="4" y="55"/>
                      <a:pt x="5" y="56"/>
                      <a:pt x="7" y="56"/>
                    </a:cubicBezTo>
                    <a:cubicBezTo>
                      <a:pt x="8" y="56"/>
                      <a:pt x="9" y="55"/>
                      <a:pt x="9" y="54"/>
                    </a:cubicBezTo>
                    <a:cubicBezTo>
                      <a:pt x="10" y="54"/>
                      <a:pt x="9" y="55"/>
                      <a:pt x="10" y="55"/>
                    </a:cubicBezTo>
                    <a:cubicBezTo>
                      <a:pt x="11" y="56"/>
                      <a:pt x="11" y="56"/>
                      <a:pt x="13" y="56"/>
                    </a:cubicBezTo>
                    <a:cubicBezTo>
                      <a:pt x="15" y="57"/>
                      <a:pt x="15" y="57"/>
                      <a:pt x="16" y="57"/>
                    </a:cubicBezTo>
                    <a:cubicBezTo>
                      <a:pt x="18" y="56"/>
                      <a:pt x="20" y="54"/>
                      <a:pt x="20" y="55"/>
                    </a:cubicBezTo>
                    <a:cubicBezTo>
                      <a:pt x="19" y="56"/>
                      <a:pt x="19" y="57"/>
                      <a:pt x="18" y="58"/>
                    </a:cubicBezTo>
                    <a:cubicBezTo>
                      <a:pt x="17" y="59"/>
                      <a:pt x="17" y="59"/>
                      <a:pt x="16" y="59"/>
                    </a:cubicBezTo>
                    <a:cubicBezTo>
                      <a:pt x="14" y="59"/>
                      <a:pt x="14" y="58"/>
                      <a:pt x="13" y="59"/>
                    </a:cubicBezTo>
                    <a:cubicBezTo>
                      <a:pt x="12" y="59"/>
                      <a:pt x="11" y="60"/>
                      <a:pt x="10" y="59"/>
                    </a:cubicBezTo>
                    <a:cubicBezTo>
                      <a:pt x="8" y="59"/>
                      <a:pt x="9" y="57"/>
                      <a:pt x="8" y="58"/>
                    </a:cubicBezTo>
                    <a:cubicBezTo>
                      <a:pt x="8" y="59"/>
                      <a:pt x="9" y="61"/>
                      <a:pt x="8" y="62"/>
                    </a:cubicBezTo>
                    <a:cubicBezTo>
                      <a:pt x="6" y="63"/>
                      <a:pt x="5" y="66"/>
                      <a:pt x="4" y="66"/>
                    </a:cubicBezTo>
                    <a:cubicBezTo>
                      <a:pt x="2" y="66"/>
                      <a:pt x="1" y="67"/>
                      <a:pt x="3" y="67"/>
                    </a:cubicBezTo>
                    <a:cubicBezTo>
                      <a:pt x="4" y="67"/>
                      <a:pt x="5" y="67"/>
                      <a:pt x="5" y="67"/>
                    </a:cubicBezTo>
                    <a:cubicBezTo>
                      <a:pt x="4" y="68"/>
                      <a:pt x="4" y="69"/>
                      <a:pt x="5" y="67"/>
                    </a:cubicBezTo>
                    <a:cubicBezTo>
                      <a:pt x="6" y="66"/>
                      <a:pt x="8" y="65"/>
                      <a:pt x="9" y="65"/>
                    </a:cubicBezTo>
                    <a:cubicBezTo>
                      <a:pt x="10" y="65"/>
                      <a:pt x="11" y="65"/>
                      <a:pt x="12" y="65"/>
                    </a:cubicBezTo>
                    <a:cubicBezTo>
                      <a:pt x="12" y="65"/>
                      <a:pt x="13" y="66"/>
                      <a:pt x="14" y="65"/>
                    </a:cubicBezTo>
                    <a:cubicBezTo>
                      <a:pt x="15" y="63"/>
                      <a:pt x="15" y="62"/>
                      <a:pt x="17" y="62"/>
                    </a:cubicBezTo>
                    <a:cubicBezTo>
                      <a:pt x="19" y="62"/>
                      <a:pt x="20" y="64"/>
                      <a:pt x="21" y="63"/>
                    </a:cubicBezTo>
                    <a:cubicBezTo>
                      <a:pt x="22" y="62"/>
                      <a:pt x="23" y="62"/>
                      <a:pt x="25" y="62"/>
                    </a:cubicBezTo>
                    <a:cubicBezTo>
                      <a:pt x="26" y="62"/>
                      <a:pt x="26" y="63"/>
                      <a:pt x="27" y="63"/>
                    </a:cubicBezTo>
                    <a:cubicBezTo>
                      <a:pt x="29" y="62"/>
                      <a:pt x="32" y="62"/>
                      <a:pt x="34" y="62"/>
                    </a:cubicBezTo>
                    <a:cubicBezTo>
                      <a:pt x="37" y="62"/>
                      <a:pt x="39" y="61"/>
                      <a:pt x="41" y="60"/>
                    </a:cubicBezTo>
                    <a:cubicBezTo>
                      <a:pt x="42" y="58"/>
                      <a:pt x="43" y="58"/>
                      <a:pt x="41" y="58"/>
                    </a:cubicBezTo>
                    <a:cubicBezTo>
                      <a:pt x="40" y="58"/>
                      <a:pt x="36" y="58"/>
                      <a:pt x="37" y="57"/>
                    </a:cubicBezTo>
                    <a:cubicBezTo>
                      <a:pt x="38" y="56"/>
                      <a:pt x="40" y="54"/>
                      <a:pt x="41" y="53"/>
                    </a:cubicBezTo>
                    <a:cubicBezTo>
                      <a:pt x="43" y="52"/>
                      <a:pt x="44" y="50"/>
                      <a:pt x="44" y="48"/>
                    </a:cubicBezTo>
                    <a:cubicBezTo>
                      <a:pt x="43" y="47"/>
                      <a:pt x="41" y="45"/>
                      <a:pt x="40" y="46"/>
                    </a:cubicBezTo>
                    <a:cubicBezTo>
                      <a:pt x="39" y="46"/>
                      <a:pt x="37" y="47"/>
                      <a:pt x="36" y="46"/>
                    </a:cubicBezTo>
                    <a:cubicBezTo>
                      <a:pt x="34" y="46"/>
                      <a:pt x="35" y="46"/>
                      <a:pt x="35" y="45"/>
                    </a:cubicBezTo>
                    <a:cubicBezTo>
                      <a:pt x="36" y="44"/>
                      <a:pt x="36" y="42"/>
                      <a:pt x="34" y="41"/>
                    </a:cubicBezTo>
                    <a:cubicBezTo>
                      <a:pt x="33" y="40"/>
                      <a:pt x="32" y="40"/>
                      <a:pt x="31" y="40"/>
                    </a:cubicBezTo>
                    <a:cubicBezTo>
                      <a:pt x="30" y="39"/>
                      <a:pt x="32" y="39"/>
                      <a:pt x="33" y="39"/>
                    </a:cubicBezTo>
                    <a:cubicBezTo>
                      <a:pt x="34" y="39"/>
                      <a:pt x="34" y="37"/>
                      <a:pt x="32" y="36"/>
                    </a:cubicBezTo>
                    <a:cubicBezTo>
                      <a:pt x="31" y="34"/>
                      <a:pt x="29" y="34"/>
                      <a:pt x="27" y="32"/>
                    </a:cubicBezTo>
                    <a:cubicBezTo>
                      <a:pt x="26" y="31"/>
                      <a:pt x="25" y="26"/>
                      <a:pt x="23" y="24"/>
                    </a:cubicBezTo>
                    <a:cubicBezTo>
                      <a:pt x="21" y="22"/>
                      <a:pt x="20" y="21"/>
                      <a:pt x="19" y="21"/>
                    </a:cubicBezTo>
                    <a:cubicBezTo>
                      <a:pt x="18" y="21"/>
                      <a:pt x="17" y="23"/>
                      <a:pt x="14" y="22"/>
                    </a:cubicBezTo>
                    <a:cubicBezTo>
                      <a:pt x="12" y="21"/>
                      <a:pt x="13" y="21"/>
                      <a:pt x="15" y="21"/>
                    </a:cubicBezTo>
                    <a:cubicBezTo>
                      <a:pt x="16" y="21"/>
                      <a:pt x="20" y="19"/>
                      <a:pt x="18" y="19"/>
                    </a:cubicBezTo>
                    <a:cubicBezTo>
                      <a:pt x="17" y="19"/>
                      <a:pt x="14" y="19"/>
                      <a:pt x="16" y="18"/>
                    </a:cubicBezTo>
                    <a:cubicBezTo>
                      <a:pt x="19" y="17"/>
                      <a:pt x="19" y="19"/>
                      <a:pt x="21" y="15"/>
                    </a:cubicBezTo>
                    <a:cubicBezTo>
                      <a:pt x="22" y="11"/>
                      <a:pt x="24" y="10"/>
                      <a:pt x="24" y="9"/>
                    </a:cubicBezTo>
                    <a:cubicBezTo>
                      <a:pt x="23" y="8"/>
                      <a:pt x="22" y="7"/>
                      <a:pt x="21" y="7"/>
                    </a:cubicBezTo>
                    <a:cubicBezTo>
                      <a:pt x="19" y="7"/>
                      <a:pt x="14" y="7"/>
                      <a:pt x="14" y="8"/>
                    </a:cubicBezTo>
                    <a:cubicBezTo>
                      <a:pt x="13" y="8"/>
                      <a:pt x="11" y="9"/>
                      <a:pt x="10" y="9"/>
                    </a:cubicBezTo>
                    <a:cubicBezTo>
                      <a:pt x="10" y="9"/>
                      <a:pt x="9" y="9"/>
                      <a:pt x="10" y="8"/>
                    </a:cubicBezTo>
                    <a:cubicBezTo>
                      <a:pt x="12" y="7"/>
                      <a:pt x="13" y="8"/>
                      <a:pt x="12" y="7"/>
                    </a:cubicBezTo>
                    <a:cubicBezTo>
                      <a:pt x="10" y="6"/>
                      <a:pt x="8" y="7"/>
                      <a:pt x="10" y="6"/>
                    </a:cubicBezTo>
                    <a:cubicBezTo>
                      <a:pt x="11" y="5"/>
                      <a:pt x="13" y="4"/>
                      <a:pt x="15" y="3"/>
                    </a:cubicBezTo>
                    <a:cubicBezTo>
                      <a:pt x="16" y="2"/>
                      <a:pt x="18" y="1"/>
                      <a:pt x="16" y="0"/>
                    </a:cubicBezTo>
                    <a:cubicBezTo>
                      <a:pt x="15" y="0"/>
                      <a:pt x="13" y="0"/>
                      <a:pt x="12" y="0"/>
                    </a:cubicBezTo>
                    <a:cubicBezTo>
                      <a:pt x="11" y="1"/>
                      <a:pt x="11" y="1"/>
                      <a:pt x="9" y="1"/>
                    </a:cubicBezTo>
                    <a:cubicBezTo>
                      <a:pt x="7" y="1"/>
                      <a:pt x="5" y="0"/>
                      <a:pt x="5" y="1"/>
                    </a:cubicBezTo>
                    <a:cubicBezTo>
                      <a:pt x="5" y="2"/>
                      <a:pt x="6" y="3"/>
                      <a:pt x="4" y="3"/>
                    </a:cubicBezTo>
                    <a:cubicBezTo>
                      <a:pt x="3" y="3"/>
                      <a:pt x="4" y="3"/>
                      <a:pt x="5" y="4"/>
                    </a:cubicBezTo>
                    <a:cubicBezTo>
                      <a:pt x="5" y="4"/>
                      <a:pt x="5" y="6"/>
                      <a:pt x="3" y="6"/>
                    </a:cubicBezTo>
                    <a:cubicBezTo>
                      <a:pt x="2" y="6"/>
                      <a:pt x="1" y="7"/>
                      <a:pt x="1" y="8"/>
                    </a:cubicBezTo>
                    <a:cubicBezTo>
                      <a:pt x="2" y="9"/>
                      <a:pt x="3" y="9"/>
                      <a:pt x="3" y="11"/>
                    </a:cubicBezTo>
                    <a:cubicBezTo>
                      <a:pt x="3" y="12"/>
                      <a:pt x="2" y="14"/>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7"/>
              <p:cNvSpPr/>
              <p:nvPr/>
            </p:nvSpPr>
            <p:spPr bwMode="auto">
              <a:xfrm>
                <a:off x="5396" y="1241"/>
                <a:ext cx="86" cy="41"/>
              </a:xfrm>
              <a:custGeom>
                <a:avLst/>
                <a:gdLst>
                  <a:gd name="T0" fmla="*/ 56 w 62"/>
                  <a:gd name="T1" fmla="*/ 19 h 30"/>
                  <a:gd name="T2" fmla="*/ 60 w 62"/>
                  <a:gd name="T3" fmla="*/ 15 h 30"/>
                  <a:gd name="T4" fmla="*/ 61 w 62"/>
                  <a:gd name="T5" fmla="*/ 13 h 30"/>
                  <a:gd name="T6" fmla="*/ 61 w 62"/>
                  <a:gd name="T7" fmla="*/ 10 h 30"/>
                  <a:gd name="T8" fmla="*/ 57 w 62"/>
                  <a:gd name="T9" fmla="*/ 9 h 30"/>
                  <a:gd name="T10" fmla="*/ 55 w 62"/>
                  <a:gd name="T11" fmla="*/ 7 h 30"/>
                  <a:gd name="T12" fmla="*/ 53 w 62"/>
                  <a:gd name="T13" fmla="*/ 4 h 30"/>
                  <a:gd name="T14" fmla="*/ 50 w 62"/>
                  <a:gd name="T15" fmla="*/ 3 h 30"/>
                  <a:gd name="T16" fmla="*/ 45 w 62"/>
                  <a:gd name="T17" fmla="*/ 1 h 30"/>
                  <a:gd name="T18" fmla="*/ 43 w 62"/>
                  <a:gd name="T19" fmla="*/ 4 h 30"/>
                  <a:gd name="T20" fmla="*/ 39 w 62"/>
                  <a:gd name="T21" fmla="*/ 6 h 30"/>
                  <a:gd name="T22" fmla="*/ 37 w 62"/>
                  <a:gd name="T23" fmla="*/ 9 h 30"/>
                  <a:gd name="T24" fmla="*/ 30 w 62"/>
                  <a:gd name="T25" fmla="*/ 6 h 30"/>
                  <a:gd name="T26" fmla="*/ 26 w 62"/>
                  <a:gd name="T27" fmla="*/ 6 h 30"/>
                  <a:gd name="T28" fmla="*/ 25 w 62"/>
                  <a:gd name="T29" fmla="*/ 7 h 30"/>
                  <a:gd name="T30" fmla="*/ 23 w 62"/>
                  <a:gd name="T31" fmla="*/ 9 h 30"/>
                  <a:gd name="T32" fmla="*/ 18 w 62"/>
                  <a:gd name="T33" fmla="*/ 11 h 30"/>
                  <a:gd name="T34" fmla="*/ 18 w 62"/>
                  <a:gd name="T35" fmla="*/ 7 h 30"/>
                  <a:gd name="T36" fmla="*/ 9 w 62"/>
                  <a:gd name="T37" fmla="*/ 2 h 30"/>
                  <a:gd name="T38" fmla="*/ 10 w 62"/>
                  <a:gd name="T39" fmla="*/ 4 h 30"/>
                  <a:gd name="T40" fmla="*/ 12 w 62"/>
                  <a:gd name="T41" fmla="*/ 6 h 30"/>
                  <a:gd name="T42" fmla="*/ 9 w 62"/>
                  <a:gd name="T43" fmla="*/ 6 h 30"/>
                  <a:gd name="T44" fmla="*/ 5 w 62"/>
                  <a:gd name="T45" fmla="*/ 5 h 30"/>
                  <a:gd name="T46" fmla="*/ 4 w 62"/>
                  <a:gd name="T47" fmla="*/ 6 h 30"/>
                  <a:gd name="T48" fmla="*/ 5 w 62"/>
                  <a:gd name="T49" fmla="*/ 8 h 30"/>
                  <a:gd name="T50" fmla="*/ 1 w 62"/>
                  <a:gd name="T51" fmla="*/ 9 h 30"/>
                  <a:gd name="T52" fmla="*/ 7 w 62"/>
                  <a:gd name="T53" fmla="*/ 10 h 30"/>
                  <a:gd name="T54" fmla="*/ 14 w 62"/>
                  <a:gd name="T55" fmla="*/ 11 h 30"/>
                  <a:gd name="T56" fmla="*/ 13 w 62"/>
                  <a:gd name="T57" fmla="*/ 14 h 30"/>
                  <a:gd name="T58" fmla="*/ 7 w 62"/>
                  <a:gd name="T59" fmla="*/ 15 h 30"/>
                  <a:gd name="T60" fmla="*/ 13 w 62"/>
                  <a:gd name="T61" fmla="*/ 18 h 30"/>
                  <a:gd name="T62" fmla="*/ 17 w 62"/>
                  <a:gd name="T63" fmla="*/ 19 h 30"/>
                  <a:gd name="T64" fmla="*/ 17 w 62"/>
                  <a:gd name="T65" fmla="*/ 21 h 30"/>
                  <a:gd name="T66" fmla="*/ 11 w 62"/>
                  <a:gd name="T67" fmla="*/ 25 h 30"/>
                  <a:gd name="T68" fmla="*/ 20 w 62"/>
                  <a:gd name="T69" fmla="*/ 25 h 30"/>
                  <a:gd name="T70" fmla="*/ 24 w 62"/>
                  <a:gd name="T71" fmla="*/ 27 h 30"/>
                  <a:gd name="T72" fmla="*/ 37 w 62"/>
                  <a:gd name="T73" fmla="*/ 27 h 30"/>
                  <a:gd name="T74" fmla="*/ 51 w 62"/>
                  <a:gd name="T7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30">
                    <a:moveTo>
                      <a:pt x="51" y="21"/>
                    </a:moveTo>
                    <a:cubicBezTo>
                      <a:pt x="54" y="21"/>
                      <a:pt x="56" y="20"/>
                      <a:pt x="56" y="19"/>
                    </a:cubicBezTo>
                    <a:cubicBezTo>
                      <a:pt x="57" y="18"/>
                      <a:pt x="58" y="17"/>
                      <a:pt x="59" y="17"/>
                    </a:cubicBezTo>
                    <a:cubicBezTo>
                      <a:pt x="60" y="17"/>
                      <a:pt x="60" y="16"/>
                      <a:pt x="60" y="15"/>
                    </a:cubicBezTo>
                    <a:cubicBezTo>
                      <a:pt x="59" y="14"/>
                      <a:pt x="60" y="14"/>
                      <a:pt x="61" y="14"/>
                    </a:cubicBezTo>
                    <a:cubicBezTo>
                      <a:pt x="62" y="14"/>
                      <a:pt x="62" y="14"/>
                      <a:pt x="61" y="13"/>
                    </a:cubicBezTo>
                    <a:cubicBezTo>
                      <a:pt x="60" y="13"/>
                      <a:pt x="60" y="12"/>
                      <a:pt x="60" y="12"/>
                    </a:cubicBezTo>
                    <a:cubicBezTo>
                      <a:pt x="60" y="11"/>
                      <a:pt x="62" y="11"/>
                      <a:pt x="61" y="10"/>
                    </a:cubicBezTo>
                    <a:cubicBezTo>
                      <a:pt x="59" y="10"/>
                      <a:pt x="58" y="9"/>
                      <a:pt x="57" y="9"/>
                    </a:cubicBezTo>
                    <a:cubicBezTo>
                      <a:pt x="57" y="10"/>
                      <a:pt x="56" y="9"/>
                      <a:pt x="57" y="9"/>
                    </a:cubicBezTo>
                    <a:cubicBezTo>
                      <a:pt x="57" y="8"/>
                      <a:pt x="57" y="8"/>
                      <a:pt x="56" y="8"/>
                    </a:cubicBezTo>
                    <a:cubicBezTo>
                      <a:pt x="54" y="8"/>
                      <a:pt x="54" y="8"/>
                      <a:pt x="55" y="7"/>
                    </a:cubicBezTo>
                    <a:cubicBezTo>
                      <a:pt x="56" y="6"/>
                      <a:pt x="56" y="6"/>
                      <a:pt x="55" y="5"/>
                    </a:cubicBezTo>
                    <a:cubicBezTo>
                      <a:pt x="54" y="4"/>
                      <a:pt x="52" y="5"/>
                      <a:pt x="53" y="4"/>
                    </a:cubicBezTo>
                    <a:cubicBezTo>
                      <a:pt x="54" y="3"/>
                      <a:pt x="56" y="2"/>
                      <a:pt x="55" y="2"/>
                    </a:cubicBezTo>
                    <a:cubicBezTo>
                      <a:pt x="54" y="3"/>
                      <a:pt x="51" y="4"/>
                      <a:pt x="50" y="3"/>
                    </a:cubicBezTo>
                    <a:cubicBezTo>
                      <a:pt x="49" y="3"/>
                      <a:pt x="49" y="1"/>
                      <a:pt x="47" y="1"/>
                    </a:cubicBezTo>
                    <a:cubicBezTo>
                      <a:pt x="46" y="0"/>
                      <a:pt x="44" y="0"/>
                      <a:pt x="45" y="1"/>
                    </a:cubicBezTo>
                    <a:cubicBezTo>
                      <a:pt x="45" y="2"/>
                      <a:pt x="46" y="3"/>
                      <a:pt x="45" y="4"/>
                    </a:cubicBezTo>
                    <a:cubicBezTo>
                      <a:pt x="45" y="4"/>
                      <a:pt x="44" y="5"/>
                      <a:pt x="43" y="4"/>
                    </a:cubicBezTo>
                    <a:cubicBezTo>
                      <a:pt x="43" y="4"/>
                      <a:pt x="42" y="4"/>
                      <a:pt x="42" y="4"/>
                    </a:cubicBezTo>
                    <a:cubicBezTo>
                      <a:pt x="41" y="5"/>
                      <a:pt x="40" y="6"/>
                      <a:pt x="39" y="6"/>
                    </a:cubicBezTo>
                    <a:cubicBezTo>
                      <a:pt x="39" y="5"/>
                      <a:pt x="37" y="4"/>
                      <a:pt x="36" y="4"/>
                    </a:cubicBezTo>
                    <a:cubicBezTo>
                      <a:pt x="36" y="5"/>
                      <a:pt x="38" y="10"/>
                      <a:pt x="37" y="9"/>
                    </a:cubicBezTo>
                    <a:cubicBezTo>
                      <a:pt x="37" y="8"/>
                      <a:pt x="32" y="3"/>
                      <a:pt x="31" y="4"/>
                    </a:cubicBezTo>
                    <a:cubicBezTo>
                      <a:pt x="29" y="5"/>
                      <a:pt x="30" y="5"/>
                      <a:pt x="30" y="6"/>
                    </a:cubicBezTo>
                    <a:cubicBezTo>
                      <a:pt x="29" y="7"/>
                      <a:pt x="30" y="8"/>
                      <a:pt x="29" y="8"/>
                    </a:cubicBezTo>
                    <a:cubicBezTo>
                      <a:pt x="28" y="8"/>
                      <a:pt x="27" y="7"/>
                      <a:pt x="26" y="6"/>
                    </a:cubicBezTo>
                    <a:cubicBezTo>
                      <a:pt x="25" y="5"/>
                      <a:pt x="25" y="5"/>
                      <a:pt x="24" y="5"/>
                    </a:cubicBezTo>
                    <a:cubicBezTo>
                      <a:pt x="24" y="5"/>
                      <a:pt x="24" y="6"/>
                      <a:pt x="25" y="7"/>
                    </a:cubicBezTo>
                    <a:cubicBezTo>
                      <a:pt x="25" y="7"/>
                      <a:pt x="26" y="9"/>
                      <a:pt x="25" y="9"/>
                    </a:cubicBezTo>
                    <a:cubicBezTo>
                      <a:pt x="24" y="10"/>
                      <a:pt x="23" y="10"/>
                      <a:pt x="23" y="9"/>
                    </a:cubicBezTo>
                    <a:cubicBezTo>
                      <a:pt x="22" y="9"/>
                      <a:pt x="21" y="10"/>
                      <a:pt x="20" y="12"/>
                    </a:cubicBezTo>
                    <a:cubicBezTo>
                      <a:pt x="19" y="13"/>
                      <a:pt x="20" y="12"/>
                      <a:pt x="18" y="11"/>
                    </a:cubicBezTo>
                    <a:cubicBezTo>
                      <a:pt x="17" y="9"/>
                      <a:pt x="15" y="8"/>
                      <a:pt x="16" y="8"/>
                    </a:cubicBezTo>
                    <a:cubicBezTo>
                      <a:pt x="17" y="8"/>
                      <a:pt x="19" y="8"/>
                      <a:pt x="18" y="7"/>
                    </a:cubicBezTo>
                    <a:cubicBezTo>
                      <a:pt x="17" y="6"/>
                      <a:pt x="13" y="1"/>
                      <a:pt x="11" y="1"/>
                    </a:cubicBezTo>
                    <a:cubicBezTo>
                      <a:pt x="10" y="1"/>
                      <a:pt x="8" y="0"/>
                      <a:pt x="9" y="2"/>
                    </a:cubicBezTo>
                    <a:cubicBezTo>
                      <a:pt x="10" y="3"/>
                      <a:pt x="10" y="2"/>
                      <a:pt x="11" y="3"/>
                    </a:cubicBezTo>
                    <a:cubicBezTo>
                      <a:pt x="11" y="3"/>
                      <a:pt x="11" y="4"/>
                      <a:pt x="10" y="4"/>
                    </a:cubicBezTo>
                    <a:cubicBezTo>
                      <a:pt x="9" y="4"/>
                      <a:pt x="10" y="4"/>
                      <a:pt x="11" y="4"/>
                    </a:cubicBezTo>
                    <a:cubicBezTo>
                      <a:pt x="12" y="4"/>
                      <a:pt x="12" y="5"/>
                      <a:pt x="12" y="6"/>
                    </a:cubicBezTo>
                    <a:cubicBezTo>
                      <a:pt x="11" y="7"/>
                      <a:pt x="12" y="9"/>
                      <a:pt x="11" y="7"/>
                    </a:cubicBezTo>
                    <a:cubicBezTo>
                      <a:pt x="10" y="6"/>
                      <a:pt x="10" y="6"/>
                      <a:pt x="9" y="6"/>
                    </a:cubicBezTo>
                    <a:cubicBezTo>
                      <a:pt x="8" y="5"/>
                      <a:pt x="8" y="4"/>
                      <a:pt x="7" y="4"/>
                    </a:cubicBezTo>
                    <a:cubicBezTo>
                      <a:pt x="6" y="4"/>
                      <a:pt x="4" y="4"/>
                      <a:pt x="5" y="5"/>
                    </a:cubicBezTo>
                    <a:cubicBezTo>
                      <a:pt x="6" y="6"/>
                      <a:pt x="7" y="5"/>
                      <a:pt x="6" y="6"/>
                    </a:cubicBezTo>
                    <a:cubicBezTo>
                      <a:pt x="5" y="6"/>
                      <a:pt x="3" y="6"/>
                      <a:pt x="4" y="6"/>
                    </a:cubicBezTo>
                    <a:cubicBezTo>
                      <a:pt x="5" y="7"/>
                      <a:pt x="7" y="7"/>
                      <a:pt x="6" y="7"/>
                    </a:cubicBezTo>
                    <a:cubicBezTo>
                      <a:pt x="5" y="7"/>
                      <a:pt x="7" y="9"/>
                      <a:pt x="5" y="8"/>
                    </a:cubicBezTo>
                    <a:cubicBezTo>
                      <a:pt x="4" y="8"/>
                      <a:pt x="4" y="8"/>
                      <a:pt x="3" y="8"/>
                    </a:cubicBezTo>
                    <a:cubicBezTo>
                      <a:pt x="2" y="8"/>
                      <a:pt x="3" y="10"/>
                      <a:pt x="1" y="9"/>
                    </a:cubicBezTo>
                    <a:cubicBezTo>
                      <a:pt x="0" y="9"/>
                      <a:pt x="2" y="10"/>
                      <a:pt x="3" y="11"/>
                    </a:cubicBezTo>
                    <a:cubicBezTo>
                      <a:pt x="5" y="11"/>
                      <a:pt x="5" y="11"/>
                      <a:pt x="7" y="10"/>
                    </a:cubicBezTo>
                    <a:cubicBezTo>
                      <a:pt x="9" y="10"/>
                      <a:pt x="10" y="10"/>
                      <a:pt x="11" y="10"/>
                    </a:cubicBezTo>
                    <a:cubicBezTo>
                      <a:pt x="12" y="10"/>
                      <a:pt x="13" y="10"/>
                      <a:pt x="14" y="11"/>
                    </a:cubicBezTo>
                    <a:cubicBezTo>
                      <a:pt x="14" y="11"/>
                      <a:pt x="16" y="11"/>
                      <a:pt x="14" y="12"/>
                    </a:cubicBezTo>
                    <a:cubicBezTo>
                      <a:pt x="12" y="12"/>
                      <a:pt x="12" y="13"/>
                      <a:pt x="13" y="14"/>
                    </a:cubicBezTo>
                    <a:cubicBezTo>
                      <a:pt x="15" y="15"/>
                      <a:pt x="15" y="14"/>
                      <a:pt x="12" y="15"/>
                    </a:cubicBezTo>
                    <a:cubicBezTo>
                      <a:pt x="10" y="15"/>
                      <a:pt x="10" y="15"/>
                      <a:pt x="7" y="15"/>
                    </a:cubicBezTo>
                    <a:cubicBezTo>
                      <a:pt x="5" y="15"/>
                      <a:pt x="2" y="16"/>
                      <a:pt x="5" y="17"/>
                    </a:cubicBezTo>
                    <a:cubicBezTo>
                      <a:pt x="7" y="17"/>
                      <a:pt x="13" y="17"/>
                      <a:pt x="13" y="18"/>
                    </a:cubicBezTo>
                    <a:cubicBezTo>
                      <a:pt x="13" y="19"/>
                      <a:pt x="13" y="20"/>
                      <a:pt x="14" y="19"/>
                    </a:cubicBezTo>
                    <a:cubicBezTo>
                      <a:pt x="15" y="19"/>
                      <a:pt x="18" y="18"/>
                      <a:pt x="17" y="19"/>
                    </a:cubicBezTo>
                    <a:cubicBezTo>
                      <a:pt x="16" y="19"/>
                      <a:pt x="14" y="20"/>
                      <a:pt x="15" y="20"/>
                    </a:cubicBezTo>
                    <a:cubicBezTo>
                      <a:pt x="17" y="20"/>
                      <a:pt x="19" y="20"/>
                      <a:pt x="17" y="21"/>
                    </a:cubicBezTo>
                    <a:cubicBezTo>
                      <a:pt x="16" y="22"/>
                      <a:pt x="15" y="23"/>
                      <a:pt x="14" y="23"/>
                    </a:cubicBezTo>
                    <a:cubicBezTo>
                      <a:pt x="13" y="24"/>
                      <a:pt x="11" y="24"/>
                      <a:pt x="11" y="25"/>
                    </a:cubicBezTo>
                    <a:cubicBezTo>
                      <a:pt x="11" y="25"/>
                      <a:pt x="11" y="26"/>
                      <a:pt x="14" y="26"/>
                    </a:cubicBezTo>
                    <a:cubicBezTo>
                      <a:pt x="16" y="26"/>
                      <a:pt x="18" y="25"/>
                      <a:pt x="20" y="25"/>
                    </a:cubicBezTo>
                    <a:cubicBezTo>
                      <a:pt x="22" y="26"/>
                      <a:pt x="24" y="26"/>
                      <a:pt x="24" y="26"/>
                    </a:cubicBezTo>
                    <a:cubicBezTo>
                      <a:pt x="23" y="26"/>
                      <a:pt x="23" y="27"/>
                      <a:pt x="24" y="27"/>
                    </a:cubicBezTo>
                    <a:cubicBezTo>
                      <a:pt x="25" y="28"/>
                      <a:pt x="31" y="30"/>
                      <a:pt x="34" y="29"/>
                    </a:cubicBezTo>
                    <a:cubicBezTo>
                      <a:pt x="36" y="29"/>
                      <a:pt x="37" y="28"/>
                      <a:pt x="37" y="27"/>
                    </a:cubicBezTo>
                    <a:cubicBezTo>
                      <a:pt x="38" y="27"/>
                      <a:pt x="43" y="28"/>
                      <a:pt x="45" y="26"/>
                    </a:cubicBezTo>
                    <a:cubicBezTo>
                      <a:pt x="47" y="24"/>
                      <a:pt x="49" y="22"/>
                      <a:pt x="5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8"/>
              <p:cNvSpPr/>
              <p:nvPr/>
            </p:nvSpPr>
            <p:spPr bwMode="auto">
              <a:xfrm>
                <a:off x="5670" y="1034"/>
                <a:ext cx="85" cy="62"/>
              </a:xfrm>
              <a:custGeom>
                <a:avLst/>
                <a:gdLst>
                  <a:gd name="T0" fmla="*/ 8 w 62"/>
                  <a:gd name="T1" fmla="*/ 11 h 45"/>
                  <a:gd name="T2" fmla="*/ 10 w 62"/>
                  <a:gd name="T3" fmla="*/ 15 h 45"/>
                  <a:gd name="T4" fmla="*/ 3 w 62"/>
                  <a:gd name="T5" fmla="*/ 15 h 45"/>
                  <a:gd name="T6" fmla="*/ 9 w 62"/>
                  <a:gd name="T7" fmla="*/ 19 h 45"/>
                  <a:gd name="T8" fmla="*/ 10 w 62"/>
                  <a:gd name="T9" fmla="*/ 23 h 45"/>
                  <a:gd name="T10" fmla="*/ 22 w 62"/>
                  <a:gd name="T11" fmla="*/ 21 h 45"/>
                  <a:gd name="T12" fmla="*/ 24 w 62"/>
                  <a:gd name="T13" fmla="*/ 18 h 45"/>
                  <a:gd name="T14" fmla="*/ 27 w 62"/>
                  <a:gd name="T15" fmla="*/ 18 h 45"/>
                  <a:gd name="T16" fmla="*/ 32 w 62"/>
                  <a:gd name="T17" fmla="*/ 19 h 45"/>
                  <a:gd name="T18" fmla="*/ 33 w 62"/>
                  <a:gd name="T19" fmla="*/ 22 h 45"/>
                  <a:gd name="T20" fmla="*/ 29 w 62"/>
                  <a:gd name="T21" fmla="*/ 23 h 45"/>
                  <a:gd name="T22" fmla="*/ 17 w 62"/>
                  <a:gd name="T23" fmla="*/ 27 h 45"/>
                  <a:gd name="T24" fmla="*/ 26 w 62"/>
                  <a:gd name="T25" fmla="*/ 28 h 45"/>
                  <a:gd name="T26" fmla="*/ 33 w 62"/>
                  <a:gd name="T27" fmla="*/ 29 h 45"/>
                  <a:gd name="T28" fmla="*/ 24 w 62"/>
                  <a:gd name="T29" fmla="*/ 31 h 45"/>
                  <a:gd name="T30" fmla="*/ 27 w 62"/>
                  <a:gd name="T31" fmla="*/ 33 h 45"/>
                  <a:gd name="T32" fmla="*/ 19 w 62"/>
                  <a:gd name="T33" fmla="*/ 34 h 45"/>
                  <a:gd name="T34" fmla="*/ 31 w 62"/>
                  <a:gd name="T35" fmla="*/ 38 h 45"/>
                  <a:gd name="T36" fmla="*/ 30 w 62"/>
                  <a:gd name="T37" fmla="*/ 41 h 45"/>
                  <a:gd name="T38" fmla="*/ 36 w 62"/>
                  <a:gd name="T39" fmla="*/ 39 h 45"/>
                  <a:gd name="T40" fmla="*/ 43 w 62"/>
                  <a:gd name="T41" fmla="*/ 28 h 45"/>
                  <a:gd name="T42" fmla="*/ 46 w 62"/>
                  <a:gd name="T43" fmla="*/ 22 h 45"/>
                  <a:gd name="T44" fmla="*/ 57 w 62"/>
                  <a:gd name="T45" fmla="*/ 18 h 45"/>
                  <a:gd name="T46" fmla="*/ 55 w 62"/>
                  <a:gd name="T47" fmla="*/ 15 h 45"/>
                  <a:gd name="T48" fmla="*/ 53 w 62"/>
                  <a:gd name="T49" fmla="*/ 13 h 45"/>
                  <a:gd name="T50" fmla="*/ 45 w 62"/>
                  <a:gd name="T51" fmla="*/ 8 h 45"/>
                  <a:gd name="T52" fmla="*/ 40 w 62"/>
                  <a:gd name="T53" fmla="*/ 8 h 45"/>
                  <a:gd name="T54" fmla="*/ 38 w 62"/>
                  <a:gd name="T55" fmla="*/ 3 h 45"/>
                  <a:gd name="T56" fmla="*/ 34 w 62"/>
                  <a:gd name="T57" fmla="*/ 3 h 45"/>
                  <a:gd name="T58" fmla="*/ 31 w 62"/>
                  <a:gd name="T59" fmla="*/ 3 h 45"/>
                  <a:gd name="T60" fmla="*/ 30 w 62"/>
                  <a:gd name="T61" fmla="*/ 7 h 45"/>
                  <a:gd name="T62" fmla="*/ 30 w 62"/>
                  <a:gd name="T63" fmla="*/ 13 h 45"/>
                  <a:gd name="T64" fmla="*/ 23 w 62"/>
                  <a:gd name="T65" fmla="*/ 5 h 45"/>
                  <a:gd name="T66" fmla="*/ 21 w 62"/>
                  <a:gd name="T67" fmla="*/ 9 h 45"/>
                  <a:gd name="T68" fmla="*/ 15 w 62"/>
                  <a:gd name="T69" fmla="*/ 6 h 45"/>
                  <a:gd name="T70" fmla="*/ 19 w 62"/>
                  <a:gd name="T71" fmla="*/ 3 h 45"/>
                  <a:gd name="T72" fmla="*/ 10 w 62"/>
                  <a:gd name="T73" fmla="*/ 4 h 45"/>
                  <a:gd name="T74" fmla="*/ 6 w 62"/>
                  <a:gd name="T75" fmla="*/ 4 h 45"/>
                  <a:gd name="T76" fmla="*/ 2 w 62"/>
                  <a:gd name="T77" fmla="*/ 5 h 45"/>
                  <a:gd name="T78" fmla="*/ 2 w 62"/>
                  <a:gd name="T7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 h="45">
                    <a:moveTo>
                      <a:pt x="5" y="12"/>
                    </a:moveTo>
                    <a:cubicBezTo>
                      <a:pt x="6" y="12"/>
                      <a:pt x="7" y="10"/>
                      <a:pt x="8" y="11"/>
                    </a:cubicBezTo>
                    <a:cubicBezTo>
                      <a:pt x="10" y="11"/>
                      <a:pt x="9" y="11"/>
                      <a:pt x="8" y="12"/>
                    </a:cubicBezTo>
                    <a:cubicBezTo>
                      <a:pt x="8" y="13"/>
                      <a:pt x="9" y="14"/>
                      <a:pt x="10" y="15"/>
                    </a:cubicBezTo>
                    <a:cubicBezTo>
                      <a:pt x="11" y="15"/>
                      <a:pt x="10" y="15"/>
                      <a:pt x="8" y="15"/>
                    </a:cubicBezTo>
                    <a:cubicBezTo>
                      <a:pt x="5" y="15"/>
                      <a:pt x="1" y="14"/>
                      <a:pt x="3" y="15"/>
                    </a:cubicBezTo>
                    <a:cubicBezTo>
                      <a:pt x="5" y="16"/>
                      <a:pt x="5" y="17"/>
                      <a:pt x="6" y="18"/>
                    </a:cubicBezTo>
                    <a:cubicBezTo>
                      <a:pt x="7" y="19"/>
                      <a:pt x="8" y="19"/>
                      <a:pt x="9" y="19"/>
                    </a:cubicBezTo>
                    <a:cubicBezTo>
                      <a:pt x="11" y="19"/>
                      <a:pt x="14" y="21"/>
                      <a:pt x="12" y="21"/>
                    </a:cubicBezTo>
                    <a:cubicBezTo>
                      <a:pt x="11" y="21"/>
                      <a:pt x="8" y="22"/>
                      <a:pt x="10" y="23"/>
                    </a:cubicBezTo>
                    <a:cubicBezTo>
                      <a:pt x="13" y="24"/>
                      <a:pt x="15" y="25"/>
                      <a:pt x="17" y="24"/>
                    </a:cubicBezTo>
                    <a:cubicBezTo>
                      <a:pt x="18" y="24"/>
                      <a:pt x="22" y="22"/>
                      <a:pt x="22" y="21"/>
                    </a:cubicBezTo>
                    <a:cubicBezTo>
                      <a:pt x="21" y="20"/>
                      <a:pt x="20" y="18"/>
                      <a:pt x="21" y="18"/>
                    </a:cubicBezTo>
                    <a:cubicBezTo>
                      <a:pt x="22" y="18"/>
                      <a:pt x="24" y="19"/>
                      <a:pt x="24" y="18"/>
                    </a:cubicBezTo>
                    <a:cubicBezTo>
                      <a:pt x="25" y="18"/>
                      <a:pt x="25" y="16"/>
                      <a:pt x="26" y="16"/>
                    </a:cubicBezTo>
                    <a:cubicBezTo>
                      <a:pt x="26" y="16"/>
                      <a:pt x="27" y="17"/>
                      <a:pt x="27" y="18"/>
                    </a:cubicBezTo>
                    <a:cubicBezTo>
                      <a:pt x="26" y="19"/>
                      <a:pt x="24" y="20"/>
                      <a:pt x="26" y="21"/>
                    </a:cubicBezTo>
                    <a:cubicBezTo>
                      <a:pt x="27" y="21"/>
                      <a:pt x="31" y="20"/>
                      <a:pt x="32" y="19"/>
                    </a:cubicBezTo>
                    <a:cubicBezTo>
                      <a:pt x="32" y="18"/>
                      <a:pt x="34" y="17"/>
                      <a:pt x="34" y="18"/>
                    </a:cubicBezTo>
                    <a:cubicBezTo>
                      <a:pt x="34" y="19"/>
                      <a:pt x="32" y="22"/>
                      <a:pt x="33" y="22"/>
                    </a:cubicBezTo>
                    <a:cubicBezTo>
                      <a:pt x="35" y="22"/>
                      <a:pt x="38" y="22"/>
                      <a:pt x="36" y="22"/>
                    </a:cubicBezTo>
                    <a:cubicBezTo>
                      <a:pt x="34" y="22"/>
                      <a:pt x="30" y="22"/>
                      <a:pt x="29" y="23"/>
                    </a:cubicBezTo>
                    <a:cubicBezTo>
                      <a:pt x="28" y="23"/>
                      <a:pt x="26" y="25"/>
                      <a:pt x="24" y="25"/>
                    </a:cubicBezTo>
                    <a:cubicBezTo>
                      <a:pt x="22" y="25"/>
                      <a:pt x="18" y="25"/>
                      <a:pt x="17" y="27"/>
                    </a:cubicBezTo>
                    <a:cubicBezTo>
                      <a:pt x="17" y="29"/>
                      <a:pt x="16" y="30"/>
                      <a:pt x="18" y="29"/>
                    </a:cubicBezTo>
                    <a:cubicBezTo>
                      <a:pt x="20" y="29"/>
                      <a:pt x="23" y="29"/>
                      <a:pt x="26" y="28"/>
                    </a:cubicBezTo>
                    <a:cubicBezTo>
                      <a:pt x="30" y="28"/>
                      <a:pt x="33" y="28"/>
                      <a:pt x="34" y="28"/>
                    </a:cubicBezTo>
                    <a:cubicBezTo>
                      <a:pt x="35" y="28"/>
                      <a:pt x="35" y="28"/>
                      <a:pt x="33" y="29"/>
                    </a:cubicBezTo>
                    <a:cubicBezTo>
                      <a:pt x="31" y="29"/>
                      <a:pt x="29" y="30"/>
                      <a:pt x="27" y="30"/>
                    </a:cubicBezTo>
                    <a:cubicBezTo>
                      <a:pt x="25" y="30"/>
                      <a:pt x="23" y="30"/>
                      <a:pt x="24" y="31"/>
                    </a:cubicBezTo>
                    <a:cubicBezTo>
                      <a:pt x="25" y="32"/>
                      <a:pt x="29" y="32"/>
                      <a:pt x="30" y="32"/>
                    </a:cubicBezTo>
                    <a:cubicBezTo>
                      <a:pt x="31" y="33"/>
                      <a:pt x="30" y="33"/>
                      <a:pt x="27" y="33"/>
                    </a:cubicBezTo>
                    <a:cubicBezTo>
                      <a:pt x="24" y="33"/>
                      <a:pt x="21" y="32"/>
                      <a:pt x="20" y="32"/>
                    </a:cubicBezTo>
                    <a:cubicBezTo>
                      <a:pt x="19" y="32"/>
                      <a:pt x="18" y="33"/>
                      <a:pt x="19" y="34"/>
                    </a:cubicBezTo>
                    <a:cubicBezTo>
                      <a:pt x="21" y="35"/>
                      <a:pt x="21" y="38"/>
                      <a:pt x="24" y="38"/>
                    </a:cubicBezTo>
                    <a:cubicBezTo>
                      <a:pt x="27" y="38"/>
                      <a:pt x="30" y="37"/>
                      <a:pt x="31" y="38"/>
                    </a:cubicBezTo>
                    <a:cubicBezTo>
                      <a:pt x="31" y="39"/>
                      <a:pt x="29" y="39"/>
                      <a:pt x="28" y="39"/>
                    </a:cubicBezTo>
                    <a:cubicBezTo>
                      <a:pt x="27" y="39"/>
                      <a:pt x="29" y="40"/>
                      <a:pt x="30" y="41"/>
                    </a:cubicBezTo>
                    <a:cubicBezTo>
                      <a:pt x="31" y="41"/>
                      <a:pt x="33" y="45"/>
                      <a:pt x="34" y="43"/>
                    </a:cubicBezTo>
                    <a:cubicBezTo>
                      <a:pt x="36" y="41"/>
                      <a:pt x="35" y="41"/>
                      <a:pt x="36" y="39"/>
                    </a:cubicBezTo>
                    <a:cubicBezTo>
                      <a:pt x="38" y="37"/>
                      <a:pt x="39" y="33"/>
                      <a:pt x="40" y="33"/>
                    </a:cubicBezTo>
                    <a:cubicBezTo>
                      <a:pt x="41" y="32"/>
                      <a:pt x="43" y="30"/>
                      <a:pt x="43" y="28"/>
                    </a:cubicBezTo>
                    <a:cubicBezTo>
                      <a:pt x="43" y="25"/>
                      <a:pt x="45" y="27"/>
                      <a:pt x="46" y="26"/>
                    </a:cubicBezTo>
                    <a:cubicBezTo>
                      <a:pt x="46" y="25"/>
                      <a:pt x="45" y="24"/>
                      <a:pt x="46" y="22"/>
                    </a:cubicBezTo>
                    <a:cubicBezTo>
                      <a:pt x="48" y="21"/>
                      <a:pt x="49" y="20"/>
                      <a:pt x="51" y="19"/>
                    </a:cubicBezTo>
                    <a:cubicBezTo>
                      <a:pt x="53" y="18"/>
                      <a:pt x="55" y="18"/>
                      <a:pt x="57" y="18"/>
                    </a:cubicBezTo>
                    <a:cubicBezTo>
                      <a:pt x="60" y="18"/>
                      <a:pt x="62" y="17"/>
                      <a:pt x="60" y="16"/>
                    </a:cubicBezTo>
                    <a:cubicBezTo>
                      <a:pt x="59" y="15"/>
                      <a:pt x="56" y="16"/>
                      <a:pt x="55" y="15"/>
                    </a:cubicBezTo>
                    <a:cubicBezTo>
                      <a:pt x="55" y="14"/>
                      <a:pt x="56" y="13"/>
                      <a:pt x="56" y="13"/>
                    </a:cubicBezTo>
                    <a:cubicBezTo>
                      <a:pt x="55" y="13"/>
                      <a:pt x="54" y="14"/>
                      <a:pt x="53" y="13"/>
                    </a:cubicBezTo>
                    <a:cubicBezTo>
                      <a:pt x="51" y="13"/>
                      <a:pt x="49" y="12"/>
                      <a:pt x="47" y="12"/>
                    </a:cubicBezTo>
                    <a:cubicBezTo>
                      <a:pt x="45" y="12"/>
                      <a:pt x="46" y="10"/>
                      <a:pt x="45" y="8"/>
                    </a:cubicBezTo>
                    <a:cubicBezTo>
                      <a:pt x="44" y="7"/>
                      <a:pt x="44" y="6"/>
                      <a:pt x="43" y="6"/>
                    </a:cubicBezTo>
                    <a:cubicBezTo>
                      <a:pt x="42" y="7"/>
                      <a:pt x="41" y="9"/>
                      <a:pt x="40" y="8"/>
                    </a:cubicBezTo>
                    <a:cubicBezTo>
                      <a:pt x="40" y="7"/>
                      <a:pt x="40" y="6"/>
                      <a:pt x="40" y="6"/>
                    </a:cubicBezTo>
                    <a:cubicBezTo>
                      <a:pt x="40" y="5"/>
                      <a:pt x="40" y="4"/>
                      <a:pt x="38" y="3"/>
                    </a:cubicBezTo>
                    <a:cubicBezTo>
                      <a:pt x="36" y="2"/>
                      <a:pt x="36" y="1"/>
                      <a:pt x="35" y="2"/>
                    </a:cubicBezTo>
                    <a:cubicBezTo>
                      <a:pt x="35" y="3"/>
                      <a:pt x="36" y="4"/>
                      <a:pt x="34" y="3"/>
                    </a:cubicBezTo>
                    <a:cubicBezTo>
                      <a:pt x="32" y="2"/>
                      <a:pt x="31" y="0"/>
                      <a:pt x="31" y="1"/>
                    </a:cubicBezTo>
                    <a:cubicBezTo>
                      <a:pt x="32" y="2"/>
                      <a:pt x="33" y="3"/>
                      <a:pt x="31" y="3"/>
                    </a:cubicBezTo>
                    <a:cubicBezTo>
                      <a:pt x="30" y="3"/>
                      <a:pt x="30" y="3"/>
                      <a:pt x="30" y="4"/>
                    </a:cubicBezTo>
                    <a:cubicBezTo>
                      <a:pt x="30" y="5"/>
                      <a:pt x="30" y="6"/>
                      <a:pt x="30" y="7"/>
                    </a:cubicBezTo>
                    <a:cubicBezTo>
                      <a:pt x="30" y="8"/>
                      <a:pt x="33" y="14"/>
                      <a:pt x="32" y="14"/>
                    </a:cubicBezTo>
                    <a:cubicBezTo>
                      <a:pt x="32" y="13"/>
                      <a:pt x="31" y="14"/>
                      <a:pt x="30" y="13"/>
                    </a:cubicBezTo>
                    <a:cubicBezTo>
                      <a:pt x="28" y="11"/>
                      <a:pt x="27" y="9"/>
                      <a:pt x="26" y="7"/>
                    </a:cubicBezTo>
                    <a:cubicBezTo>
                      <a:pt x="25" y="6"/>
                      <a:pt x="24" y="4"/>
                      <a:pt x="23" y="5"/>
                    </a:cubicBezTo>
                    <a:cubicBezTo>
                      <a:pt x="22" y="5"/>
                      <a:pt x="22" y="7"/>
                      <a:pt x="21" y="7"/>
                    </a:cubicBezTo>
                    <a:cubicBezTo>
                      <a:pt x="19" y="7"/>
                      <a:pt x="20" y="8"/>
                      <a:pt x="21" y="9"/>
                    </a:cubicBezTo>
                    <a:cubicBezTo>
                      <a:pt x="22" y="10"/>
                      <a:pt x="21" y="11"/>
                      <a:pt x="19" y="9"/>
                    </a:cubicBezTo>
                    <a:cubicBezTo>
                      <a:pt x="17" y="8"/>
                      <a:pt x="17" y="7"/>
                      <a:pt x="15" y="6"/>
                    </a:cubicBezTo>
                    <a:cubicBezTo>
                      <a:pt x="12" y="6"/>
                      <a:pt x="13" y="6"/>
                      <a:pt x="15" y="6"/>
                    </a:cubicBezTo>
                    <a:cubicBezTo>
                      <a:pt x="18" y="5"/>
                      <a:pt x="21" y="3"/>
                      <a:pt x="19" y="3"/>
                    </a:cubicBezTo>
                    <a:cubicBezTo>
                      <a:pt x="17" y="3"/>
                      <a:pt x="17" y="4"/>
                      <a:pt x="14" y="4"/>
                    </a:cubicBezTo>
                    <a:cubicBezTo>
                      <a:pt x="12" y="4"/>
                      <a:pt x="10" y="3"/>
                      <a:pt x="10" y="4"/>
                    </a:cubicBezTo>
                    <a:cubicBezTo>
                      <a:pt x="10" y="6"/>
                      <a:pt x="12" y="7"/>
                      <a:pt x="10" y="6"/>
                    </a:cubicBezTo>
                    <a:cubicBezTo>
                      <a:pt x="8" y="4"/>
                      <a:pt x="8" y="4"/>
                      <a:pt x="6" y="4"/>
                    </a:cubicBezTo>
                    <a:cubicBezTo>
                      <a:pt x="5" y="5"/>
                      <a:pt x="5" y="7"/>
                      <a:pt x="4" y="6"/>
                    </a:cubicBezTo>
                    <a:cubicBezTo>
                      <a:pt x="3" y="5"/>
                      <a:pt x="2" y="4"/>
                      <a:pt x="2" y="5"/>
                    </a:cubicBezTo>
                    <a:cubicBezTo>
                      <a:pt x="2" y="6"/>
                      <a:pt x="4" y="7"/>
                      <a:pt x="2" y="7"/>
                    </a:cubicBezTo>
                    <a:cubicBezTo>
                      <a:pt x="1" y="8"/>
                      <a:pt x="0" y="6"/>
                      <a:pt x="2" y="9"/>
                    </a:cubicBezTo>
                    <a:cubicBezTo>
                      <a:pt x="4" y="11"/>
                      <a:pt x="4" y="13"/>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9"/>
              <p:cNvSpPr/>
              <p:nvPr/>
            </p:nvSpPr>
            <p:spPr bwMode="auto">
              <a:xfrm>
                <a:off x="5742" y="1060"/>
                <a:ext cx="17" cy="7"/>
              </a:xfrm>
              <a:custGeom>
                <a:avLst/>
                <a:gdLst>
                  <a:gd name="T0" fmla="*/ 12 w 13"/>
                  <a:gd name="T1" fmla="*/ 4 h 5"/>
                  <a:gd name="T2" fmla="*/ 11 w 13"/>
                  <a:gd name="T3" fmla="*/ 0 h 5"/>
                  <a:gd name="T4" fmla="*/ 7 w 13"/>
                  <a:gd name="T5" fmla="*/ 0 h 5"/>
                  <a:gd name="T6" fmla="*/ 1 w 13"/>
                  <a:gd name="T7" fmla="*/ 2 h 5"/>
                  <a:gd name="T8" fmla="*/ 5 w 13"/>
                  <a:gd name="T9" fmla="*/ 5 h 5"/>
                  <a:gd name="T10" fmla="*/ 12 w 13"/>
                  <a:gd name="T11" fmla="*/ 4 h 5"/>
                </a:gdLst>
                <a:ahLst/>
                <a:cxnLst>
                  <a:cxn ang="0">
                    <a:pos x="T0" y="T1"/>
                  </a:cxn>
                  <a:cxn ang="0">
                    <a:pos x="T2" y="T3"/>
                  </a:cxn>
                  <a:cxn ang="0">
                    <a:pos x="T4" y="T5"/>
                  </a:cxn>
                  <a:cxn ang="0">
                    <a:pos x="T6" y="T7"/>
                  </a:cxn>
                  <a:cxn ang="0">
                    <a:pos x="T8" y="T9"/>
                  </a:cxn>
                  <a:cxn ang="0">
                    <a:pos x="T10" y="T11"/>
                  </a:cxn>
                </a:cxnLst>
                <a:rect l="0" t="0" r="r" b="b"/>
                <a:pathLst>
                  <a:path w="13" h="5">
                    <a:moveTo>
                      <a:pt x="12" y="4"/>
                    </a:moveTo>
                    <a:cubicBezTo>
                      <a:pt x="13" y="3"/>
                      <a:pt x="12" y="0"/>
                      <a:pt x="11" y="0"/>
                    </a:cubicBezTo>
                    <a:cubicBezTo>
                      <a:pt x="10" y="0"/>
                      <a:pt x="8" y="0"/>
                      <a:pt x="7" y="0"/>
                    </a:cubicBezTo>
                    <a:cubicBezTo>
                      <a:pt x="6" y="0"/>
                      <a:pt x="0" y="2"/>
                      <a:pt x="1" y="2"/>
                    </a:cubicBezTo>
                    <a:cubicBezTo>
                      <a:pt x="2" y="2"/>
                      <a:pt x="4" y="5"/>
                      <a:pt x="5" y="5"/>
                    </a:cubicBezTo>
                    <a:cubicBezTo>
                      <a:pt x="5" y="5"/>
                      <a:pt x="11" y="5"/>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10"/>
              <p:cNvSpPr/>
              <p:nvPr/>
            </p:nvSpPr>
            <p:spPr bwMode="auto">
              <a:xfrm>
                <a:off x="5747" y="1067"/>
                <a:ext cx="32" cy="15"/>
              </a:xfrm>
              <a:custGeom>
                <a:avLst/>
                <a:gdLst>
                  <a:gd name="T0" fmla="*/ 11 w 23"/>
                  <a:gd name="T1" fmla="*/ 11 h 11"/>
                  <a:gd name="T2" fmla="*/ 18 w 23"/>
                  <a:gd name="T3" fmla="*/ 8 h 11"/>
                  <a:gd name="T4" fmla="*/ 20 w 23"/>
                  <a:gd name="T5" fmla="*/ 6 h 11"/>
                  <a:gd name="T6" fmla="*/ 22 w 23"/>
                  <a:gd name="T7" fmla="*/ 5 h 11"/>
                  <a:gd name="T8" fmla="*/ 14 w 23"/>
                  <a:gd name="T9" fmla="*/ 2 h 11"/>
                  <a:gd name="T10" fmla="*/ 15 w 23"/>
                  <a:gd name="T11" fmla="*/ 0 h 11"/>
                  <a:gd name="T12" fmla="*/ 3 w 23"/>
                  <a:gd name="T13" fmla="*/ 0 h 11"/>
                  <a:gd name="T14" fmla="*/ 2 w 23"/>
                  <a:gd name="T15" fmla="*/ 1 h 11"/>
                  <a:gd name="T16" fmla="*/ 4 w 23"/>
                  <a:gd name="T17" fmla="*/ 4 h 11"/>
                  <a:gd name="T18" fmla="*/ 2 w 23"/>
                  <a:gd name="T19" fmla="*/ 8 h 11"/>
                  <a:gd name="T20" fmla="*/ 8 w 23"/>
                  <a:gd name="T21" fmla="*/ 8 h 11"/>
                  <a:gd name="T22" fmla="*/ 11 w 23"/>
                  <a:gd name="T23" fmla="*/ 9 h 11"/>
                  <a:gd name="T24" fmla="*/ 11 w 23"/>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1">
                    <a:moveTo>
                      <a:pt x="11" y="11"/>
                    </a:moveTo>
                    <a:cubicBezTo>
                      <a:pt x="13" y="10"/>
                      <a:pt x="16" y="10"/>
                      <a:pt x="18" y="8"/>
                    </a:cubicBezTo>
                    <a:cubicBezTo>
                      <a:pt x="19" y="7"/>
                      <a:pt x="18" y="6"/>
                      <a:pt x="20" y="6"/>
                    </a:cubicBezTo>
                    <a:cubicBezTo>
                      <a:pt x="22" y="5"/>
                      <a:pt x="23" y="5"/>
                      <a:pt x="22" y="5"/>
                    </a:cubicBezTo>
                    <a:cubicBezTo>
                      <a:pt x="21" y="4"/>
                      <a:pt x="14" y="4"/>
                      <a:pt x="14" y="2"/>
                    </a:cubicBezTo>
                    <a:cubicBezTo>
                      <a:pt x="14" y="0"/>
                      <a:pt x="16" y="0"/>
                      <a:pt x="15" y="0"/>
                    </a:cubicBezTo>
                    <a:cubicBezTo>
                      <a:pt x="14" y="0"/>
                      <a:pt x="4" y="0"/>
                      <a:pt x="3" y="0"/>
                    </a:cubicBezTo>
                    <a:cubicBezTo>
                      <a:pt x="2" y="0"/>
                      <a:pt x="1" y="0"/>
                      <a:pt x="2" y="1"/>
                    </a:cubicBezTo>
                    <a:cubicBezTo>
                      <a:pt x="4" y="3"/>
                      <a:pt x="5" y="3"/>
                      <a:pt x="4" y="4"/>
                    </a:cubicBezTo>
                    <a:cubicBezTo>
                      <a:pt x="3" y="4"/>
                      <a:pt x="0" y="8"/>
                      <a:pt x="2" y="8"/>
                    </a:cubicBezTo>
                    <a:cubicBezTo>
                      <a:pt x="3" y="8"/>
                      <a:pt x="6" y="9"/>
                      <a:pt x="8" y="8"/>
                    </a:cubicBezTo>
                    <a:cubicBezTo>
                      <a:pt x="10" y="8"/>
                      <a:pt x="11" y="7"/>
                      <a:pt x="11" y="9"/>
                    </a:cubicBezTo>
                    <a:cubicBezTo>
                      <a:pt x="11" y="10"/>
                      <a:pt x="8" y="11"/>
                      <a:pt x="1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11"/>
              <p:cNvSpPr/>
              <p:nvPr/>
            </p:nvSpPr>
            <p:spPr bwMode="auto">
              <a:xfrm>
                <a:off x="5722" y="1027"/>
                <a:ext cx="76" cy="22"/>
              </a:xfrm>
              <a:custGeom>
                <a:avLst/>
                <a:gdLst>
                  <a:gd name="T0" fmla="*/ 6 w 55"/>
                  <a:gd name="T1" fmla="*/ 5 h 16"/>
                  <a:gd name="T2" fmla="*/ 5 w 55"/>
                  <a:gd name="T3" fmla="*/ 7 h 16"/>
                  <a:gd name="T4" fmla="*/ 6 w 55"/>
                  <a:gd name="T5" fmla="*/ 8 h 16"/>
                  <a:gd name="T6" fmla="*/ 12 w 55"/>
                  <a:gd name="T7" fmla="*/ 9 h 16"/>
                  <a:gd name="T8" fmla="*/ 20 w 55"/>
                  <a:gd name="T9" fmla="*/ 9 h 16"/>
                  <a:gd name="T10" fmla="*/ 26 w 55"/>
                  <a:gd name="T11" fmla="*/ 9 h 16"/>
                  <a:gd name="T12" fmla="*/ 20 w 55"/>
                  <a:gd name="T13" fmla="*/ 10 h 16"/>
                  <a:gd name="T14" fmla="*/ 21 w 55"/>
                  <a:gd name="T15" fmla="*/ 12 h 16"/>
                  <a:gd name="T16" fmla="*/ 17 w 55"/>
                  <a:gd name="T17" fmla="*/ 12 h 16"/>
                  <a:gd name="T18" fmla="*/ 16 w 55"/>
                  <a:gd name="T19" fmla="*/ 13 h 16"/>
                  <a:gd name="T20" fmla="*/ 24 w 55"/>
                  <a:gd name="T21" fmla="*/ 14 h 16"/>
                  <a:gd name="T22" fmla="*/ 30 w 55"/>
                  <a:gd name="T23" fmla="*/ 15 h 16"/>
                  <a:gd name="T24" fmla="*/ 38 w 55"/>
                  <a:gd name="T25" fmla="*/ 15 h 16"/>
                  <a:gd name="T26" fmla="*/ 44 w 55"/>
                  <a:gd name="T27" fmla="*/ 14 h 16"/>
                  <a:gd name="T28" fmla="*/ 48 w 55"/>
                  <a:gd name="T29" fmla="*/ 10 h 16"/>
                  <a:gd name="T30" fmla="*/ 55 w 55"/>
                  <a:gd name="T31" fmla="*/ 6 h 16"/>
                  <a:gd name="T32" fmla="*/ 51 w 55"/>
                  <a:gd name="T33" fmla="*/ 4 h 16"/>
                  <a:gd name="T34" fmla="*/ 42 w 55"/>
                  <a:gd name="T35" fmla="*/ 3 h 16"/>
                  <a:gd name="T36" fmla="*/ 37 w 55"/>
                  <a:gd name="T37" fmla="*/ 2 h 16"/>
                  <a:gd name="T38" fmla="*/ 34 w 55"/>
                  <a:gd name="T39" fmla="*/ 3 h 16"/>
                  <a:gd name="T40" fmla="*/ 32 w 55"/>
                  <a:gd name="T41" fmla="*/ 3 h 16"/>
                  <a:gd name="T42" fmla="*/ 33 w 55"/>
                  <a:gd name="T43" fmla="*/ 1 h 16"/>
                  <a:gd name="T44" fmla="*/ 30 w 55"/>
                  <a:gd name="T45" fmla="*/ 0 h 16"/>
                  <a:gd name="T46" fmla="*/ 27 w 55"/>
                  <a:gd name="T47" fmla="*/ 1 h 16"/>
                  <a:gd name="T48" fmla="*/ 28 w 55"/>
                  <a:gd name="T49" fmla="*/ 3 h 16"/>
                  <a:gd name="T50" fmla="*/ 27 w 55"/>
                  <a:gd name="T51" fmla="*/ 6 h 16"/>
                  <a:gd name="T52" fmla="*/ 25 w 55"/>
                  <a:gd name="T53" fmla="*/ 4 h 16"/>
                  <a:gd name="T54" fmla="*/ 23 w 55"/>
                  <a:gd name="T55" fmla="*/ 3 h 16"/>
                  <a:gd name="T56" fmla="*/ 19 w 55"/>
                  <a:gd name="T57" fmla="*/ 3 h 16"/>
                  <a:gd name="T58" fmla="*/ 12 w 55"/>
                  <a:gd name="T59" fmla="*/ 0 h 16"/>
                  <a:gd name="T60" fmla="*/ 12 w 55"/>
                  <a:gd name="T61" fmla="*/ 0 h 16"/>
                  <a:gd name="T62" fmla="*/ 13 w 55"/>
                  <a:gd name="T63" fmla="*/ 2 h 16"/>
                  <a:gd name="T64" fmla="*/ 12 w 55"/>
                  <a:gd name="T65" fmla="*/ 3 h 16"/>
                  <a:gd name="T66" fmla="*/ 9 w 55"/>
                  <a:gd name="T67" fmla="*/ 1 h 16"/>
                  <a:gd name="T68" fmla="*/ 9 w 55"/>
                  <a:gd name="T69" fmla="*/ 3 h 16"/>
                  <a:gd name="T70" fmla="*/ 9 w 55"/>
                  <a:gd name="T71" fmla="*/ 4 h 16"/>
                  <a:gd name="T72" fmla="*/ 7 w 55"/>
                  <a:gd name="T73" fmla="*/ 3 h 16"/>
                  <a:gd name="T74" fmla="*/ 6 w 55"/>
                  <a:gd name="T75" fmla="*/ 2 h 16"/>
                  <a:gd name="T76" fmla="*/ 6 w 55"/>
                  <a:gd name="T77" fmla="*/ 2 h 16"/>
                  <a:gd name="T78" fmla="*/ 4 w 55"/>
                  <a:gd name="T79" fmla="*/ 2 h 16"/>
                  <a:gd name="T80" fmla="*/ 5 w 55"/>
                  <a:gd name="T81" fmla="*/ 3 h 16"/>
                  <a:gd name="T82" fmla="*/ 1 w 55"/>
                  <a:gd name="T83" fmla="*/ 4 h 16"/>
                  <a:gd name="T84" fmla="*/ 6 w 55"/>
                  <a:gd name="T85"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16">
                    <a:moveTo>
                      <a:pt x="6" y="5"/>
                    </a:moveTo>
                    <a:cubicBezTo>
                      <a:pt x="5" y="6"/>
                      <a:pt x="6" y="7"/>
                      <a:pt x="5" y="7"/>
                    </a:cubicBezTo>
                    <a:cubicBezTo>
                      <a:pt x="5" y="7"/>
                      <a:pt x="4" y="7"/>
                      <a:pt x="6" y="8"/>
                    </a:cubicBezTo>
                    <a:cubicBezTo>
                      <a:pt x="7" y="9"/>
                      <a:pt x="10" y="9"/>
                      <a:pt x="12" y="9"/>
                    </a:cubicBezTo>
                    <a:cubicBezTo>
                      <a:pt x="14" y="9"/>
                      <a:pt x="18" y="9"/>
                      <a:pt x="20" y="9"/>
                    </a:cubicBezTo>
                    <a:cubicBezTo>
                      <a:pt x="21" y="8"/>
                      <a:pt x="27" y="8"/>
                      <a:pt x="26" y="9"/>
                    </a:cubicBezTo>
                    <a:cubicBezTo>
                      <a:pt x="25" y="9"/>
                      <a:pt x="21" y="10"/>
                      <a:pt x="20" y="10"/>
                    </a:cubicBezTo>
                    <a:cubicBezTo>
                      <a:pt x="19" y="10"/>
                      <a:pt x="20" y="12"/>
                      <a:pt x="21" y="12"/>
                    </a:cubicBezTo>
                    <a:cubicBezTo>
                      <a:pt x="21" y="12"/>
                      <a:pt x="21" y="12"/>
                      <a:pt x="17" y="12"/>
                    </a:cubicBezTo>
                    <a:cubicBezTo>
                      <a:pt x="13" y="12"/>
                      <a:pt x="11" y="11"/>
                      <a:pt x="16" y="13"/>
                    </a:cubicBezTo>
                    <a:cubicBezTo>
                      <a:pt x="20" y="14"/>
                      <a:pt x="20" y="15"/>
                      <a:pt x="24" y="14"/>
                    </a:cubicBezTo>
                    <a:cubicBezTo>
                      <a:pt x="28" y="14"/>
                      <a:pt x="27" y="14"/>
                      <a:pt x="30" y="15"/>
                    </a:cubicBezTo>
                    <a:cubicBezTo>
                      <a:pt x="33" y="16"/>
                      <a:pt x="35" y="16"/>
                      <a:pt x="38" y="15"/>
                    </a:cubicBezTo>
                    <a:cubicBezTo>
                      <a:pt x="40" y="14"/>
                      <a:pt x="42" y="14"/>
                      <a:pt x="44" y="14"/>
                    </a:cubicBezTo>
                    <a:cubicBezTo>
                      <a:pt x="46" y="13"/>
                      <a:pt x="47" y="11"/>
                      <a:pt x="48" y="10"/>
                    </a:cubicBezTo>
                    <a:cubicBezTo>
                      <a:pt x="50" y="9"/>
                      <a:pt x="55" y="7"/>
                      <a:pt x="55" y="6"/>
                    </a:cubicBezTo>
                    <a:cubicBezTo>
                      <a:pt x="54" y="5"/>
                      <a:pt x="53" y="4"/>
                      <a:pt x="51" y="4"/>
                    </a:cubicBezTo>
                    <a:cubicBezTo>
                      <a:pt x="50" y="4"/>
                      <a:pt x="45" y="4"/>
                      <a:pt x="42" y="3"/>
                    </a:cubicBezTo>
                    <a:cubicBezTo>
                      <a:pt x="40" y="2"/>
                      <a:pt x="38" y="1"/>
                      <a:pt x="37" y="2"/>
                    </a:cubicBezTo>
                    <a:cubicBezTo>
                      <a:pt x="36" y="2"/>
                      <a:pt x="36" y="3"/>
                      <a:pt x="34" y="3"/>
                    </a:cubicBezTo>
                    <a:cubicBezTo>
                      <a:pt x="33" y="4"/>
                      <a:pt x="32" y="4"/>
                      <a:pt x="32" y="3"/>
                    </a:cubicBezTo>
                    <a:cubicBezTo>
                      <a:pt x="32" y="3"/>
                      <a:pt x="33" y="2"/>
                      <a:pt x="33" y="1"/>
                    </a:cubicBezTo>
                    <a:cubicBezTo>
                      <a:pt x="32" y="0"/>
                      <a:pt x="31" y="0"/>
                      <a:pt x="30" y="0"/>
                    </a:cubicBezTo>
                    <a:cubicBezTo>
                      <a:pt x="30" y="1"/>
                      <a:pt x="26" y="0"/>
                      <a:pt x="27" y="1"/>
                    </a:cubicBezTo>
                    <a:cubicBezTo>
                      <a:pt x="28" y="2"/>
                      <a:pt x="29" y="2"/>
                      <a:pt x="28" y="3"/>
                    </a:cubicBezTo>
                    <a:cubicBezTo>
                      <a:pt x="28" y="4"/>
                      <a:pt x="29" y="7"/>
                      <a:pt x="27" y="6"/>
                    </a:cubicBezTo>
                    <a:cubicBezTo>
                      <a:pt x="26" y="5"/>
                      <a:pt x="25" y="4"/>
                      <a:pt x="25" y="4"/>
                    </a:cubicBezTo>
                    <a:cubicBezTo>
                      <a:pt x="25" y="3"/>
                      <a:pt x="24" y="3"/>
                      <a:pt x="23" y="3"/>
                    </a:cubicBezTo>
                    <a:cubicBezTo>
                      <a:pt x="22" y="3"/>
                      <a:pt x="20" y="3"/>
                      <a:pt x="19" y="3"/>
                    </a:cubicBezTo>
                    <a:cubicBezTo>
                      <a:pt x="18" y="2"/>
                      <a:pt x="14" y="0"/>
                      <a:pt x="12" y="0"/>
                    </a:cubicBezTo>
                    <a:cubicBezTo>
                      <a:pt x="11" y="0"/>
                      <a:pt x="11" y="0"/>
                      <a:pt x="12" y="0"/>
                    </a:cubicBezTo>
                    <a:cubicBezTo>
                      <a:pt x="13" y="0"/>
                      <a:pt x="14" y="1"/>
                      <a:pt x="13" y="2"/>
                    </a:cubicBezTo>
                    <a:cubicBezTo>
                      <a:pt x="13" y="2"/>
                      <a:pt x="14" y="3"/>
                      <a:pt x="12" y="3"/>
                    </a:cubicBezTo>
                    <a:cubicBezTo>
                      <a:pt x="11" y="2"/>
                      <a:pt x="9" y="1"/>
                      <a:pt x="9" y="1"/>
                    </a:cubicBezTo>
                    <a:cubicBezTo>
                      <a:pt x="9" y="2"/>
                      <a:pt x="8" y="1"/>
                      <a:pt x="9" y="3"/>
                    </a:cubicBezTo>
                    <a:cubicBezTo>
                      <a:pt x="10" y="4"/>
                      <a:pt x="10" y="5"/>
                      <a:pt x="9" y="4"/>
                    </a:cubicBezTo>
                    <a:cubicBezTo>
                      <a:pt x="8" y="4"/>
                      <a:pt x="7" y="3"/>
                      <a:pt x="7" y="3"/>
                    </a:cubicBezTo>
                    <a:cubicBezTo>
                      <a:pt x="6" y="3"/>
                      <a:pt x="5" y="3"/>
                      <a:pt x="6" y="2"/>
                    </a:cubicBezTo>
                    <a:cubicBezTo>
                      <a:pt x="7" y="2"/>
                      <a:pt x="7" y="2"/>
                      <a:pt x="6" y="2"/>
                    </a:cubicBezTo>
                    <a:cubicBezTo>
                      <a:pt x="4" y="2"/>
                      <a:pt x="2" y="2"/>
                      <a:pt x="4" y="2"/>
                    </a:cubicBezTo>
                    <a:cubicBezTo>
                      <a:pt x="5" y="2"/>
                      <a:pt x="6" y="3"/>
                      <a:pt x="5" y="3"/>
                    </a:cubicBezTo>
                    <a:cubicBezTo>
                      <a:pt x="4" y="3"/>
                      <a:pt x="0" y="3"/>
                      <a:pt x="1" y="4"/>
                    </a:cubicBezTo>
                    <a:cubicBezTo>
                      <a:pt x="3" y="4"/>
                      <a:pt x="6" y="5"/>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12"/>
              <p:cNvSpPr/>
              <p:nvPr/>
            </p:nvSpPr>
            <p:spPr bwMode="auto">
              <a:xfrm>
                <a:off x="5670" y="1056"/>
                <a:ext cx="14" cy="11"/>
              </a:xfrm>
              <a:custGeom>
                <a:avLst/>
                <a:gdLst>
                  <a:gd name="T0" fmla="*/ 4 w 10"/>
                  <a:gd name="T1" fmla="*/ 4 h 8"/>
                  <a:gd name="T2" fmla="*/ 7 w 10"/>
                  <a:gd name="T3" fmla="*/ 7 h 8"/>
                  <a:gd name="T4" fmla="*/ 9 w 10"/>
                  <a:gd name="T5" fmla="*/ 7 h 8"/>
                  <a:gd name="T6" fmla="*/ 4 w 10"/>
                  <a:gd name="T7" fmla="*/ 3 h 8"/>
                  <a:gd name="T8" fmla="*/ 2 w 10"/>
                  <a:gd name="T9" fmla="*/ 1 h 8"/>
                  <a:gd name="T10" fmla="*/ 0 w 10"/>
                  <a:gd name="T11" fmla="*/ 1 h 8"/>
                  <a:gd name="T12" fmla="*/ 4 w 10"/>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4" y="4"/>
                    </a:moveTo>
                    <a:cubicBezTo>
                      <a:pt x="4" y="6"/>
                      <a:pt x="6" y="7"/>
                      <a:pt x="7" y="7"/>
                    </a:cubicBezTo>
                    <a:cubicBezTo>
                      <a:pt x="8" y="8"/>
                      <a:pt x="10" y="8"/>
                      <a:pt x="9" y="7"/>
                    </a:cubicBezTo>
                    <a:cubicBezTo>
                      <a:pt x="8" y="7"/>
                      <a:pt x="5" y="4"/>
                      <a:pt x="4" y="3"/>
                    </a:cubicBezTo>
                    <a:cubicBezTo>
                      <a:pt x="4" y="2"/>
                      <a:pt x="3" y="1"/>
                      <a:pt x="2" y="1"/>
                    </a:cubicBezTo>
                    <a:cubicBezTo>
                      <a:pt x="1" y="0"/>
                      <a:pt x="0" y="1"/>
                      <a:pt x="0" y="1"/>
                    </a:cubicBezTo>
                    <a:cubicBezTo>
                      <a:pt x="1" y="2"/>
                      <a:pt x="3"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13"/>
              <p:cNvSpPr/>
              <p:nvPr/>
            </p:nvSpPr>
            <p:spPr bwMode="auto">
              <a:xfrm>
                <a:off x="6003" y="1183"/>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14"/>
              <p:cNvSpPr/>
              <p:nvPr/>
            </p:nvSpPr>
            <p:spPr bwMode="auto">
              <a:xfrm>
                <a:off x="5988" y="1089"/>
                <a:ext cx="140" cy="98"/>
              </a:xfrm>
              <a:custGeom>
                <a:avLst/>
                <a:gdLst>
                  <a:gd name="T0" fmla="*/ 2 w 102"/>
                  <a:gd name="T1" fmla="*/ 61 h 71"/>
                  <a:gd name="T2" fmla="*/ 8 w 102"/>
                  <a:gd name="T3" fmla="*/ 62 h 71"/>
                  <a:gd name="T4" fmla="*/ 11 w 102"/>
                  <a:gd name="T5" fmla="*/ 62 h 71"/>
                  <a:gd name="T6" fmla="*/ 13 w 102"/>
                  <a:gd name="T7" fmla="*/ 63 h 71"/>
                  <a:gd name="T8" fmla="*/ 13 w 102"/>
                  <a:gd name="T9" fmla="*/ 65 h 71"/>
                  <a:gd name="T10" fmla="*/ 12 w 102"/>
                  <a:gd name="T11" fmla="*/ 68 h 71"/>
                  <a:gd name="T12" fmla="*/ 20 w 102"/>
                  <a:gd name="T13" fmla="*/ 70 h 71"/>
                  <a:gd name="T14" fmla="*/ 29 w 102"/>
                  <a:gd name="T15" fmla="*/ 70 h 71"/>
                  <a:gd name="T16" fmla="*/ 35 w 102"/>
                  <a:gd name="T17" fmla="*/ 70 h 71"/>
                  <a:gd name="T18" fmla="*/ 24 w 102"/>
                  <a:gd name="T19" fmla="*/ 58 h 71"/>
                  <a:gd name="T20" fmla="*/ 22 w 102"/>
                  <a:gd name="T21" fmla="*/ 52 h 71"/>
                  <a:gd name="T22" fmla="*/ 24 w 102"/>
                  <a:gd name="T23" fmla="*/ 49 h 71"/>
                  <a:gd name="T24" fmla="*/ 27 w 102"/>
                  <a:gd name="T25" fmla="*/ 46 h 71"/>
                  <a:gd name="T26" fmla="*/ 29 w 102"/>
                  <a:gd name="T27" fmla="*/ 43 h 71"/>
                  <a:gd name="T28" fmla="*/ 26 w 102"/>
                  <a:gd name="T29" fmla="*/ 41 h 71"/>
                  <a:gd name="T30" fmla="*/ 33 w 102"/>
                  <a:gd name="T31" fmla="*/ 41 h 71"/>
                  <a:gd name="T32" fmla="*/ 35 w 102"/>
                  <a:gd name="T33" fmla="*/ 39 h 71"/>
                  <a:gd name="T34" fmla="*/ 32 w 102"/>
                  <a:gd name="T35" fmla="*/ 36 h 71"/>
                  <a:gd name="T36" fmla="*/ 36 w 102"/>
                  <a:gd name="T37" fmla="*/ 34 h 71"/>
                  <a:gd name="T38" fmla="*/ 40 w 102"/>
                  <a:gd name="T39" fmla="*/ 32 h 71"/>
                  <a:gd name="T40" fmla="*/ 41 w 102"/>
                  <a:gd name="T41" fmla="*/ 29 h 71"/>
                  <a:gd name="T42" fmla="*/ 46 w 102"/>
                  <a:gd name="T43" fmla="*/ 26 h 71"/>
                  <a:gd name="T44" fmla="*/ 48 w 102"/>
                  <a:gd name="T45" fmla="*/ 25 h 71"/>
                  <a:gd name="T46" fmla="*/ 51 w 102"/>
                  <a:gd name="T47" fmla="*/ 23 h 71"/>
                  <a:gd name="T48" fmla="*/ 60 w 102"/>
                  <a:gd name="T49" fmla="*/ 18 h 71"/>
                  <a:gd name="T50" fmla="*/ 94 w 102"/>
                  <a:gd name="T51" fmla="*/ 9 h 71"/>
                  <a:gd name="T52" fmla="*/ 97 w 102"/>
                  <a:gd name="T53" fmla="*/ 1 h 71"/>
                  <a:gd name="T54" fmla="*/ 84 w 102"/>
                  <a:gd name="T55" fmla="*/ 3 h 71"/>
                  <a:gd name="T56" fmla="*/ 83 w 102"/>
                  <a:gd name="T57" fmla="*/ 5 h 71"/>
                  <a:gd name="T58" fmla="*/ 64 w 102"/>
                  <a:gd name="T59" fmla="*/ 9 h 71"/>
                  <a:gd name="T60" fmla="*/ 53 w 102"/>
                  <a:gd name="T61" fmla="*/ 10 h 71"/>
                  <a:gd name="T62" fmla="*/ 49 w 102"/>
                  <a:gd name="T63" fmla="*/ 12 h 71"/>
                  <a:gd name="T64" fmla="*/ 43 w 102"/>
                  <a:gd name="T65" fmla="*/ 13 h 71"/>
                  <a:gd name="T66" fmla="*/ 36 w 102"/>
                  <a:gd name="T67" fmla="*/ 17 h 71"/>
                  <a:gd name="T68" fmla="*/ 31 w 102"/>
                  <a:gd name="T69" fmla="*/ 20 h 71"/>
                  <a:gd name="T70" fmla="*/ 26 w 102"/>
                  <a:gd name="T71" fmla="*/ 21 h 71"/>
                  <a:gd name="T72" fmla="*/ 30 w 102"/>
                  <a:gd name="T73" fmla="*/ 23 h 71"/>
                  <a:gd name="T74" fmla="*/ 31 w 102"/>
                  <a:gd name="T75" fmla="*/ 26 h 71"/>
                  <a:gd name="T76" fmla="*/ 25 w 102"/>
                  <a:gd name="T77" fmla="*/ 28 h 71"/>
                  <a:gd name="T78" fmla="*/ 23 w 102"/>
                  <a:gd name="T79" fmla="*/ 31 h 71"/>
                  <a:gd name="T80" fmla="*/ 22 w 102"/>
                  <a:gd name="T81" fmla="*/ 32 h 71"/>
                  <a:gd name="T82" fmla="*/ 19 w 102"/>
                  <a:gd name="T83" fmla="*/ 35 h 71"/>
                  <a:gd name="T84" fmla="*/ 15 w 102"/>
                  <a:gd name="T85" fmla="*/ 38 h 71"/>
                  <a:gd name="T86" fmla="*/ 21 w 102"/>
                  <a:gd name="T87" fmla="*/ 38 h 71"/>
                  <a:gd name="T88" fmla="*/ 17 w 102"/>
                  <a:gd name="T89" fmla="*/ 42 h 71"/>
                  <a:gd name="T90" fmla="*/ 10 w 102"/>
                  <a:gd name="T91" fmla="*/ 44 h 71"/>
                  <a:gd name="T92" fmla="*/ 6 w 102"/>
                  <a:gd name="T93" fmla="*/ 47 h 71"/>
                  <a:gd name="T94" fmla="*/ 8 w 102"/>
                  <a:gd name="T95" fmla="*/ 49 h 71"/>
                  <a:gd name="T96" fmla="*/ 6 w 102"/>
                  <a:gd name="T97" fmla="*/ 53 h 71"/>
                  <a:gd name="T98" fmla="*/ 0 w 102"/>
                  <a:gd name="T99"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71">
                    <a:moveTo>
                      <a:pt x="0" y="56"/>
                    </a:moveTo>
                    <a:cubicBezTo>
                      <a:pt x="0" y="58"/>
                      <a:pt x="0" y="61"/>
                      <a:pt x="2" y="61"/>
                    </a:cubicBezTo>
                    <a:cubicBezTo>
                      <a:pt x="4" y="61"/>
                      <a:pt x="5" y="60"/>
                      <a:pt x="6" y="61"/>
                    </a:cubicBezTo>
                    <a:cubicBezTo>
                      <a:pt x="8" y="61"/>
                      <a:pt x="7" y="62"/>
                      <a:pt x="8" y="62"/>
                    </a:cubicBezTo>
                    <a:cubicBezTo>
                      <a:pt x="10" y="62"/>
                      <a:pt x="11" y="61"/>
                      <a:pt x="11" y="61"/>
                    </a:cubicBezTo>
                    <a:cubicBezTo>
                      <a:pt x="11" y="61"/>
                      <a:pt x="11" y="61"/>
                      <a:pt x="11" y="62"/>
                    </a:cubicBezTo>
                    <a:cubicBezTo>
                      <a:pt x="12" y="62"/>
                      <a:pt x="13" y="62"/>
                      <a:pt x="14" y="62"/>
                    </a:cubicBezTo>
                    <a:cubicBezTo>
                      <a:pt x="14" y="62"/>
                      <a:pt x="13" y="63"/>
                      <a:pt x="13" y="63"/>
                    </a:cubicBezTo>
                    <a:cubicBezTo>
                      <a:pt x="12" y="63"/>
                      <a:pt x="12" y="64"/>
                      <a:pt x="14" y="64"/>
                    </a:cubicBezTo>
                    <a:cubicBezTo>
                      <a:pt x="16" y="64"/>
                      <a:pt x="14" y="65"/>
                      <a:pt x="13" y="65"/>
                    </a:cubicBezTo>
                    <a:cubicBezTo>
                      <a:pt x="12" y="65"/>
                      <a:pt x="12" y="66"/>
                      <a:pt x="12" y="67"/>
                    </a:cubicBezTo>
                    <a:cubicBezTo>
                      <a:pt x="12" y="68"/>
                      <a:pt x="12" y="68"/>
                      <a:pt x="12" y="68"/>
                    </a:cubicBezTo>
                    <a:cubicBezTo>
                      <a:pt x="12" y="68"/>
                      <a:pt x="13" y="68"/>
                      <a:pt x="14" y="69"/>
                    </a:cubicBezTo>
                    <a:cubicBezTo>
                      <a:pt x="16" y="69"/>
                      <a:pt x="18" y="70"/>
                      <a:pt x="20" y="70"/>
                    </a:cubicBezTo>
                    <a:cubicBezTo>
                      <a:pt x="22" y="71"/>
                      <a:pt x="20" y="70"/>
                      <a:pt x="23" y="70"/>
                    </a:cubicBezTo>
                    <a:cubicBezTo>
                      <a:pt x="25" y="70"/>
                      <a:pt x="28" y="70"/>
                      <a:pt x="29" y="70"/>
                    </a:cubicBezTo>
                    <a:cubicBezTo>
                      <a:pt x="31" y="70"/>
                      <a:pt x="30" y="70"/>
                      <a:pt x="32" y="70"/>
                    </a:cubicBezTo>
                    <a:cubicBezTo>
                      <a:pt x="34" y="71"/>
                      <a:pt x="35" y="71"/>
                      <a:pt x="35" y="70"/>
                    </a:cubicBezTo>
                    <a:cubicBezTo>
                      <a:pt x="34" y="69"/>
                      <a:pt x="33" y="69"/>
                      <a:pt x="32" y="68"/>
                    </a:cubicBezTo>
                    <a:cubicBezTo>
                      <a:pt x="30" y="67"/>
                      <a:pt x="24" y="60"/>
                      <a:pt x="24" y="58"/>
                    </a:cubicBezTo>
                    <a:cubicBezTo>
                      <a:pt x="24" y="56"/>
                      <a:pt x="23" y="56"/>
                      <a:pt x="23" y="55"/>
                    </a:cubicBezTo>
                    <a:cubicBezTo>
                      <a:pt x="23" y="54"/>
                      <a:pt x="23" y="53"/>
                      <a:pt x="22" y="52"/>
                    </a:cubicBezTo>
                    <a:cubicBezTo>
                      <a:pt x="21" y="51"/>
                      <a:pt x="21" y="51"/>
                      <a:pt x="22" y="50"/>
                    </a:cubicBezTo>
                    <a:cubicBezTo>
                      <a:pt x="23" y="50"/>
                      <a:pt x="25" y="49"/>
                      <a:pt x="24" y="49"/>
                    </a:cubicBezTo>
                    <a:cubicBezTo>
                      <a:pt x="23" y="48"/>
                      <a:pt x="23" y="47"/>
                      <a:pt x="25" y="47"/>
                    </a:cubicBezTo>
                    <a:cubicBezTo>
                      <a:pt x="27" y="47"/>
                      <a:pt x="29" y="47"/>
                      <a:pt x="27" y="46"/>
                    </a:cubicBezTo>
                    <a:cubicBezTo>
                      <a:pt x="26" y="45"/>
                      <a:pt x="24" y="45"/>
                      <a:pt x="26" y="45"/>
                    </a:cubicBezTo>
                    <a:cubicBezTo>
                      <a:pt x="27" y="44"/>
                      <a:pt x="32" y="44"/>
                      <a:pt x="29" y="43"/>
                    </a:cubicBezTo>
                    <a:cubicBezTo>
                      <a:pt x="27" y="42"/>
                      <a:pt x="26" y="42"/>
                      <a:pt x="25" y="42"/>
                    </a:cubicBezTo>
                    <a:cubicBezTo>
                      <a:pt x="23" y="41"/>
                      <a:pt x="24" y="40"/>
                      <a:pt x="26" y="41"/>
                    </a:cubicBezTo>
                    <a:cubicBezTo>
                      <a:pt x="28" y="42"/>
                      <a:pt x="29" y="42"/>
                      <a:pt x="30" y="41"/>
                    </a:cubicBezTo>
                    <a:cubicBezTo>
                      <a:pt x="32" y="41"/>
                      <a:pt x="34" y="42"/>
                      <a:pt x="33" y="41"/>
                    </a:cubicBezTo>
                    <a:cubicBezTo>
                      <a:pt x="32" y="39"/>
                      <a:pt x="30" y="38"/>
                      <a:pt x="32" y="38"/>
                    </a:cubicBezTo>
                    <a:cubicBezTo>
                      <a:pt x="34" y="39"/>
                      <a:pt x="35" y="40"/>
                      <a:pt x="35" y="39"/>
                    </a:cubicBezTo>
                    <a:cubicBezTo>
                      <a:pt x="35" y="38"/>
                      <a:pt x="37" y="38"/>
                      <a:pt x="34" y="37"/>
                    </a:cubicBezTo>
                    <a:cubicBezTo>
                      <a:pt x="32" y="36"/>
                      <a:pt x="29" y="36"/>
                      <a:pt x="32" y="36"/>
                    </a:cubicBezTo>
                    <a:cubicBezTo>
                      <a:pt x="34" y="36"/>
                      <a:pt x="36" y="37"/>
                      <a:pt x="37" y="36"/>
                    </a:cubicBezTo>
                    <a:cubicBezTo>
                      <a:pt x="37" y="36"/>
                      <a:pt x="38" y="36"/>
                      <a:pt x="36" y="34"/>
                    </a:cubicBezTo>
                    <a:cubicBezTo>
                      <a:pt x="35" y="33"/>
                      <a:pt x="35" y="32"/>
                      <a:pt x="36" y="33"/>
                    </a:cubicBezTo>
                    <a:cubicBezTo>
                      <a:pt x="37" y="34"/>
                      <a:pt x="40" y="33"/>
                      <a:pt x="40" y="32"/>
                    </a:cubicBezTo>
                    <a:cubicBezTo>
                      <a:pt x="41" y="30"/>
                      <a:pt x="44" y="31"/>
                      <a:pt x="42" y="30"/>
                    </a:cubicBezTo>
                    <a:cubicBezTo>
                      <a:pt x="41" y="29"/>
                      <a:pt x="39" y="29"/>
                      <a:pt x="41" y="29"/>
                    </a:cubicBezTo>
                    <a:cubicBezTo>
                      <a:pt x="43" y="29"/>
                      <a:pt x="45" y="28"/>
                      <a:pt x="45" y="27"/>
                    </a:cubicBezTo>
                    <a:cubicBezTo>
                      <a:pt x="45" y="26"/>
                      <a:pt x="45" y="26"/>
                      <a:pt x="46" y="26"/>
                    </a:cubicBezTo>
                    <a:cubicBezTo>
                      <a:pt x="47" y="27"/>
                      <a:pt x="48" y="28"/>
                      <a:pt x="48" y="27"/>
                    </a:cubicBezTo>
                    <a:cubicBezTo>
                      <a:pt x="48" y="26"/>
                      <a:pt x="46" y="25"/>
                      <a:pt x="48" y="25"/>
                    </a:cubicBezTo>
                    <a:cubicBezTo>
                      <a:pt x="50" y="25"/>
                      <a:pt x="52" y="25"/>
                      <a:pt x="52" y="25"/>
                    </a:cubicBezTo>
                    <a:cubicBezTo>
                      <a:pt x="53" y="24"/>
                      <a:pt x="52" y="23"/>
                      <a:pt x="51" y="23"/>
                    </a:cubicBezTo>
                    <a:cubicBezTo>
                      <a:pt x="50" y="23"/>
                      <a:pt x="50" y="23"/>
                      <a:pt x="52" y="22"/>
                    </a:cubicBezTo>
                    <a:cubicBezTo>
                      <a:pt x="54" y="21"/>
                      <a:pt x="57" y="19"/>
                      <a:pt x="60" y="18"/>
                    </a:cubicBezTo>
                    <a:cubicBezTo>
                      <a:pt x="63" y="18"/>
                      <a:pt x="72" y="16"/>
                      <a:pt x="75" y="15"/>
                    </a:cubicBezTo>
                    <a:cubicBezTo>
                      <a:pt x="77" y="13"/>
                      <a:pt x="90" y="11"/>
                      <a:pt x="94" y="9"/>
                    </a:cubicBezTo>
                    <a:cubicBezTo>
                      <a:pt x="98" y="7"/>
                      <a:pt x="102" y="4"/>
                      <a:pt x="101" y="3"/>
                    </a:cubicBezTo>
                    <a:cubicBezTo>
                      <a:pt x="100" y="2"/>
                      <a:pt x="99" y="0"/>
                      <a:pt x="97" y="1"/>
                    </a:cubicBezTo>
                    <a:cubicBezTo>
                      <a:pt x="94" y="1"/>
                      <a:pt x="92" y="0"/>
                      <a:pt x="90" y="1"/>
                    </a:cubicBezTo>
                    <a:cubicBezTo>
                      <a:pt x="88" y="1"/>
                      <a:pt x="85" y="3"/>
                      <a:pt x="84" y="3"/>
                    </a:cubicBezTo>
                    <a:cubicBezTo>
                      <a:pt x="83" y="4"/>
                      <a:pt x="84" y="4"/>
                      <a:pt x="84" y="4"/>
                    </a:cubicBezTo>
                    <a:cubicBezTo>
                      <a:pt x="84" y="5"/>
                      <a:pt x="85" y="4"/>
                      <a:pt x="83" y="5"/>
                    </a:cubicBezTo>
                    <a:cubicBezTo>
                      <a:pt x="81" y="5"/>
                      <a:pt x="77" y="6"/>
                      <a:pt x="75" y="7"/>
                    </a:cubicBezTo>
                    <a:cubicBezTo>
                      <a:pt x="73" y="7"/>
                      <a:pt x="66" y="9"/>
                      <a:pt x="64" y="9"/>
                    </a:cubicBezTo>
                    <a:cubicBezTo>
                      <a:pt x="61" y="9"/>
                      <a:pt x="57" y="8"/>
                      <a:pt x="56" y="8"/>
                    </a:cubicBezTo>
                    <a:cubicBezTo>
                      <a:pt x="55" y="8"/>
                      <a:pt x="52" y="10"/>
                      <a:pt x="53" y="10"/>
                    </a:cubicBezTo>
                    <a:cubicBezTo>
                      <a:pt x="55" y="10"/>
                      <a:pt x="56" y="10"/>
                      <a:pt x="53" y="10"/>
                    </a:cubicBezTo>
                    <a:cubicBezTo>
                      <a:pt x="51" y="10"/>
                      <a:pt x="52" y="12"/>
                      <a:pt x="49" y="12"/>
                    </a:cubicBezTo>
                    <a:cubicBezTo>
                      <a:pt x="46" y="12"/>
                      <a:pt x="46" y="13"/>
                      <a:pt x="45" y="12"/>
                    </a:cubicBezTo>
                    <a:cubicBezTo>
                      <a:pt x="44" y="12"/>
                      <a:pt x="44" y="12"/>
                      <a:pt x="43" y="13"/>
                    </a:cubicBezTo>
                    <a:cubicBezTo>
                      <a:pt x="41" y="14"/>
                      <a:pt x="41" y="16"/>
                      <a:pt x="39" y="16"/>
                    </a:cubicBezTo>
                    <a:cubicBezTo>
                      <a:pt x="37" y="16"/>
                      <a:pt x="36" y="15"/>
                      <a:pt x="36" y="17"/>
                    </a:cubicBezTo>
                    <a:cubicBezTo>
                      <a:pt x="35" y="18"/>
                      <a:pt x="35" y="19"/>
                      <a:pt x="34" y="19"/>
                    </a:cubicBezTo>
                    <a:cubicBezTo>
                      <a:pt x="32" y="19"/>
                      <a:pt x="32" y="18"/>
                      <a:pt x="31" y="20"/>
                    </a:cubicBezTo>
                    <a:cubicBezTo>
                      <a:pt x="30" y="21"/>
                      <a:pt x="31" y="22"/>
                      <a:pt x="29" y="22"/>
                    </a:cubicBezTo>
                    <a:cubicBezTo>
                      <a:pt x="28" y="22"/>
                      <a:pt x="27" y="20"/>
                      <a:pt x="26" y="21"/>
                    </a:cubicBezTo>
                    <a:cubicBezTo>
                      <a:pt x="26" y="22"/>
                      <a:pt x="26" y="23"/>
                      <a:pt x="27" y="23"/>
                    </a:cubicBezTo>
                    <a:cubicBezTo>
                      <a:pt x="28" y="23"/>
                      <a:pt x="32" y="23"/>
                      <a:pt x="30" y="23"/>
                    </a:cubicBezTo>
                    <a:cubicBezTo>
                      <a:pt x="28" y="24"/>
                      <a:pt x="24" y="25"/>
                      <a:pt x="26" y="25"/>
                    </a:cubicBezTo>
                    <a:cubicBezTo>
                      <a:pt x="28" y="25"/>
                      <a:pt x="33" y="26"/>
                      <a:pt x="31" y="26"/>
                    </a:cubicBezTo>
                    <a:cubicBezTo>
                      <a:pt x="30" y="26"/>
                      <a:pt x="25" y="27"/>
                      <a:pt x="24" y="27"/>
                    </a:cubicBezTo>
                    <a:cubicBezTo>
                      <a:pt x="24" y="27"/>
                      <a:pt x="24" y="28"/>
                      <a:pt x="25" y="28"/>
                    </a:cubicBezTo>
                    <a:cubicBezTo>
                      <a:pt x="26" y="28"/>
                      <a:pt x="27" y="29"/>
                      <a:pt x="25" y="29"/>
                    </a:cubicBezTo>
                    <a:cubicBezTo>
                      <a:pt x="24" y="29"/>
                      <a:pt x="22" y="30"/>
                      <a:pt x="23" y="31"/>
                    </a:cubicBezTo>
                    <a:cubicBezTo>
                      <a:pt x="24" y="31"/>
                      <a:pt x="24" y="31"/>
                      <a:pt x="23" y="31"/>
                    </a:cubicBezTo>
                    <a:cubicBezTo>
                      <a:pt x="21" y="31"/>
                      <a:pt x="20" y="32"/>
                      <a:pt x="22" y="32"/>
                    </a:cubicBezTo>
                    <a:cubicBezTo>
                      <a:pt x="24" y="33"/>
                      <a:pt x="25" y="33"/>
                      <a:pt x="22" y="33"/>
                    </a:cubicBezTo>
                    <a:cubicBezTo>
                      <a:pt x="19" y="33"/>
                      <a:pt x="19" y="33"/>
                      <a:pt x="19" y="35"/>
                    </a:cubicBezTo>
                    <a:cubicBezTo>
                      <a:pt x="18" y="36"/>
                      <a:pt x="17" y="35"/>
                      <a:pt x="16" y="36"/>
                    </a:cubicBezTo>
                    <a:cubicBezTo>
                      <a:pt x="15" y="36"/>
                      <a:pt x="14" y="37"/>
                      <a:pt x="15" y="38"/>
                    </a:cubicBezTo>
                    <a:cubicBezTo>
                      <a:pt x="16" y="38"/>
                      <a:pt x="17" y="37"/>
                      <a:pt x="19" y="37"/>
                    </a:cubicBezTo>
                    <a:cubicBezTo>
                      <a:pt x="21" y="37"/>
                      <a:pt x="23" y="38"/>
                      <a:pt x="21" y="38"/>
                    </a:cubicBezTo>
                    <a:cubicBezTo>
                      <a:pt x="19" y="38"/>
                      <a:pt x="18" y="38"/>
                      <a:pt x="17" y="39"/>
                    </a:cubicBezTo>
                    <a:cubicBezTo>
                      <a:pt x="16" y="41"/>
                      <a:pt x="18" y="41"/>
                      <a:pt x="17" y="42"/>
                    </a:cubicBezTo>
                    <a:cubicBezTo>
                      <a:pt x="15" y="42"/>
                      <a:pt x="16" y="42"/>
                      <a:pt x="14" y="42"/>
                    </a:cubicBezTo>
                    <a:cubicBezTo>
                      <a:pt x="12" y="42"/>
                      <a:pt x="10" y="43"/>
                      <a:pt x="10" y="44"/>
                    </a:cubicBezTo>
                    <a:cubicBezTo>
                      <a:pt x="11" y="45"/>
                      <a:pt x="11" y="46"/>
                      <a:pt x="10" y="46"/>
                    </a:cubicBezTo>
                    <a:cubicBezTo>
                      <a:pt x="9" y="46"/>
                      <a:pt x="6" y="47"/>
                      <a:pt x="6" y="47"/>
                    </a:cubicBezTo>
                    <a:cubicBezTo>
                      <a:pt x="6" y="47"/>
                      <a:pt x="5" y="48"/>
                      <a:pt x="6" y="48"/>
                    </a:cubicBezTo>
                    <a:cubicBezTo>
                      <a:pt x="8" y="49"/>
                      <a:pt x="9" y="47"/>
                      <a:pt x="8" y="49"/>
                    </a:cubicBezTo>
                    <a:cubicBezTo>
                      <a:pt x="8" y="51"/>
                      <a:pt x="7" y="51"/>
                      <a:pt x="7" y="51"/>
                    </a:cubicBezTo>
                    <a:cubicBezTo>
                      <a:pt x="7" y="52"/>
                      <a:pt x="7" y="53"/>
                      <a:pt x="6" y="53"/>
                    </a:cubicBezTo>
                    <a:cubicBezTo>
                      <a:pt x="5" y="54"/>
                      <a:pt x="6" y="54"/>
                      <a:pt x="4" y="54"/>
                    </a:cubicBezTo>
                    <a:cubicBezTo>
                      <a:pt x="2" y="54"/>
                      <a:pt x="1" y="55"/>
                      <a:pt x="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5"/>
              <p:cNvSpPr/>
              <p:nvPr/>
            </p:nvSpPr>
            <p:spPr bwMode="auto">
              <a:xfrm>
                <a:off x="6351" y="1048"/>
                <a:ext cx="48" cy="25"/>
              </a:xfrm>
              <a:custGeom>
                <a:avLst/>
                <a:gdLst>
                  <a:gd name="T0" fmla="*/ 1 w 35"/>
                  <a:gd name="T1" fmla="*/ 18 h 18"/>
                  <a:gd name="T2" fmla="*/ 8 w 35"/>
                  <a:gd name="T3" fmla="*/ 17 h 18"/>
                  <a:gd name="T4" fmla="*/ 13 w 35"/>
                  <a:gd name="T5" fmla="*/ 15 h 18"/>
                  <a:gd name="T6" fmla="*/ 25 w 35"/>
                  <a:gd name="T7" fmla="*/ 15 h 18"/>
                  <a:gd name="T8" fmla="*/ 34 w 35"/>
                  <a:gd name="T9" fmla="*/ 12 h 18"/>
                  <a:gd name="T10" fmla="*/ 34 w 35"/>
                  <a:gd name="T11" fmla="*/ 8 h 18"/>
                  <a:gd name="T12" fmla="*/ 30 w 35"/>
                  <a:gd name="T13" fmla="*/ 6 h 18"/>
                  <a:gd name="T14" fmla="*/ 25 w 35"/>
                  <a:gd name="T15" fmla="*/ 3 h 18"/>
                  <a:gd name="T16" fmla="*/ 19 w 35"/>
                  <a:gd name="T17" fmla="*/ 7 h 18"/>
                  <a:gd name="T18" fmla="*/ 21 w 35"/>
                  <a:gd name="T19" fmla="*/ 2 h 18"/>
                  <a:gd name="T20" fmla="*/ 18 w 35"/>
                  <a:gd name="T21" fmla="*/ 0 h 18"/>
                  <a:gd name="T22" fmla="*/ 17 w 35"/>
                  <a:gd name="T23" fmla="*/ 1 h 18"/>
                  <a:gd name="T24" fmla="*/ 17 w 35"/>
                  <a:gd name="T25" fmla="*/ 2 h 18"/>
                  <a:gd name="T26" fmla="*/ 14 w 35"/>
                  <a:gd name="T27" fmla="*/ 1 h 18"/>
                  <a:gd name="T28" fmla="*/ 12 w 35"/>
                  <a:gd name="T29" fmla="*/ 2 h 18"/>
                  <a:gd name="T30" fmla="*/ 11 w 35"/>
                  <a:gd name="T31" fmla="*/ 4 h 18"/>
                  <a:gd name="T32" fmla="*/ 13 w 35"/>
                  <a:gd name="T33" fmla="*/ 5 h 18"/>
                  <a:gd name="T34" fmla="*/ 9 w 35"/>
                  <a:gd name="T35" fmla="*/ 6 h 18"/>
                  <a:gd name="T36" fmla="*/ 9 w 35"/>
                  <a:gd name="T37" fmla="*/ 8 h 18"/>
                  <a:gd name="T38" fmla="*/ 10 w 35"/>
                  <a:gd name="T39" fmla="*/ 8 h 18"/>
                  <a:gd name="T40" fmla="*/ 6 w 35"/>
                  <a:gd name="T41" fmla="*/ 11 h 18"/>
                  <a:gd name="T42" fmla="*/ 2 w 35"/>
                  <a:gd name="T43" fmla="*/ 15 h 18"/>
                  <a:gd name="T44" fmla="*/ 1 w 35"/>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18">
                    <a:moveTo>
                      <a:pt x="1" y="18"/>
                    </a:moveTo>
                    <a:cubicBezTo>
                      <a:pt x="2" y="18"/>
                      <a:pt x="7" y="18"/>
                      <a:pt x="8" y="17"/>
                    </a:cubicBezTo>
                    <a:cubicBezTo>
                      <a:pt x="10" y="16"/>
                      <a:pt x="10" y="16"/>
                      <a:pt x="13" y="15"/>
                    </a:cubicBezTo>
                    <a:cubicBezTo>
                      <a:pt x="16" y="15"/>
                      <a:pt x="20" y="16"/>
                      <a:pt x="25" y="15"/>
                    </a:cubicBezTo>
                    <a:cubicBezTo>
                      <a:pt x="30" y="14"/>
                      <a:pt x="34" y="14"/>
                      <a:pt x="34" y="12"/>
                    </a:cubicBezTo>
                    <a:cubicBezTo>
                      <a:pt x="35" y="11"/>
                      <a:pt x="35" y="9"/>
                      <a:pt x="34" y="8"/>
                    </a:cubicBezTo>
                    <a:cubicBezTo>
                      <a:pt x="32" y="7"/>
                      <a:pt x="32" y="8"/>
                      <a:pt x="30" y="6"/>
                    </a:cubicBezTo>
                    <a:cubicBezTo>
                      <a:pt x="29" y="4"/>
                      <a:pt x="27" y="3"/>
                      <a:pt x="25" y="3"/>
                    </a:cubicBezTo>
                    <a:cubicBezTo>
                      <a:pt x="24" y="3"/>
                      <a:pt x="19" y="7"/>
                      <a:pt x="19" y="7"/>
                    </a:cubicBezTo>
                    <a:cubicBezTo>
                      <a:pt x="18" y="6"/>
                      <a:pt x="21" y="2"/>
                      <a:pt x="21" y="2"/>
                    </a:cubicBezTo>
                    <a:cubicBezTo>
                      <a:pt x="21" y="1"/>
                      <a:pt x="19" y="0"/>
                      <a:pt x="18" y="0"/>
                    </a:cubicBezTo>
                    <a:cubicBezTo>
                      <a:pt x="17" y="0"/>
                      <a:pt x="17" y="1"/>
                      <a:pt x="17" y="1"/>
                    </a:cubicBezTo>
                    <a:cubicBezTo>
                      <a:pt x="17" y="2"/>
                      <a:pt x="18" y="3"/>
                      <a:pt x="17" y="2"/>
                    </a:cubicBezTo>
                    <a:cubicBezTo>
                      <a:pt x="15" y="1"/>
                      <a:pt x="15" y="1"/>
                      <a:pt x="14" y="1"/>
                    </a:cubicBezTo>
                    <a:cubicBezTo>
                      <a:pt x="13" y="1"/>
                      <a:pt x="12" y="2"/>
                      <a:pt x="12" y="2"/>
                    </a:cubicBezTo>
                    <a:cubicBezTo>
                      <a:pt x="11" y="3"/>
                      <a:pt x="9" y="4"/>
                      <a:pt x="11" y="4"/>
                    </a:cubicBezTo>
                    <a:cubicBezTo>
                      <a:pt x="12" y="5"/>
                      <a:pt x="15" y="5"/>
                      <a:pt x="13" y="5"/>
                    </a:cubicBezTo>
                    <a:cubicBezTo>
                      <a:pt x="11" y="5"/>
                      <a:pt x="10" y="5"/>
                      <a:pt x="9" y="6"/>
                    </a:cubicBezTo>
                    <a:cubicBezTo>
                      <a:pt x="9" y="7"/>
                      <a:pt x="8" y="7"/>
                      <a:pt x="9" y="8"/>
                    </a:cubicBezTo>
                    <a:cubicBezTo>
                      <a:pt x="10" y="8"/>
                      <a:pt x="13" y="9"/>
                      <a:pt x="10" y="8"/>
                    </a:cubicBezTo>
                    <a:cubicBezTo>
                      <a:pt x="7" y="8"/>
                      <a:pt x="7" y="9"/>
                      <a:pt x="6" y="11"/>
                    </a:cubicBezTo>
                    <a:cubicBezTo>
                      <a:pt x="5" y="12"/>
                      <a:pt x="3" y="15"/>
                      <a:pt x="2" y="15"/>
                    </a:cubicBezTo>
                    <a:cubicBezTo>
                      <a:pt x="1" y="16"/>
                      <a:pt x="0" y="17"/>
                      <a:pt x="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16"/>
              <p:cNvSpPr/>
              <p:nvPr/>
            </p:nvSpPr>
            <p:spPr bwMode="auto">
              <a:xfrm>
                <a:off x="6308" y="1034"/>
                <a:ext cx="50" cy="25"/>
              </a:xfrm>
              <a:custGeom>
                <a:avLst/>
                <a:gdLst>
                  <a:gd name="T0" fmla="*/ 23 w 36"/>
                  <a:gd name="T1" fmla="*/ 1 h 18"/>
                  <a:gd name="T2" fmla="*/ 19 w 36"/>
                  <a:gd name="T3" fmla="*/ 1 h 18"/>
                  <a:gd name="T4" fmla="*/ 13 w 36"/>
                  <a:gd name="T5" fmla="*/ 2 h 18"/>
                  <a:gd name="T6" fmla="*/ 10 w 36"/>
                  <a:gd name="T7" fmla="*/ 2 h 18"/>
                  <a:gd name="T8" fmla="*/ 8 w 36"/>
                  <a:gd name="T9" fmla="*/ 4 h 18"/>
                  <a:gd name="T10" fmla="*/ 9 w 36"/>
                  <a:gd name="T11" fmla="*/ 5 h 18"/>
                  <a:gd name="T12" fmla="*/ 5 w 36"/>
                  <a:gd name="T13" fmla="*/ 7 h 18"/>
                  <a:gd name="T14" fmla="*/ 2 w 36"/>
                  <a:gd name="T15" fmla="*/ 8 h 18"/>
                  <a:gd name="T16" fmla="*/ 2 w 36"/>
                  <a:gd name="T17" fmla="*/ 9 h 18"/>
                  <a:gd name="T18" fmla="*/ 7 w 36"/>
                  <a:gd name="T19" fmla="*/ 11 h 18"/>
                  <a:gd name="T20" fmla="*/ 10 w 36"/>
                  <a:gd name="T21" fmla="*/ 14 h 18"/>
                  <a:gd name="T22" fmla="*/ 15 w 36"/>
                  <a:gd name="T23" fmla="*/ 15 h 18"/>
                  <a:gd name="T24" fmla="*/ 23 w 36"/>
                  <a:gd name="T25" fmla="*/ 18 h 18"/>
                  <a:gd name="T26" fmla="*/ 34 w 36"/>
                  <a:gd name="T27" fmla="*/ 16 h 18"/>
                  <a:gd name="T28" fmla="*/ 31 w 36"/>
                  <a:gd name="T29" fmla="*/ 11 h 18"/>
                  <a:gd name="T30" fmla="*/ 33 w 36"/>
                  <a:gd name="T31" fmla="*/ 11 h 18"/>
                  <a:gd name="T32" fmla="*/ 33 w 36"/>
                  <a:gd name="T33" fmla="*/ 7 h 18"/>
                  <a:gd name="T34" fmla="*/ 34 w 36"/>
                  <a:gd name="T35" fmla="*/ 4 h 18"/>
                  <a:gd name="T36" fmla="*/ 29 w 36"/>
                  <a:gd name="T37" fmla="*/ 2 h 18"/>
                  <a:gd name="T38" fmla="*/ 26 w 36"/>
                  <a:gd name="T39" fmla="*/ 3 h 18"/>
                  <a:gd name="T40" fmla="*/ 23 w 36"/>
                  <a:gd name="T41" fmla="*/ 4 h 18"/>
                  <a:gd name="T42" fmla="*/ 21 w 36"/>
                  <a:gd name="T43" fmla="*/ 4 h 18"/>
                  <a:gd name="T44" fmla="*/ 23 w 36"/>
                  <a:gd name="T4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8">
                    <a:moveTo>
                      <a:pt x="23" y="1"/>
                    </a:moveTo>
                    <a:cubicBezTo>
                      <a:pt x="22" y="1"/>
                      <a:pt x="20" y="0"/>
                      <a:pt x="19" y="1"/>
                    </a:cubicBezTo>
                    <a:cubicBezTo>
                      <a:pt x="18" y="1"/>
                      <a:pt x="13" y="1"/>
                      <a:pt x="13" y="2"/>
                    </a:cubicBezTo>
                    <a:cubicBezTo>
                      <a:pt x="12" y="2"/>
                      <a:pt x="10" y="2"/>
                      <a:pt x="10" y="2"/>
                    </a:cubicBezTo>
                    <a:cubicBezTo>
                      <a:pt x="10" y="2"/>
                      <a:pt x="6" y="4"/>
                      <a:pt x="8" y="4"/>
                    </a:cubicBezTo>
                    <a:cubicBezTo>
                      <a:pt x="10" y="4"/>
                      <a:pt x="10" y="5"/>
                      <a:pt x="9" y="5"/>
                    </a:cubicBezTo>
                    <a:cubicBezTo>
                      <a:pt x="7" y="5"/>
                      <a:pt x="5" y="6"/>
                      <a:pt x="5" y="7"/>
                    </a:cubicBezTo>
                    <a:cubicBezTo>
                      <a:pt x="4" y="7"/>
                      <a:pt x="3" y="8"/>
                      <a:pt x="2" y="8"/>
                    </a:cubicBezTo>
                    <a:cubicBezTo>
                      <a:pt x="1" y="8"/>
                      <a:pt x="0" y="9"/>
                      <a:pt x="2" y="9"/>
                    </a:cubicBezTo>
                    <a:cubicBezTo>
                      <a:pt x="4" y="9"/>
                      <a:pt x="7" y="10"/>
                      <a:pt x="7" y="11"/>
                    </a:cubicBezTo>
                    <a:cubicBezTo>
                      <a:pt x="7" y="12"/>
                      <a:pt x="8" y="14"/>
                      <a:pt x="10" y="14"/>
                    </a:cubicBezTo>
                    <a:cubicBezTo>
                      <a:pt x="12" y="15"/>
                      <a:pt x="12" y="14"/>
                      <a:pt x="15" y="15"/>
                    </a:cubicBezTo>
                    <a:cubicBezTo>
                      <a:pt x="18" y="16"/>
                      <a:pt x="20" y="18"/>
                      <a:pt x="23" y="18"/>
                    </a:cubicBezTo>
                    <a:cubicBezTo>
                      <a:pt x="26" y="18"/>
                      <a:pt x="35" y="18"/>
                      <a:pt x="34" y="16"/>
                    </a:cubicBezTo>
                    <a:cubicBezTo>
                      <a:pt x="33" y="14"/>
                      <a:pt x="30" y="11"/>
                      <a:pt x="31" y="11"/>
                    </a:cubicBezTo>
                    <a:cubicBezTo>
                      <a:pt x="32" y="11"/>
                      <a:pt x="33" y="12"/>
                      <a:pt x="33" y="11"/>
                    </a:cubicBezTo>
                    <a:cubicBezTo>
                      <a:pt x="34" y="10"/>
                      <a:pt x="33" y="8"/>
                      <a:pt x="33" y="7"/>
                    </a:cubicBezTo>
                    <a:cubicBezTo>
                      <a:pt x="34" y="6"/>
                      <a:pt x="36" y="5"/>
                      <a:pt x="34" y="4"/>
                    </a:cubicBezTo>
                    <a:cubicBezTo>
                      <a:pt x="33" y="4"/>
                      <a:pt x="31" y="2"/>
                      <a:pt x="29" y="2"/>
                    </a:cubicBezTo>
                    <a:cubicBezTo>
                      <a:pt x="27" y="2"/>
                      <a:pt x="27" y="3"/>
                      <a:pt x="26" y="3"/>
                    </a:cubicBezTo>
                    <a:cubicBezTo>
                      <a:pt x="26" y="4"/>
                      <a:pt x="24" y="3"/>
                      <a:pt x="23" y="4"/>
                    </a:cubicBezTo>
                    <a:cubicBezTo>
                      <a:pt x="22" y="4"/>
                      <a:pt x="20" y="5"/>
                      <a:pt x="21" y="4"/>
                    </a:cubicBezTo>
                    <a:cubicBezTo>
                      <a:pt x="22" y="3"/>
                      <a:pt x="24" y="2"/>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17"/>
              <p:cNvSpPr/>
              <p:nvPr/>
            </p:nvSpPr>
            <p:spPr bwMode="auto">
              <a:xfrm>
                <a:off x="6296" y="1035"/>
                <a:ext cx="19" cy="9"/>
              </a:xfrm>
              <a:custGeom>
                <a:avLst/>
                <a:gdLst>
                  <a:gd name="T0" fmla="*/ 1 w 14"/>
                  <a:gd name="T1" fmla="*/ 4 h 6"/>
                  <a:gd name="T2" fmla="*/ 6 w 14"/>
                  <a:gd name="T3" fmla="*/ 5 h 6"/>
                  <a:gd name="T4" fmla="*/ 10 w 14"/>
                  <a:gd name="T5" fmla="*/ 5 h 6"/>
                  <a:gd name="T6" fmla="*/ 13 w 14"/>
                  <a:gd name="T7" fmla="*/ 3 h 6"/>
                  <a:gd name="T8" fmla="*/ 11 w 14"/>
                  <a:gd name="T9" fmla="*/ 2 h 6"/>
                  <a:gd name="T10" fmla="*/ 6 w 14"/>
                  <a:gd name="T11" fmla="*/ 1 h 6"/>
                  <a:gd name="T12" fmla="*/ 0 w 14"/>
                  <a:gd name="T13" fmla="*/ 1 h 6"/>
                  <a:gd name="T14" fmla="*/ 1 w 14"/>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
                    <a:moveTo>
                      <a:pt x="1" y="4"/>
                    </a:moveTo>
                    <a:cubicBezTo>
                      <a:pt x="3" y="4"/>
                      <a:pt x="4" y="5"/>
                      <a:pt x="6" y="5"/>
                    </a:cubicBezTo>
                    <a:cubicBezTo>
                      <a:pt x="7" y="6"/>
                      <a:pt x="9" y="6"/>
                      <a:pt x="10" y="5"/>
                    </a:cubicBezTo>
                    <a:cubicBezTo>
                      <a:pt x="12" y="4"/>
                      <a:pt x="14" y="3"/>
                      <a:pt x="13" y="3"/>
                    </a:cubicBezTo>
                    <a:cubicBezTo>
                      <a:pt x="13" y="2"/>
                      <a:pt x="11" y="2"/>
                      <a:pt x="11" y="2"/>
                    </a:cubicBezTo>
                    <a:cubicBezTo>
                      <a:pt x="9" y="1"/>
                      <a:pt x="8" y="2"/>
                      <a:pt x="6" y="1"/>
                    </a:cubicBezTo>
                    <a:cubicBezTo>
                      <a:pt x="4" y="1"/>
                      <a:pt x="0" y="0"/>
                      <a:pt x="0" y="1"/>
                    </a:cubicBezTo>
                    <a:cubicBezTo>
                      <a:pt x="1"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18"/>
              <p:cNvSpPr/>
              <p:nvPr/>
            </p:nvSpPr>
            <p:spPr bwMode="auto">
              <a:xfrm>
                <a:off x="6300" y="1013"/>
                <a:ext cx="40" cy="25"/>
              </a:xfrm>
              <a:custGeom>
                <a:avLst/>
                <a:gdLst>
                  <a:gd name="T0" fmla="*/ 2 w 29"/>
                  <a:gd name="T1" fmla="*/ 14 h 18"/>
                  <a:gd name="T2" fmla="*/ 5 w 29"/>
                  <a:gd name="T3" fmla="*/ 14 h 18"/>
                  <a:gd name="T4" fmla="*/ 4 w 29"/>
                  <a:gd name="T5" fmla="*/ 15 h 18"/>
                  <a:gd name="T6" fmla="*/ 8 w 29"/>
                  <a:gd name="T7" fmla="*/ 17 h 18"/>
                  <a:gd name="T8" fmla="*/ 15 w 29"/>
                  <a:gd name="T9" fmla="*/ 16 h 18"/>
                  <a:gd name="T10" fmla="*/ 20 w 29"/>
                  <a:gd name="T11" fmla="*/ 15 h 18"/>
                  <a:gd name="T12" fmla="*/ 25 w 29"/>
                  <a:gd name="T13" fmla="*/ 13 h 18"/>
                  <a:gd name="T14" fmla="*/ 25 w 29"/>
                  <a:gd name="T15" fmla="*/ 10 h 18"/>
                  <a:gd name="T16" fmla="*/ 26 w 29"/>
                  <a:gd name="T17" fmla="*/ 9 h 18"/>
                  <a:gd name="T18" fmla="*/ 29 w 29"/>
                  <a:gd name="T19" fmla="*/ 8 h 18"/>
                  <a:gd name="T20" fmla="*/ 23 w 29"/>
                  <a:gd name="T21" fmla="*/ 4 h 18"/>
                  <a:gd name="T22" fmla="*/ 22 w 29"/>
                  <a:gd name="T23" fmla="*/ 1 h 18"/>
                  <a:gd name="T24" fmla="*/ 19 w 29"/>
                  <a:gd name="T25" fmla="*/ 1 h 18"/>
                  <a:gd name="T26" fmla="*/ 12 w 29"/>
                  <a:gd name="T27" fmla="*/ 4 h 18"/>
                  <a:gd name="T28" fmla="*/ 7 w 29"/>
                  <a:gd name="T29" fmla="*/ 6 h 18"/>
                  <a:gd name="T30" fmla="*/ 7 w 29"/>
                  <a:gd name="T31" fmla="*/ 7 h 18"/>
                  <a:gd name="T32" fmla="*/ 7 w 29"/>
                  <a:gd name="T33" fmla="*/ 8 h 18"/>
                  <a:gd name="T34" fmla="*/ 4 w 29"/>
                  <a:gd name="T35" fmla="*/ 11 h 18"/>
                  <a:gd name="T36" fmla="*/ 4 w 29"/>
                  <a:gd name="T37" fmla="*/ 12 h 18"/>
                  <a:gd name="T38" fmla="*/ 2 w 29"/>
                  <a:gd name="T39" fmla="*/ 12 h 18"/>
                  <a:gd name="T40" fmla="*/ 2 w 29"/>
                  <a:gd name="T41"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18">
                    <a:moveTo>
                      <a:pt x="2" y="14"/>
                    </a:moveTo>
                    <a:cubicBezTo>
                      <a:pt x="4" y="14"/>
                      <a:pt x="6" y="14"/>
                      <a:pt x="5" y="14"/>
                    </a:cubicBezTo>
                    <a:cubicBezTo>
                      <a:pt x="4" y="14"/>
                      <a:pt x="3" y="14"/>
                      <a:pt x="4" y="15"/>
                    </a:cubicBezTo>
                    <a:cubicBezTo>
                      <a:pt x="4" y="16"/>
                      <a:pt x="7" y="16"/>
                      <a:pt x="8" y="17"/>
                    </a:cubicBezTo>
                    <a:cubicBezTo>
                      <a:pt x="11" y="18"/>
                      <a:pt x="13" y="17"/>
                      <a:pt x="15" y="16"/>
                    </a:cubicBezTo>
                    <a:cubicBezTo>
                      <a:pt x="16" y="16"/>
                      <a:pt x="19" y="15"/>
                      <a:pt x="20" y="15"/>
                    </a:cubicBezTo>
                    <a:cubicBezTo>
                      <a:pt x="21" y="15"/>
                      <a:pt x="24" y="14"/>
                      <a:pt x="25" y="13"/>
                    </a:cubicBezTo>
                    <a:cubicBezTo>
                      <a:pt x="27" y="13"/>
                      <a:pt x="26" y="12"/>
                      <a:pt x="25" y="10"/>
                    </a:cubicBezTo>
                    <a:cubicBezTo>
                      <a:pt x="23" y="9"/>
                      <a:pt x="25" y="9"/>
                      <a:pt x="26" y="9"/>
                    </a:cubicBezTo>
                    <a:cubicBezTo>
                      <a:pt x="27" y="9"/>
                      <a:pt x="29" y="8"/>
                      <a:pt x="29" y="8"/>
                    </a:cubicBezTo>
                    <a:cubicBezTo>
                      <a:pt x="29" y="7"/>
                      <a:pt x="25" y="6"/>
                      <a:pt x="23" y="4"/>
                    </a:cubicBezTo>
                    <a:cubicBezTo>
                      <a:pt x="21" y="3"/>
                      <a:pt x="22" y="2"/>
                      <a:pt x="22" y="1"/>
                    </a:cubicBezTo>
                    <a:cubicBezTo>
                      <a:pt x="21" y="0"/>
                      <a:pt x="20" y="0"/>
                      <a:pt x="19" y="1"/>
                    </a:cubicBezTo>
                    <a:cubicBezTo>
                      <a:pt x="17" y="1"/>
                      <a:pt x="15" y="3"/>
                      <a:pt x="12" y="4"/>
                    </a:cubicBezTo>
                    <a:cubicBezTo>
                      <a:pt x="10" y="4"/>
                      <a:pt x="8" y="5"/>
                      <a:pt x="7" y="6"/>
                    </a:cubicBezTo>
                    <a:cubicBezTo>
                      <a:pt x="5" y="7"/>
                      <a:pt x="6" y="7"/>
                      <a:pt x="7" y="7"/>
                    </a:cubicBezTo>
                    <a:cubicBezTo>
                      <a:pt x="8" y="7"/>
                      <a:pt x="8" y="7"/>
                      <a:pt x="7" y="8"/>
                    </a:cubicBezTo>
                    <a:cubicBezTo>
                      <a:pt x="6" y="9"/>
                      <a:pt x="6" y="10"/>
                      <a:pt x="4" y="11"/>
                    </a:cubicBezTo>
                    <a:cubicBezTo>
                      <a:pt x="2" y="11"/>
                      <a:pt x="2" y="12"/>
                      <a:pt x="4" y="12"/>
                    </a:cubicBezTo>
                    <a:cubicBezTo>
                      <a:pt x="5" y="12"/>
                      <a:pt x="4" y="12"/>
                      <a:pt x="2" y="12"/>
                    </a:cubicBezTo>
                    <a:cubicBezTo>
                      <a:pt x="1" y="12"/>
                      <a:pt x="0" y="14"/>
                      <a:pt x="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19"/>
              <p:cNvSpPr/>
              <p:nvPr/>
            </p:nvSpPr>
            <p:spPr bwMode="auto">
              <a:xfrm>
                <a:off x="6717" y="1111"/>
                <a:ext cx="40" cy="15"/>
              </a:xfrm>
              <a:custGeom>
                <a:avLst/>
                <a:gdLst>
                  <a:gd name="T0" fmla="*/ 5 w 29"/>
                  <a:gd name="T1" fmla="*/ 6 h 11"/>
                  <a:gd name="T2" fmla="*/ 8 w 29"/>
                  <a:gd name="T3" fmla="*/ 8 h 11"/>
                  <a:gd name="T4" fmla="*/ 15 w 29"/>
                  <a:gd name="T5" fmla="*/ 10 h 11"/>
                  <a:gd name="T6" fmla="*/ 24 w 29"/>
                  <a:gd name="T7" fmla="*/ 10 h 11"/>
                  <a:gd name="T8" fmla="*/ 28 w 29"/>
                  <a:gd name="T9" fmla="*/ 7 h 11"/>
                  <a:gd name="T10" fmla="*/ 27 w 29"/>
                  <a:gd name="T11" fmla="*/ 7 h 11"/>
                  <a:gd name="T12" fmla="*/ 24 w 29"/>
                  <a:gd name="T13" fmla="*/ 6 h 11"/>
                  <a:gd name="T14" fmla="*/ 19 w 29"/>
                  <a:gd name="T15" fmla="*/ 5 h 11"/>
                  <a:gd name="T16" fmla="*/ 17 w 29"/>
                  <a:gd name="T17" fmla="*/ 5 h 11"/>
                  <a:gd name="T18" fmla="*/ 14 w 29"/>
                  <a:gd name="T19" fmla="*/ 3 h 11"/>
                  <a:gd name="T20" fmla="*/ 10 w 29"/>
                  <a:gd name="T21" fmla="*/ 3 h 11"/>
                  <a:gd name="T22" fmla="*/ 6 w 29"/>
                  <a:gd name="T23" fmla="*/ 4 h 11"/>
                  <a:gd name="T24" fmla="*/ 5 w 29"/>
                  <a:gd name="T25" fmla="*/ 2 h 11"/>
                  <a:gd name="T26" fmla="*/ 3 w 29"/>
                  <a:gd name="T27" fmla="*/ 2 h 11"/>
                  <a:gd name="T28" fmla="*/ 2 w 29"/>
                  <a:gd name="T29" fmla="*/ 5 h 11"/>
                  <a:gd name="T30" fmla="*/ 5 w 29"/>
                  <a:gd name="T31"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1">
                    <a:moveTo>
                      <a:pt x="5" y="6"/>
                    </a:moveTo>
                    <a:cubicBezTo>
                      <a:pt x="6" y="8"/>
                      <a:pt x="6" y="8"/>
                      <a:pt x="8" y="8"/>
                    </a:cubicBezTo>
                    <a:cubicBezTo>
                      <a:pt x="10" y="8"/>
                      <a:pt x="12" y="10"/>
                      <a:pt x="15" y="10"/>
                    </a:cubicBezTo>
                    <a:cubicBezTo>
                      <a:pt x="18" y="11"/>
                      <a:pt x="22" y="11"/>
                      <a:pt x="24" y="10"/>
                    </a:cubicBezTo>
                    <a:cubicBezTo>
                      <a:pt x="26" y="9"/>
                      <a:pt x="29" y="7"/>
                      <a:pt x="28" y="7"/>
                    </a:cubicBezTo>
                    <a:cubicBezTo>
                      <a:pt x="28" y="6"/>
                      <a:pt x="28" y="7"/>
                      <a:pt x="27" y="7"/>
                    </a:cubicBezTo>
                    <a:cubicBezTo>
                      <a:pt x="26" y="7"/>
                      <a:pt x="25" y="6"/>
                      <a:pt x="24" y="6"/>
                    </a:cubicBezTo>
                    <a:cubicBezTo>
                      <a:pt x="24" y="6"/>
                      <a:pt x="20" y="4"/>
                      <a:pt x="19" y="5"/>
                    </a:cubicBezTo>
                    <a:cubicBezTo>
                      <a:pt x="18" y="5"/>
                      <a:pt x="18" y="5"/>
                      <a:pt x="17" y="5"/>
                    </a:cubicBezTo>
                    <a:cubicBezTo>
                      <a:pt x="15" y="4"/>
                      <a:pt x="16" y="3"/>
                      <a:pt x="14" y="3"/>
                    </a:cubicBezTo>
                    <a:cubicBezTo>
                      <a:pt x="13" y="3"/>
                      <a:pt x="10" y="3"/>
                      <a:pt x="10" y="3"/>
                    </a:cubicBezTo>
                    <a:cubicBezTo>
                      <a:pt x="9" y="3"/>
                      <a:pt x="7" y="4"/>
                      <a:pt x="6" y="4"/>
                    </a:cubicBezTo>
                    <a:cubicBezTo>
                      <a:pt x="5" y="4"/>
                      <a:pt x="6" y="2"/>
                      <a:pt x="5" y="2"/>
                    </a:cubicBezTo>
                    <a:cubicBezTo>
                      <a:pt x="5" y="2"/>
                      <a:pt x="5" y="0"/>
                      <a:pt x="3" y="2"/>
                    </a:cubicBezTo>
                    <a:cubicBezTo>
                      <a:pt x="2" y="3"/>
                      <a:pt x="0" y="5"/>
                      <a:pt x="2" y="5"/>
                    </a:cubicBezTo>
                    <a:cubicBezTo>
                      <a:pt x="3" y="5"/>
                      <a:pt x="3" y="5"/>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20"/>
              <p:cNvSpPr/>
              <p:nvPr/>
            </p:nvSpPr>
            <p:spPr bwMode="auto">
              <a:xfrm>
                <a:off x="6669" y="1139"/>
                <a:ext cx="33" cy="11"/>
              </a:xfrm>
              <a:custGeom>
                <a:avLst/>
                <a:gdLst>
                  <a:gd name="T0" fmla="*/ 2 w 24"/>
                  <a:gd name="T1" fmla="*/ 6 h 8"/>
                  <a:gd name="T2" fmla="*/ 8 w 24"/>
                  <a:gd name="T3" fmla="*/ 6 h 8"/>
                  <a:gd name="T4" fmla="*/ 19 w 24"/>
                  <a:gd name="T5" fmla="*/ 8 h 8"/>
                  <a:gd name="T6" fmla="*/ 21 w 24"/>
                  <a:gd name="T7" fmla="*/ 5 h 8"/>
                  <a:gd name="T8" fmla="*/ 11 w 24"/>
                  <a:gd name="T9" fmla="*/ 0 h 8"/>
                  <a:gd name="T10" fmla="*/ 6 w 24"/>
                  <a:gd name="T11" fmla="*/ 2 h 8"/>
                  <a:gd name="T12" fmla="*/ 3 w 24"/>
                  <a:gd name="T13" fmla="*/ 4 h 8"/>
                  <a:gd name="T14" fmla="*/ 2 w 24"/>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8">
                    <a:moveTo>
                      <a:pt x="2" y="6"/>
                    </a:moveTo>
                    <a:cubicBezTo>
                      <a:pt x="4" y="6"/>
                      <a:pt x="6" y="5"/>
                      <a:pt x="8" y="6"/>
                    </a:cubicBezTo>
                    <a:cubicBezTo>
                      <a:pt x="11" y="7"/>
                      <a:pt x="17" y="8"/>
                      <a:pt x="19" y="8"/>
                    </a:cubicBezTo>
                    <a:cubicBezTo>
                      <a:pt x="22" y="7"/>
                      <a:pt x="24" y="7"/>
                      <a:pt x="21" y="5"/>
                    </a:cubicBezTo>
                    <a:cubicBezTo>
                      <a:pt x="18" y="3"/>
                      <a:pt x="14" y="0"/>
                      <a:pt x="11" y="0"/>
                    </a:cubicBezTo>
                    <a:cubicBezTo>
                      <a:pt x="8" y="1"/>
                      <a:pt x="7" y="2"/>
                      <a:pt x="6" y="2"/>
                    </a:cubicBezTo>
                    <a:cubicBezTo>
                      <a:pt x="5" y="3"/>
                      <a:pt x="5" y="4"/>
                      <a:pt x="3" y="4"/>
                    </a:cubicBezTo>
                    <a:cubicBezTo>
                      <a:pt x="0" y="5"/>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21"/>
              <p:cNvSpPr/>
              <p:nvPr/>
            </p:nvSpPr>
            <p:spPr bwMode="auto">
              <a:xfrm>
                <a:off x="6671" y="1133"/>
                <a:ext cx="10" cy="6"/>
              </a:xfrm>
              <a:custGeom>
                <a:avLst/>
                <a:gdLst>
                  <a:gd name="T0" fmla="*/ 2 w 7"/>
                  <a:gd name="T1" fmla="*/ 4 h 4"/>
                  <a:gd name="T2" fmla="*/ 6 w 7"/>
                  <a:gd name="T3" fmla="*/ 2 h 4"/>
                  <a:gd name="T4" fmla="*/ 2 w 7"/>
                  <a:gd name="T5" fmla="*/ 0 h 4"/>
                  <a:gd name="T6" fmla="*/ 0 w 7"/>
                  <a:gd name="T7" fmla="*/ 1 h 4"/>
                  <a:gd name="T8" fmla="*/ 2 w 7"/>
                  <a:gd name="T9" fmla="*/ 4 h 4"/>
                </a:gdLst>
                <a:ahLst/>
                <a:cxnLst>
                  <a:cxn ang="0">
                    <a:pos x="T0" y="T1"/>
                  </a:cxn>
                  <a:cxn ang="0">
                    <a:pos x="T2" y="T3"/>
                  </a:cxn>
                  <a:cxn ang="0">
                    <a:pos x="T4" y="T5"/>
                  </a:cxn>
                  <a:cxn ang="0">
                    <a:pos x="T6" y="T7"/>
                  </a:cxn>
                  <a:cxn ang="0">
                    <a:pos x="T8" y="T9"/>
                  </a:cxn>
                </a:cxnLst>
                <a:rect l="0" t="0" r="r" b="b"/>
                <a:pathLst>
                  <a:path w="7" h="4">
                    <a:moveTo>
                      <a:pt x="2" y="4"/>
                    </a:moveTo>
                    <a:cubicBezTo>
                      <a:pt x="4" y="4"/>
                      <a:pt x="6" y="2"/>
                      <a:pt x="6" y="2"/>
                    </a:cubicBezTo>
                    <a:cubicBezTo>
                      <a:pt x="7" y="1"/>
                      <a:pt x="4" y="0"/>
                      <a:pt x="2" y="0"/>
                    </a:cubicBezTo>
                    <a:cubicBezTo>
                      <a:pt x="1" y="0"/>
                      <a:pt x="1" y="0"/>
                      <a:pt x="0" y="1"/>
                    </a:cubicBezTo>
                    <a:cubicBezTo>
                      <a:pt x="0" y="2"/>
                      <a:pt x="0"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22"/>
              <p:cNvSpPr/>
              <p:nvPr/>
            </p:nvSpPr>
            <p:spPr bwMode="auto">
              <a:xfrm>
                <a:off x="6636" y="1110"/>
                <a:ext cx="4" cy="8"/>
              </a:xfrm>
              <a:custGeom>
                <a:avLst/>
                <a:gdLst>
                  <a:gd name="T0" fmla="*/ 0 w 3"/>
                  <a:gd name="T1" fmla="*/ 5 h 6"/>
                  <a:gd name="T2" fmla="*/ 3 w 3"/>
                  <a:gd name="T3" fmla="*/ 3 h 6"/>
                  <a:gd name="T4" fmla="*/ 2 w 3"/>
                  <a:gd name="T5" fmla="*/ 0 h 6"/>
                  <a:gd name="T6" fmla="*/ 0 w 3"/>
                  <a:gd name="T7" fmla="*/ 2 h 6"/>
                  <a:gd name="T8" fmla="*/ 0 w 3"/>
                  <a:gd name="T9" fmla="*/ 5 h 6"/>
                </a:gdLst>
                <a:ahLst/>
                <a:cxnLst>
                  <a:cxn ang="0">
                    <a:pos x="T0" y="T1"/>
                  </a:cxn>
                  <a:cxn ang="0">
                    <a:pos x="T2" y="T3"/>
                  </a:cxn>
                  <a:cxn ang="0">
                    <a:pos x="T4" y="T5"/>
                  </a:cxn>
                  <a:cxn ang="0">
                    <a:pos x="T6" y="T7"/>
                  </a:cxn>
                  <a:cxn ang="0">
                    <a:pos x="T8" y="T9"/>
                  </a:cxn>
                </a:cxnLst>
                <a:rect l="0" t="0" r="r" b="b"/>
                <a:pathLst>
                  <a:path w="3" h="6">
                    <a:moveTo>
                      <a:pt x="0" y="5"/>
                    </a:moveTo>
                    <a:cubicBezTo>
                      <a:pt x="0" y="6"/>
                      <a:pt x="2" y="4"/>
                      <a:pt x="3" y="3"/>
                    </a:cubicBezTo>
                    <a:cubicBezTo>
                      <a:pt x="3" y="2"/>
                      <a:pt x="2" y="1"/>
                      <a:pt x="2" y="0"/>
                    </a:cubicBezTo>
                    <a:cubicBezTo>
                      <a:pt x="1" y="0"/>
                      <a:pt x="0" y="2"/>
                      <a:pt x="0" y="2"/>
                    </a:cubicBezTo>
                    <a:cubicBezTo>
                      <a:pt x="1" y="3"/>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23"/>
              <p:cNvSpPr/>
              <p:nvPr/>
            </p:nvSpPr>
            <p:spPr bwMode="auto">
              <a:xfrm>
                <a:off x="6634" y="1133"/>
                <a:ext cx="7" cy="7"/>
              </a:xfrm>
              <a:custGeom>
                <a:avLst/>
                <a:gdLst>
                  <a:gd name="T0" fmla="*/ 5 w 5"/>
                  <a:gd name="T1" fmla="*/ 4 h 5"/>
                  <a:gd name="T2" fmla="*/ 1 w 5"/>
                  <a:gd name="T3" fmla="*/ 0 h 5"/>
                  <a:gd name="T4" fmla="*/ 5 w 5"/>
                  <a:gd name="T5" fmla="*/ 4 h 5"/>
                </a:gdLst>
                <a:ahLst/>
                <a:cxnLst>
                  <a:cxn ang="0">
                    <a:pos x="T0" y="T1"/>
                  </a:cxn>
                  <a:cxn ang="0">
                    <a:pos x="T2" y="T3"/>
                  </a:cxn>
                  <a:cxn ang="0">
                    <a:pos x="T4" y="T5"/>
                  </a:cxn>
                </a:cxnLst>
                <a:rect l="0" t="0" r="r" b="b"/>
                <a:pathLst>
                  <a:path w="5" h="5">
                    <a:moveTo>
                      <a:pt x="5" y="4"/>
                    </a:moveTo>
                    <a:cubicBezTo>
                      <a:pt x="5" y="3"/>
                      <a:pt x="2" y="0"/>
                      <a:pt x="1" y="0"/>
                    </a:cubicBezTo>
                    <a:cubicBezTo>
                      <a:pt x="0" y="1"/>
                      <a:pt x="4" y="5"/>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24"/>
              <p:cNvSpPr/>
              <p:nvPr/>
            </p:nvSpPr>
            <p:spPr bwMode="auto">
              <a:xfrm>
                <a:off x="6737" y="1092"/>
                <a:ext cx="7" cy="4"/>
              </a:xfrm>
              <a:custGeom>
                <a:avLst/>
                <a:gdLst>
                  <a:gd name="T0" fmla="*/ 5 w 5"/>
                  <a:gd name="T1" fmla="*/ 2 h 3"/>
                  <a:gd name="T2" fmla="*/ 0 w 5"/>
                  <a:gd name="T3" fmla="*/ 2 h 3"/>
                  <a:gd name="T4" fmla="*/ 5 w 5"/>
                  <a:gd name="T5" fmla="*/ 2 h 3"/>
                </a:gdLst>
                <a:ahLst/>
                <a:cxnLst>
                  <a:cxn ang="0">
                    <a:pos x="T0" y="T1"/>
                  </a:cxn>
                  <a:cxn ang="0">
                    <a:pos x="T2" y="T3"/>
                  </a:cxn>
                  <a:cxn ang="0">
                    <a:pos x="T4" y="T5"/>
                  </a:cxn>
                </a:cxnLst>
                <a:rect l="0" t="0" r="r" b="b"/>
                <a:pathLst>
                  <a:path w="5" h="3">
                    <a:moveTo>
                      <a:pt x="5" y="2"/>
                    </a:moveTo>
                    <a:cubicBezTo>
                      <a:pt x="5" y="0"/>
                      <a:pt x="0" y="2"/>
                      <a:pt x="0" y="2"/>
                    </a:cubicBezTo>
                    <a:cubicBezTo>
                      <a:pt x="0" y="3"/>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25"/>
              <p:cNvSpPr/>
              <p:nvPr/>
            </p:nvSpPr>
            <p:spPr bwMode="auto">
              <a:xfrm>
                <a:off x="6647" y="1102"/>
                <a:ext cx="66" cy="26"/>
              </a:xfrm>
              <a:custGeom>
                <a:avLst/>
                <a:gdLst>
                  <a:gd name="T0" fmla="*/ 5 w 48"/>
                  <a:gd name="T1" fmla="*/ 15 h 19"/>
                  <a:gd name="T2" fmla="*/ 14 w 48"/>
                  <a:gd name="T3" fmla="*/ 18 h 19"/>
                  <a:gd name="T4" fmla="*/ 16 w 48"/>
                  <a:gd name="T5" fmla="*/ 16 h 19"/>
                  <a:gd name="T6" fmla="*/ 17 w 48"/>
                  <a:gd name="T7" fmla="*/ 17 h 19"/>
                  <a:gd name="T8" fmla="*/ 22 w 48"/>
                  <a:gd name="T9" fmla="*/ 16 h 19"/>
                  <a:gd name="T10" fmla="*/ 29 w 48"/>
                  <a:gd name="T11" fmla="*/ 15 h 19"/>
                  <a:gd name="T12" fmla="*/ 31 w 48"/>
                  <a:gd name="T13" fmla="*/ 17 h 19"/>
                  <a:gd name="T14" fmla="*/ 37 w 48"/>
                  <a:gd name="T15" fmla="*/ 16 h 19"/>
                  <a:gd name="T16" fmla="*/ 37 w 48"/>
                  <a:gd name="T17" fmla="*/ 15 h 19"/>
                  <a:gd name="T18" fmla="*/ 43 w 48"/>
                  <a:gd name="T19" fmla="*/ 14 h 19"/>
                  <a:gd name="T20" fmla="*/ 45 w 48"/>
                  <a:gd name="T21" fmla="*/ 12 h 19"/>
                  <a:gd name="T22" fmla="*/ 45 w 48"/>
                  <a:gd name="T23" fmla="*/ 11 h 19"/>
                  <a:gd name="T24" fmla="*/ 46 w 48"/>
                  <a:gd name="T25" fmla="*/ 10 h 19"/>
                  <a:gd name="T26" fmla="*/ 47 w 48"/>
                  <a:gd name="T27" fmla="*/ 8 h 19"/>
                  <a:gd name="T28" fmla="*/ 38 w 48"/>
                  <a:gd name="T29" fmla="*/ 5 h 19"/>
                  <a:gd name="T30" fmla="*/ 35 w 48"/>
                  <a:gd name="T31" fmla="*/ 5 h 19"/>
                  <a:gd name="T32" fmla="*/ 27 w 48"/>
                  <a:gd name="T33" fmla="*/ 2 h 19"/>
                  <a:gd name="T34" fmla="*/ 26 w 48"/>
                  <a:gd name="T35" fmla="*/ 2 h 19"/>
                  <a:gd name="T36" fmla="*/ 23 w 48"/>
                  <a:gd name="T37" fmla="*/ 4 h 19"/>
                  <a:gd name="T38" fmla="*/ 22 w 48"/>
                  <a:gd name="T39" fmla="*/ 7 h 19"/>
                  <a:gd name="T40" fmla="*/ 18 w 48"/>
                  <a:gd name="T41" fmla="*/ 5 h 19"/>
                  <a:gd name="T42" fmla="*/ 14 w 48"/>
                  <a:gd name="T43" fmla="*/ 3 h 19"/>
                  <a:gd name="T44" fmla="*/ 10 w 48"/>
                  <a:gd name="T45" fmla="*/ 1 h 19"/>
                  <a:gd name="T46" fmla="*/ 5 w 48"/>
                  <a:gd name="T47" fmla="*/ 3 h 19"/>
                  <a:gd name="T48" fmla="*/ 4 w 48"/>
                  <a:gd name="T49" fmla="*/ 5 h 19"/>
                  <a:gd name="T50" fmla="*/ 2 w 48"/>
                  <a:gd name="T51" fmla="*/ 6 h 19"/>
                  <a:gd name="T52" fmla="*/ 2 w 48"/>
                  <a:gd name="T53" fmla="*/ 8 h 19"/>
                  <a:gd name="T54" fmla="*/ 1 w 48"/>
                  <a:gd name="T55" fmla="*/ 11 h 19"/>
                  <a:gd name="T56" fmla="*/ 5 w 48"/>
                  <a:gd name="T5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19">
                    <a:moveTo>
                      <a:pt x="5" y="15"/>
                    </a:moveTo>
                    <a:cubicBezTo>
                      <a:pt x="6" y="16"/>
                      <a:pt x="11" y="18"/>
                      <a:pt x="14" y="18"/>
                    </a:cubicBezTo>
                    <a:cubicBezTo>
                      <a:pt x="16" y="19"/>
                      <a:pt x="15" y="16"/>
                      <a:pt x="16" y="16"/>
                    </a:cubicBezTo>
                    <a:cubicBezTo>
                      <a:pt x="17" y="15"/>
                      <a:pt x="17" y="16"/>
                      <a:pt x="17" y="17"/>
                    </a:cubicBezTo>
                    <a:cubicBezTo>
                      <a:pt x="18" y="18"/>
                      <a:pt x="21" y="16"/>
                      <a:pt x="22" y="16"/>
                    </a:cubicBezTo>
                    <a:cubicBezTo>
                      <a:pt x="24" y="16"/>
                      <a:pt x="27" y="15"/>
                      <a:pt x="29" y="15"/>
                    </a:cubicBezTo>
                    <a:cubicBezTo>
                      <a:pt x="30" y="15"/>
                      <a:pt x="30" y="16"/>
                      <a:pt x="31" y="17"/>
                    </a:cubicBezTo>
                    <a:cubicBezTo>
                      <a:pt x="33" y="17"/>
                      <a:pt x="34" y="16"/>
                      <a:pt x="37" y="16"/>
                    </a:cubicBezTo>
                    <a:cubicBezTo>
                      <a:pt x="39" y="16"/>
                      <a:pt x="37" y="15"/>
                      <a:pt x="37" y="15"/>
                    </a:cubicBezTo>
                    <a:cubicBezTo>
                      <a:pt x="37" y="14"/>
                      <a:pt x="40" y="14"/>
                      <a:pt x="43" y="14"/>
                    </a:cubicBezTo>
                    <a:cubicBezTo>
                      <a:pt x="45" y="14"/>
                      <a:pt x="44" y="13"/>
                      <a:pt x="45" y="12"/>
                    </a:cubicBezTo>
                    <a:cubicBezTo>
                      <a:pt x="45" y="11"/>
                      <a:pt x="46" y="11"/>
                      <a:pt x="45" y="11"/>
                    </a:cubicBezTo>
                    <a:cubicBezTo>
                      <a:pt x="44" y="11"/>
                      <a:pt x="44" y="10"/>
                      <a:pt x="46" y="10"/>
                    </a:cubicBezTo>
                    <a:cubicBezTo>
                      <a:pt x="47" y="10"/>
                      <a:pt x="46" y="8"/>
                      <a:pt x="47" y="8"/>
                    </a:cubicBezTo>
                    <a:cubicBezTo>
                      <a:pt x="48" y="8"/>
                      <a:pt x="41" y="6"/>
                      <a:pt x="38" y="5"/>
                    </a:cubicBezTo>
                    <a:cubicBezTo>
                      <a:pt x="36" y="5"/>
                      <a:pt x="37" y="6"/>
                      <a:pt x="35" y="5"/>
                    </a:cubicBezTo>
                    <a:cubicBezTo>
                      <a:pt x="33" y="5"/>
                      <a:pt x="29" y="3"/>
                      <a:pt x="27" y="2"/>
                    </a:cubicBezTo>
                    <a:cubicBezTo>
                      <a:pt x="25" y="0"/>
                      <a:pt x="26" y="1"/>
                      <a:pt x="26" y="2"/>
                    </a:cubicBezTo>
                    <a:cubicBezTo>
                      <a:pt x="26" y="3"/>
                      <a:pt x="24" y="2"/>
                      <a:pt x="23" y="4"/>
                    </a:cubicBezTo>
                    <a:cubicBezTo>
                      <a:pt x="22" y="5"/>
                      <a:pt x="23" y="7"/>
                      <a:pt x="22" y="7"/>
                    </a:cubicBezTo>
                    <a:cubicBezTo>
                      <a:pt x="22" y="8"/>
                      <a:pt x="20" y="6"/>
                      <a:pt x="18" y="5"/>
                    </a:cubicBezTo>
                    <a:cubicBezTo>
                      <a:pt x="17" y="5"/>
                      <a:pt x="17" y="4"/>
                      <a:pt x="14" y="3"/>
                    </a:cubicBezTo>
                    <a:cubicBezTo>
                      <a:pt x="12" y="2"/>
                      <a:pt x="11" y="1"/>
                      <a:pt x="10" y="1"/>
                    </a:cubicBezTo>
                    <a:cubicBezTo>
                      <a:pt x="9" y="1"/>
                      <a:pt x="7" y="2"/>
                      <a:pt x="5" y="3"/>
                    </a:cubicBezTo>
                    <a:cubicBezTo>
                      <a:pt x="3" y="3"/>
                      <a:pt x="4" y="4"/>
                      <a:pt x="4" y="5"/>
                    </a:cubicBezTo>
                    <a:cubicBezTo>
                      <a:pt x="4" y="6"/>
                      <a:pt x="3" y="6"/>
                      <a:pt x="2" y="6"/>
                    </a:cubicBezTo>
                    <a:cubicBezTo>
                      <a:pt x="0" y="7"/>
                      <a:pt x="1" y="7"/>
                      <a:pt x="2" y="8"/>
                    </a:cubicBezTo>
                    <a:cubicBezTo>
                      <a:pt x="2" y="8"/>
                      <a:pt x="1" y="10"/>
                      <a:pt x="1" y="11"/>
                    </a:cubicBezTo>
                    <a:cubicBezTo>
                      <a:pt x="0" y="12"/>
                      <a:pt x="4" y="14"/>
                      <a:pt x="5"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26"/>
              <p:cNvSpPr/>
              <p:nvPr/>
            </p:nvSpPr>
            <p:spPr bwMode="auto">
              <a:xfrm>
                <a:off x="6889" y="1197"/>
                <a:ext cx="13" cy="5"/>
              </a:xfrm>
              <a:custGeom>
                <a:avLst/>
                <a:gdLst>
                  <a:gd name="T0" fmla="*/ 3 w 10"/>
                  <a:gd name="T1" fmla="*/ 4 h 4"/>
                  <a:gd name="T2" fmla="*/ 8 w 10"/>
                  <a:gd name="T3" fmla="*/ 4 h 4"/>
                  <a:gd name="T4" fmla="*/ 9 w 10"/>
                  <a:gd name="T5" fmla="*/ 2 h 4"/>
                  <a:gd name="T6" fmla="*/ 3 w 10"/>
                  <a:gd name="T7" fmla="*/ 0 h 4"/>
                  <a:gd name="T8" fmla="*/ 1 w 10"/>
                  <a:gd name="T9" fmla="*/ 2 h 4"/>
                  <a:gd name="T10" fmla="*/ 3 w 10"/>
                  <a:gd name="T11" fmla="*/ 4 h 4"/>
                </a:gdLst>
                <a:ahLst/>
                <a:cxnLst>
                  <a:cxn ang="0">
                    <a:pos x="T0" y="T1"/>
                  </a:cxn>
                  <a:cxn ang="0">
                    <a:pos x="T2" y="T3"/>
                  </a:cxn>
                  <a:cxn ang="0">
                    <a:pos x="T4" y="T5"/>
                  </a:cxn>
                  <a:cxn ang="0">
                    <a:pos x="T6" y="T7"/>
                  </a:cxn>
                  <a:cxn ang="0">
                    <a:pos x="T8" y="T9"/>
                  </a:cxn>
                  <a:cxn ang="0">
                    <a:pos x="T10" y="T11"/>
                  </a:cxn>
                </a:cxnLst>
                <a:rect l="0" t="0" r="r" b="b"/>
                <a:pathLst>
                  <a:path w="10" h="4">
                    <a:moveTo>
                      <a:pt x="3" y="4"/>
                    </a:moveTo>
                    <a:cubicBezTo>
                      <a:pt x="5" y="4"/>
                      <a:pt x="6" y="4"/>
                      <a:pt x="8" y="4"/>
                    </a:cubicBezTo>
                    <a:cubicBezTo>
                      <a:pt x="10" y="4"/>
                      <a:pt x="9" y="3"/>
                      <a:pt x="9" y="2"/>
                    </a:cubicBezTo>
                    <a:cubicBezTo>
                      <a:pt x="9" y="1"/>
                      <a:pt x="5" y="0"/>
                      <a:pt x="3" y="0"/>
                    </a:cubicBezTo>
                    <a:cubicBezTo>
                      <a:pt x="1" y="0"/>
                      <a:pt x="1" y="1"/>
                      <a:pt x="1" y="2"/>
                    </a:cubicBezTo>
                    <a:cubicBezTo>
                      <a:pt x="0" y="3"/>
                      <a:pt x="2"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27"/>
              <p:cNvSpPr/>
              <p:nvPr/>
            </p:nvSpPr>
            <p:spPr bwMode="auto">
              <a:xfrm>
                <a:off x="6974" y="1173"/>
                <a:ext cx="32" cy="13"/>
              </a:xfrm>
              <a:custGeom>
                <a:avLst/>
                <a:gdLst>
                  <a:gd name="T0" fmla="*/ 4 w 23"/>
                  <a:gd name="T1" fmla="*/ 8 h 9"/>
                  <a:gd name="T2" fmla="*/ 10 w 23"/>
                  <a:gd name="T3" fmla="*/ 8 h 9"/>
                  <a:gd name="T4" fmla="*/ 22 w 23"/>
                  <a:gd name="T5" fmla="*/ 4 h 9"/>
                  <a:gd name="T6" fmla="*/ 13 w 23"/>
                  <a:gd name="T7" fmla="*/ 1 h 9"/>
                  <a:gd name="T8" fmla="*/ 2 w 23"/>
                  <a:gd name="T9" fmla="*/ 5 h 9"/>
                  <a:gd name="T10" fmla="*/ 4 w 23"/>
                  <a:gd name="T11" fmla="*/ 8 h 9"/>
                </a:gdLst>
                <a:ahLst/>
                <a:cxnLst>
                  <a:cxn ang="0">
                    <a:pos x="T0" y="T1"/>
                  </a:cxn>
                  <a:cxn ang="0">
                    <a:pos x="T2" y="T3"/>
                  </a:cxn>
                  <a:cxn ang="0">
                    <a:pos x="T4" y="T5"/>
                  </a:cxn>
                  <a:cxn ang="0">
                    <a:pos x="T6" y="T7"/>
                  </a:cxn>
                  <a:cxn ang="0">
                    <a:pos x="T8" y="T9"/>
                  </a:cxn>
                  <a:cxn ang="0">
                    <a:pos x="T10" y="T11"/>
                  </a:cxn>
                </a:cxnLst>
                <a:rect l="0" t="0" r="r" b="b"/>
                <a:pathLst>
                  <a:path w="23" h="9">
                    <a:moveTo>
                      <a:pt x="4" y="8"/>
                    </a:moveTo>
                    <a:cubicBezTo>
                      <a:pt x="6" y="9"/>
                      <a:pt x="7" y="7"/>
                      <a:pt x="10" y="8"/>
                    </a:cubicBezTo>
                    <a:cubicBezTo>
                      <a:pt x="23" y="8"/>
                      <a:pt x="22" y="4"/>
                      <a:pt x="22" y="4"/>
                    </a:cubicBezTo>
                    <a:cubicBezTo>
                      <a:pt x="22" y="4"/>
                      <a:pt x="17" y="1"/>
                      <a:pt x="13" y="1"/>
                    </a:cubicBezTo>
                    <a:cubicBezTo>
                      <a:pt x="10" y="0"/>
                      <a:pt x="4" y="3"/>
                      <a:pt x="2" y="5"/>
                    </a:cubicBezTo>
                    <a:cubicBezTo>
                      <a:pt x="0" y="7"/>
                      <a:pt x="1"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28"/>
              <p:cNvSpPr/>
              <p:nvPr/>
            </p:nvSpPr>
            <p:spPr bwMode="auto">
              <a:xfrm>
                <a:off x="7048" y="1281"/>
                <a:ext cx="29" cy="9"/>
              </a:xfrm>
              <a:custGeom>
                <a:avLst/>
                <a:gdLst>
                  <a:gd name="T0" fmla="*/ 14 w 21"/>
                  <a:gd name="T1" fmla="*/ 1 h 7"/>
                  <a:gd name="T2" fmla="*/ 9 w 21"/>
                  <a:gd name="T3" fmla="*/ 0 h 7"/>
                  <a:gd name="T4" fmla="*/ 3 w 21"/>
                  <a:gd name="T5" fmla="*/ 0 h 7"/>
                  <a:gd name="T6" fmla="*/ 2 w 21"/>
                  <a:gd name="T7" fmla="*/ 3 h 7"/>
                  <a:gd name="T8" fmla="*/ 6 w 21"/>
                  <a:gd name="T9" fmla="*/ 3 h 7"/>
                  <a:gd name="T10" fmla="*/ 12 w 21"/>
                  <a:gd name="T11" fmla="*/ 6 h 7"/>
                  <a:gd name="T12" fmla="*/ 18 w 21"/>
                  <a:gd name="T13" fmla="*/ 5 h 7"/>
                  <a:gd name="T14" fmla="*/ 14 w 21"/>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4" y="1"/>
                    </a:moveTo>
                    <a:cubicBezTo>
                      <a:pt x="11" y="1"/>
                      <a:pt x="11" y="0"/>
                      <a:pt x="9" y="0"/>
                    </a:cubicBezTo>
                    <a:cubicBezTo>
                      <a:pt x="7" y="0"/>
                      <a:pt x="6" y="0"/>
                      <a:pt x="3" y="0"/>
                    </a:cubicBezTo>
                    <a:cubicBezTo>
                      <a:pt x="0" y="0"/>
                      <a:pt x="2" y="1"/>
                      <a:pt x="2" y="3"/>
                    </a:cubicBezTo>
                    <a:cubicBezTo>
                      <a:pt x="3" y="4"/>
                      <a:pt x="4" y="3"/>
                      <a:pt x="6" y="3"/>
                    </a:cubicBezTo>
                    <a:cubicBezTo>
                      <a:pt x="9" y="3"/>
                      <a:pt x="10" y="5"/>
                      <a:pt x="12" y="6"/>
                    </a:cubicBezTo>
                    <a:cubicBezTo>
                      <a:pt x="14" y="7"/>
                      <a:pt x="16" y="5"/>
                      <a:pt x="18" y="5"/>
                    </a:cubicBezTo>
                    <a:cubicBezTo>
                      <a:pt x="21" y="4"/>
                      <a:pt x="16" y="2"/>
                      <a:pt x="1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29"/>
              <p:cNvSpPr/>
              <p:nvPr/>
            </p:nvSpPr>
            <p:spPr bwMode="auto">
              <a:xfrm>
                <a:off x="6857" y="1335"/>
                <a:ext cx="8" cy="5"/>
              </a:xfrm>
              <a:custGeom>
                <a:avLst/>
                <a:gdLst>
                  <a:gd name="T0" fmla="*/ 4 w 6"/>
                  <a:gd name="T1" fmla="*/ 0 h 4"/>
                  <a:gd name="T2" fmla="*/ 0 w 6"/>
                  <a:gd name="T3" fmla="*/ 2 h 4"/>
                  <a:gd name="T4" fmla="*/ 0 w 6"/>
                  <a:gd name="T5" fmla="*/ 4 h 4"/>
                  <a:gd name="T6" fmla="*/ 5 w 6"/>
                  <a:gd name="T7" fmla="*/ 2 h 4"/>
                  <a:gd name="T8" fmla="*/ 4 w 6"/>
                  <a:gd name="T9" fmla="*/ 0 h 4"/>
                </a:gdLst>
                <a:ahLst/>
                <a:cxnLst>
                  <a:cxn ang="0">
                    <a:pos x="T0" y="T1"/>
                  </a:cxn>
                  <a:cxn ang="0">
                    <a:pos x="T2" y="T3"/>
                  </a:cxn>
                  <a:cxn ang="0">
                    <a:pos x="T4" y="T5"/>
                  </a:cxn>
                  <a:cxn ang="0">
                    <a:pos x="T6" y="T7"/>
                  </a:cxn>
                  <a:cxn ang="0">
                    <a:pos x="T8" y="T9"/>
                  </a:cxn>
                </a:cxnLst>
                <a:rect l="0" t="0" r="r" b="b"/>
                <a:pathLst>
                  <a:path w="6" h="4">
                    <a:moveTo>
                      <a:pt x="4" y="0"/>
                    </a:moveTo>
                    <a:cubicBezTo>
                      <a:pt x="3" y="1"/>
                      <a:pt x="0" y="0"/>
                      <a:pt x="0" y="2"/>
                    </a:cubicBezTo>
                    <a:cubicBezTo>
                      <a:pt x="0" y="3"/>
                      <a:pt x="0" y="4"/>
                      <a:pt x="0" y="4"/>
                    </a:cubicBezTo>
                    <a:cubicBezTo>
                      <a:pt x="1" y="3"/>
                      <a:pt x="3" y="3"/>
                      <a:pt x="5" y="2"/>
                    </a:cubicBezTo>
                    <a:cubicBezTo>
                      <a:pt x="6" y="2"/>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0"/>
              <p:cNvSpPr/>
              <p:nvPr/>
            </p:nvSpPr>
            <p:spPr bwMode="auto">
              <a:xfrm>
                <a:off x="6856" y="134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1"/>
              <p:cNvSpPr/>
              <p:nvPr/>
            </p:nvSpPr>
            <p:spPr bwMode="auto">
              <a:xfrm>
                <a:off x="6648" y="1380"/>
                <a:ext cx="7" cy="4"/>
              </a:xfrm>
              <a:custGeom>
                <a:avLst/>
                <a:gdLst>
                  <a:gd name="T0" fmla="*/ 3 w 5"/>
                  <a:gd name="T1" fmla="*/ 3 h 3"/>
                  <a:gd name="T2" fmla="*/ 4 w 5"/>
                  <a:gd name="T3" fmla="*/ 0 h 3"/>
                  <a:gd name="T4" fmla="*/ 1 w 5"/>
                  <a:gd name="T5" fmla="*/ 1 h 3"/>
                  <a:gd name="T6" fmla="*/ 3 w 5"/>
                  <a:gd name="T7" fmla="*/ 3 h 3"/>
                </a:gdLst>
                <a:ahLst/>
                <a:cxnLst>
                  <a:cxn ang="0">
                    <a:pos x="T0" y="T1"/>
                  </a:cxn>
                  <a:cxn ang="0">
                    <a:pos x="T2" y="T3"/>
                  </a:cxn>
                  <a:cxn ang="0">
                    <a:pos x="T4" y="T5"/>
                  </a:cxn>
                  <a:cxn ang="0">
                    <a:pos x="T6" y="T7"/>
                  </a:cxn>
                </a:cxnLst>
                <a:rect l="0" t="0" r="r" b="b"/>
                <a:pathLst>
                  <a:path w="5" h="3">
                    <a:moveTo>
                      <a:pt x="3" y="3"/>
                    </a:moveTo>
                    <a:cubicBezTo>
                      <a:pt x="4" y="3"/>
                      <a:pt x="5" y="0"/>
                      <a:pt x="4" y="0"/>
                    </a:cubicBezTo>
                    <a:cubicBezTo>
                      <a:pt x="3" y="0"/>
                      <a:pt x="2" y="0"/>
                      <a:pt x="1" y="1"/>
                    </a:cubicBezTo>
                    <a:cubicBezTo>
                      <a:pt x="0" y="2"/>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2"/>
              <p:cNvSpPr/>
              <p:nvPr/>
            </p:nvSpPr>
            <p:spPr bwMode="auto">
              <a:xfrm>
                <a:off x="6788" y="1427"/>
                <a:ext cx="10" cy="8"/>
              </a:xfrm>
              <a:custGeom>
                <a:avLst/>
                <a:gdLst>
                  <a:gd name="T0" fmla="*/ 4 w 7"/>
                  <a:gd name="T1" fmla="*/ 2 h 6"/>
                  <a:gd name="T2" fmla="*/ 2 w 7"/>
                  <a:gd name="T3" fmla="*/ 5 h 6"/>
                  <a:gd name="T4" fmla="*/ 5 w 7"/>
                  <a:gd name="T5" fmla="*/ 3 h 6"/>
                  <a:gd name="T6" fmla="*/ 6 w 7"/>
                  <a:gd name="T7" fmla="*/ 1 h 6"/>
                  <a:gd name="T8" fmla="*/ 4 w 7"/>
                  <a:gd name="T9" fmla="*/ 2 h 6"/>
                </a:gdLst>
                <a:ahLst/>
                <a:cxnLst>
                  <a:cxn ang="0">
                    <a:pos x="T0" y="T1"/>
                  </a:cxn>
                  <a:cxn ang="0">
                    <a:pos x="T2" y="T3"/>
                  </a:cxn>
                  <a:cxn ang="0">
                    <a:pos x="T4" y="T5"/>
                  </a:cxn>
                  <a:cxn ang="0">
                    <a:pos x="T6" y="T7"/>
                  </a:cxn>
                  <a:cxn ang="0">
                    <a:pos x="T8" y="T9"/>
                  </a:cxn>
                </a:cxnLst>
                <a:rect l="0" t="0" r="r" b="b"/>
                <a:pathLst>
                  <a:path w="7" h="6">
                    <a:moveTo>
                      <a:pt x="4" y="2"/>
                    </a:moveTo>
                    <a:cubicBezTo>
                      <a:pt x="3" y="2"/>
                      <a:pt x="0" y="6"/>
                      <a:pt x="2" y="5"/>
                    </a:cubicBezTo>
                    <a:cubicBezTo>
                      <a:pt x="3" y="4"/>
                      <a:pt x="4" y="4"/>
                      <a:pt x="5" y="3"/>
                    </a:cubicBezTo>
                    <a:cubicBezTo>
                      <a:pt x="6" y="2"/>
                      <a:pt x="7" y="0"/>
                      <a:pt x="6" y="1"/>
                    </a:cubicBezTo>
                    <a:cubicBezTo>
                      <a:pt x="5" y="1"/>
                      <a:pt x="4"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3"/>
              <p:cNvSpPr/>
              <p:nvPr/>
            </p:nvSpPr>
            <p:spPr bwMode="auto">
              <a:xfrm>
                <a:off x="6783" y="1439"/>
                <a:ext cx="4" cy="3"/>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2" y="1"/>
                      <a:pt x="0" y="2"/>
                      <a:pt x="1" y="1"/>
                    </a:cubicBezTo>
                    <a:cubicBezTo>
                      <a:pt x="2"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4"/>
              <p:cNvSpPr/>
              <p:nvPr/>
            </p:nvSpPr>
            <p:spPr bwMode="auto">
              <a:xfrm>
                <a:off x="6762" y="1464"/>
                <a:ext cx="4" cy="1"/>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2"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5"/>
              <p:cNvSpPr/>
              <p:nvPr/>
            </p:nvSpPr>
            <p:spPr bwMode="auto">
              <a:xfrm>
                <a:off x="6743" y="1472"/>
                <a:ext cx="11" cy="6"/>
              </a:xfrm>
              <a:custGeom>
                <a:avLst/>
                <a:gdLst>
                  <a:gd name="T0" fmla="*/ 7 w 8"/>
                  <a:gd name="T1" fmla="*/ 0 h 4"/>
                  <a:gd name="T2" fmla="*/ 1 w 8"/>
                  <a:gd name="T3" fmla="*/ 4 h 4"/>
                  <a:gd name="T4" fmla="*/ 7 w 8"/>
                  <a:gd name="T5" fmla="*/ 0 h 4"/>
                </a:gdLst>
                <a:ahLst/>
                <a:cxnLst>
                  <a:cxn ang="0">
                    <a:pos x="T0" y="T1"/>
                  </a:cxn>
                  <a:cxn ang="0">
                    <a:pos x="T2" y="T3"/>
                  </a:cxn>
                  <a:cxn ang="0">
                    <a:pos x="T4" y="T5"/>
                  </a:cxn>
                </a:cxnLst>
                <a:rect l="0" t="0" r="r" b="b"/>
                <a:pathLst>
                  <a:path w="8" h="4">
                    <a:moveTo>
                      <a:pt x="7" y="0"/>
                    </a:moveTo>
                    <a:cubicBezTo>
                      <a:pt x="5" y="0"/>
                      <a:pt x="0" y="3"/>
                      <a:pt x="1" y="4"/>
                    </a:cubicBezTo>
                    <a:cubicBezTo>
                      <a:pt x="2" y="4"/>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6"/>
              <p:cNvSpPr/>
              <p:nvPr/>
            </p:nvSpPr>
            <p:spPr bwMode="auto">
              <a:xfrm>
                <a:off x="6732" y="1479"/>
                <a:ext cx="8" cy="6"/>
              </a:xfrm>
              <a:custGeom>
                <a:avLst/>
                <a:gdLst>
                  <a:gd name="T0" fmla="*/ 3 w 6"/>
                  <a:gd name="T1" fmla="*/ 1 h 4"/>
                  <a:gd name="T2" fmla="*/ 1 w 6"/>
                  <a:gd name="T3" fmla="*/ 1 h 4"/>
                  <a:gd name="T4" fmla="*/ 1 w 6"/>
                  <a:gd name="T5" fmla="*/ 3 h 4"/>
                  <a:gd name="T6" fmla="*/ 4 w 6"/>
                  <a:gd name="T7" fmla="*/ 2 h 4"/>
                  <a:gd name="T8" fmla="*/ 5 w 6"/>
                  <a:gd name="T9" fmla="*/ 0 h 4"/>
                  <a:gd name="T10" fmla="*/ 3 w 6"/>
                  <a:gd name="T11" fmla="*/ 1 h 4"/>
                </a:gdLst>
                <a:ahLst/>
                <a:cxnLst>
                  <a:cxn ang="0">
                    <a:pos x="T0" y="T1"/>
                  </a:cxn>
                  <a:cxn ang="0">
                    <a:pos x="T2" y="T3"/>
                  </a:cxn>
                  <a:cxn ang="0">
                    <a:pos x="T4" y="T5"/>
                  </a:cxn>
                  <a:cxn ang="0">
                    <a:pos x="T6" y="T7"/>
                  </a:cxn>
                  <a:cxn ang="0">
                    <a:pos x="T8" y="T9"/>
                  </a:cxn>
                  <a:cxn ang="0">
                    <a:pos x="T10" y="T11"/>
                  </a:cxn>
                </a:cxnLst>
                <a:rect l="0" t="0" r="r" b="b"/>
                <a:pathLst>
                  <a:path w="6" h="4">
                    <a:moveTo>
                      <a:pt x="3" y="1"/>
                    </a:moveTo>
                    <a:cubicBezTo>
                      <a:pt x="3" y="1"/>
                      <a:pt x="2" y="1"/>
                      <a:pt x="1" y="1"/>
                    </a:cubicBezTo>
                    <a:cubicBezTo>
                      <a:pt x="1" y="1"/>
                      <a:pt x="0" y="4"/>
                      <a:pt x="1" y="3"/>
                    </a:cubicBezTo>
                    <a:cubicBezTo>
                      <a:pt x="2" y="2"/>
                      <a:pt x="3" y="2"/>
                      <a:pt x="4" y="2"/>
                    </a:cubicBezTo>
                    <a:cubicBezTo>
                      <a:pt x="5" y="1"/>
                      <a:pt x="6" y="0"/>
                      <a:pt x="5" y="0"/>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7"/>
              <p:cNvSpPr/>
              <p:nvPr/>
            </p:nvSpPr>
            <p:spPr bwMode="auto">
              <a:xfrm>
                <a:off x="6722" y="1483"/>
                <a:ext cx="8" cy="7"/>
              </a:xfrm>
              <a:custGeom>
                <a:avLst/>
                <a:gdLst>
                  <a:gd name="T0" fmla="*/ 2 w 6"/>
                  <a:gd name="T1" fmla="*/ 4 h 5"/>
                  <a:gd name="T2" fmla="*/ 5 w 6"/>
                  <a:gd name="T3" fmla="*/ 0 h 5"/>
                  <a:gd name="T4" fmla="*/ 1 w 6"/>
                  <a:gd name="T5" fmla="*/ 4 h 5"/>
                  <a:gd name="T6" fmla="*/ 2 w 6"/>
                  <a:gd name="T7" fmla="*/ 4 h 5"/>
                </a:gdLst>
                <a:ahLst/>
                <a:cxnLst>
                  <a:cxn ang="0">
                    <a:pos x="T0" y="T1"/>
                  </a:cxn>
                  <a:cxn ang="0">
                    <a:pos x="T2" y="T3"/>
                  </a:cxn>
                  <a:cxn ang="0">
                    <a:pos x="T4" y="T5"/>
                  </a:cxn>
                  <a:cxn ang="0">
                    <a:pos x="T6" y="T7"/>
                  </a:cxn>
                </a:cxnLst>
                <a:rect l="0" t="0" r="r" b="b"/>
                <a:pathLst>
                  <a:path w="6" h="5">
                    <a:moveTo>
                      <a:pt x="2" y="4"/>
                    </a:moveTo>
                    <a:cubicBezTo>
                      <a:pt x="3" y="4"/>
                      <a:pt x="6" y="0"/>
                      <a:pt x="5" y="0"/>
                    </a:cubicBezTo>
                    <a:cubicBezTo>
                      <a:pt x="4" y="0"/>
                      <a:pt x="1" y="4"/>
                      <a:pt x="1" y="4"/>
                    </a:cubicBezTo>
                    <a:cubicBezTo>
                      <a:pt x="0" y="4"/>
                      <a:pt x="1" y="5"/>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8"/>
              <p:cNvSpPr/>
              <p:nvPr/>
            </p:nvSpPr>
            <p:spPr bwMode="auto">
              <a:xfrm>
                <a:off x="6722" y="1494"/>
                <a:ext cx="2"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39"/>
              <p:cNvSpPr/>
              <p:nvPr/>
            </p:nvSpPr>
            <p:spPr bwMode="auto">
              <a:xfrm>
                <a:off x="6713" y="1489"/>
                <a:ext cx="8" cy="7"/>
              </a:xfrm>
              <a:custGeom>
                <a:avLst/>
                <a:gdLst>
                  <a:gd name="T0" fmla="*/ 2 w 6"/>
                  <a:gd name="T1" fmla="*/ 2 h 5"/>
                  <a:gd name="T2" fmla="*/ 0 w 6"/>
                  <a:gd name="T3" fmla="*/ 4 h 5"/>
                  <a:gd name="T4" fmla="*/ 5 w 6"/>
                  <a:gd name="T5" fmla="*/ 0 h 5"/>
                  <a:gd name="T6" fmla="*/ 2 w 6"/>
                  <a:gd name="T7" fmla="*/ 2 h 5"/>
                </a:gdLst>
                <a:ahLst/>
                <a:cxnLst>
                  <a:cxn ang="0">
                    <a:pos x="T0" y="T1"/>
                  </a:cxn>
                  <a:cxn ang="0">
                    <a:pos x="T2" y="T3"/>
                  </a:cxn>
                  <a:cxn ang="0">
                    <a:pos x="T4" y="T5"/>
                  </a:cxn>
                  <a:cxn ang="0">
                    <a:pos x="T6" y="T7"/>
                  </a:cxn>
                </a:cxnLst>
                <a:rect l="0" t="0" r="r" b="b"/>
                <a:pathLst>
                  <a:path w="6" h="5">
                    <a:moveTo>
                      <a:pt x="2" y="2"/>
                    </a:moveTo>
                    <a:cubicBezTo>
                      <a:pt x="1" y="3"/>
                      <a:pt x="0" y="5"/>
                      <a:pt x="0" y="4"/>
                    </a:cubicBezTo>
                    <a:cubicBezTo>
                      <a:pt x="1" y="4"/>
                      <a:pt x="6" y="0"/>
                      <a:pt x="5" y="0"/>
                    </a:cubicBezTo>
                    <a:cubicBezTo>
                      <a:pt x="4" y="1"/>
                      <a:pt x="3"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40"/>
              <p:cNvSpPr/>
              <p:nvPr/>
            </p:nvSpPr>
            <p:spPr bwMode="auto">
              <a:xfrm>
                <a:off x="6655" y="1547"/>
                <a:ext cx="3" cy="4"/>
              </a:xfrm>
              <a:custGeom>
                <a:avLst/>
                <a:gdLst>
                  <a:gd name="T0" fmla="*/ 2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2" y="0"/>
                    </a:moveTo>
                    <a:cubicBezTo>
                      <a:pt x="1" y="0"/>
                      <a:pt x="0" y="3"/>
                      <a:pt x="1" y="3"/>
                    </a:cubicBezTo>
                    <a:cubicBezTo>
                      <a:pt x="2" y="3"/>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1"/>
              <p:cNvSpPr/>
              <p:nvPr/>
            </p:nvSpPr>
            <p:spPr bwMode="auto">
              <a:xfrm>
                <a:off x="6667" y="1479"/>
                <a:ext cx="48" cy="39"/>
              </a:xfrm>
              <a:custGeom>
                <a:avLst/>
                <a:gdLst>
                  <a:gd name="T0" fmla="*/ 0 w 35"/>
                  <a:gd name="T1" fmla="*/ 21 h 28"/>
                  <a:gd name="T2" fmla="*/ 2 w 35"/>
                  <a:gd name="T3" fmla="*/ 24 h 28"/>
                  <a:gd name="T4" fmla="*/ 1 w 35"/>
                  <a:gd name="T5" fmla="*/ 27 h 28"/>
                  <a:gd name="T6" fmla="*/ 4 w 35"/>
                  <a:gd name="T7" fmla="*/ 28 h 28"/>
                  <a:gd name="T8" fmla="*/ 5 w 35"/>
                  <a:gd name="T9" fmla="*/ 26 h 28"/>
                  <a:gd name="T10" fmla="*/ 7 w 35"/>
                  <a:gd name="T11" fmla="*/ 26 h 28"/>
                  <a:gd name="T12" fmla="*/ 4 w 35"/>
                  <a:gd name="T13" fmla="*/ 22 h 28"/>
                  <a:gd name="T14" fmla="*/ 6 w 35"/>
                  <a:gd name="T15" fmla="*/ 21 h 28"/>
                  <a:gd name="T16" fmla="*/ 7 w 35"/>
                  <a:gd name="T17" fmla="*/ 22 h 28"/>
                  <a:gd name="T18" fmla="*/ 12 w 35"/>
                  <a:gd name="T19" fmla="*/ 20 h 28"/>
                  <a:gd name="T20" fmla="*/ 20 w 35"/>
                  <a:gd name="T21" fmla="*/ 24 h 28"/>
                  <a:gd name="T22" fmla="*/ 24 w 35"/>
                  <a:gd name="T23" fmla="*/ 18 h 28"/>
                  <a:gd name="T24" fmla="*/ 31 w 35"/>
                  <a:gd name="T25" fmla="*/ 17 h 28"/>
                  <a:gd name="T26" fmla="*/ 34 w 35"/>
                  <a:gd name="T27" fmla="*/ 16 h 28"/>
                  <a:gd name="T28" fmla="*/ 31 w 35"/>
                  <a:gd name="T29" fmla="*/ 15 h 28"/>
                  <a:gd name="T30" fmla="*/ 33 w 35"/>
                  <a:gd name="T31" fmla="*/ 13 h 28"/>
                  <a:gd name="T32" fmla="*/ 31 w 35"/>
                  <a:gd name="T33" fmla="*/ 12 h 28"/>
                  <a:gd name="T34" fmla="*/ 31 w 35"/>
                  <a:gd name="T35" fmla="*/ 11 h 28"/>
                  <a:gd name="T36" fmla="*/ 32 w 35"/>
                  <a:gd name="T37" fmla="*/ 8 h 28"/>
                  <a:gd name="T38" fmla="*/ 29 w 35"/>
                  <a:gd name="T39" fmla="*/ 11 h 28"/>
                  <a:gd name="T40" fmla="*/ 25 w 35"/>
                  <a:gd name="T41" fmla="*/ 10 h 28"/>
                  <a:gd name="T42" fmla="*/ 21 w 35"/>
                  <a:gd name="T43" fmla="*/ 8 h 28"/>
                  <a:gd name="T44" fmla="*/ 12 w 35"/>
                  <a:gd name="T45" fmla="*/ 0 h 28"/>
                  <a:gd name="T46" fmla="*/ 11 w 35"/>
                  <a:gd name="T47" fmla="*/ 4 h 28"/>
                  <a:gd name="T48" fmla="*/ 11 w 35"/>
                  <a:gd name="T49" fmla="*/ 8 h 28"/>
                  <a:gd name="T50" fmla="*/ 9 w 35"/>
                  <a:gd name="T51" fmla="*/ 13 h 28"/>
                  <a:gd name="T52" fmla="*/ 9 w 35"/>
                  <a:gd name="T53" fmla="*/ 16 h 28"/>
                  <a:gd name="T54" fmla="*/ 6 w 35"/>
                  <a:gd name="T55" fmla="*/ 16 h 28"/>
                  <a:gd name="T56" fmla="*/ 4 w 35"/>
                  <a:gd name="T57" fmla="*/ 17 h 28"/>
                  <a:gd name="T58" fmla="*/ 5 w 35"/>
                  <a:gd name="T59" fmla="*/ 18 h 28"/>
                  <a:gd name="T60" fmla="*/ 0 w 35"/>
                  <a:gd name="T61"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28">
                    <a:moveTo>
                      <a:pt x="0" y="21"/>
                    </a:moveTo>
                    <a:cubicBezTo>
                      <a:pt x="0" y="22"/>
                      <a:pt x="2" y="24"/>
                      <a:pt x="2" y="24"/>
                    </a:cubicBezTo>
                    <a:cubicBezTo>
                      <a:pt x="2" y="25"/>
                      <a:pt x="1" y="26"/>
                      <a:pt x="1" y="27"/>
                    </a:cubicBezTo>
                    <a:cubicBezTo>
                      <a:pt x="1" y="28"/>
                      <a:pt x="3" y="28"/>
                      <a:pt x="4" y="28"/>
                    </a:cubicBezTo>
                    <a:cubicBezTo>
                      <a:pt x="4" y="27"/>
                      <a:pt x="5" y="26"/>
                      <a:pt x="5" y="26"/>
                    </a:cubicBezTo>
                    <a:cubicBezTo>
                      <a:pt x="6" y="26"/>
                      <a:pt x="7" y="27"/>
                      <a:pt x="7" y="26"/>
                    </a:cubicBezTo>
                    <a:cubicBezTo>
                      <a:pt x="7" y="25"/>
                      <a:pt x="4" y="23"/>
                      <a:pt x="4" y="22"/>
                    </a:cubicBezTo>
                    <a:cubicBezTo>
                      <a:pt x="4" y="21"/>
                      <a:pt x="5" y="21"/>
                      <a:pt x="6" y="21"/>
                    </a:cubicBezTo>
                    <a:cubicBezTo>
                      <a:pt x="7" y="21"/>
                      <a:pt x="6" y="22"/>
                      <a:pt x="7" y="22"/>
                    </a:cubicBezTo>
                    <a:cubicBezTo>
                      <a:pt x="9" y="21"/>
                      <a:pt x="11" y="20"/>
                      <a:pt x="12" y="20"/>
                    </a:cubicBezTo>
                    <a:cubicBezTo>
                      <a:pt x="13" y="21"/>
                      <a:pt x="19" y="25"/>
                      <a:pt x="20" y="24"/>
                    </a:cubicBezTo>
                    <a:cubicBezTo>
                      <a:pt x="21" y="24"/>
                      <a:pt x="22" y="18"/>
                      <a:pt x="24" y="18"/>
                    </a:cubicBezTo>
                    <a:cubicBezTo>
                      <a:pt x="27" y="18"/>
                      <a:pt x="30" y="18"/>
                      <a:pt x="31" y="17"/>
                    </a:cubicBezTo>
                    <a:cubicBezTo>
                      <a:pt x="31" y="17"/>
                      <a:pt x="35" y="16"/>
                      <a:pt x="34" y="16"/>
                    </a:cubicBezTo>
                    <a:cubicBezTo>
                      <a:pt x="33" y="16"/>
                      <a:pt x="31" y="16"/>
                      <a:pt x="31" y="15"/>
                    </a:cubicBezTo>
                    <a:cubicBezTo>
                      <a:pt x="32" y="14"/>
                      <a:pt x="33" y="13"/>
                      <a:pt x="33" y="13"/>
                    </a:cubicBezTo>
                    <a:cubicBezTo>
                      <a:pt x="32" y="13"/>
                      <a:pt x="31" y="13"/>
                      <a:pt x="31" y="12"/>
                    </a:cubicBezTo>
                    <a:cubicBezTo>
                      <a:pt x="31" y="12"/>
                      <a:pt x="31" y="12"/>
                      <a:pt x="31" y="11"/>
                    </a:cubicBezTo>
                    <a:cubicBezTo>
                      <a:pt x="33" y="7"/>
                      <a:pt x="32" y="8"/>
                      <a:pt x="32" y="8"/>
                    </a:cubicBezTo>
                    <a:cubicBezTo>
                      <a:pt x="31" y="9"/>
                      <a:pt x="31" y="11"/>
                      <a:pt x="29" y="11"/>
                    </a:cubicBezTo>
                    <a:cubicBezTo>
                      <a:pt x="27" y="11"/>
                      <a:pt x="27" y="10"/>
                      <a:pt x="25" y="10"/>
                    </a:cubicBezTo>
                    <a:cubicBezTo>
                      <a:pt x="24" y="9"/>
                      <a:pt x="22" y="10"/>
                      <a:pt x="21" y="8"/>
                    </a:cubicBezTo>
                    <a:cubicBezTo>
                      <a:pt x="20" y="7"/>
                      <a:pt x="14" y="1"/>
                      <a:pt x="12" y="0"/>
                    </a:cubicBezTo>
                    <a:cubicBezTo>
                      <a:pt x="11" y="0"/>
                      <a:pt x="10" y="2"/>
                      <a:pt x="11" y="4"/>
                    </a:cubicBezTo>
                    <a:cubicBezTo>
                      <a:pt x="11" y="5"/>
                      <a:pt x="11" y="7"/>
                      <a:pt x="11" y="8"/>
                    </a:cubicBezTo>
                    <a:cubicBezTo>
                      <a:pt x="11" y="9"/>
                      <a:pt x="10" y="12"/>
                      <a:pt x="9" y="13"/>
                    </a:cubicBezTo>
                    <a:cubicBezTo>
                      <a:pt x="9" y="14"/>
                      <a:pt x="10" y="16"/>
                      <a:pt x="9" y="16"/>
                    </a:cubicBezTo>
                    <a:cubicBezTo>
                      <a:pt x="7" y="16"/>
                      <a:pt x="7" y="16"/>
                      <a:pt x="6" y="16"/>
                    </a:cubicBezTo>
                    <a:cubicBezTo>
                      <a:pt x="4" y="15"/>
                      <a:pt x="4" y="16"/>
                      <a:pt x="4" y="17"/>
                    </a:cubicBezTo>
                    <a:cubicBezTo>
                      <a:pt x="4" y="17"/>
                      <a:pt x="6" y="18"/>
                      <a:pt x="5" y="18"/>
                    </a:cubicBezTo>
                    <a:cubicBezTo>
                      <a:pt x="4" y="18"/>
                      <a:pt x="0" y="20"/>
                      <a:pt x="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2"/>
              <p:cNvSpPr/>
              <p:nvPr/>
            </p:nvSpPr>
            <p:spPr bwMode="auto">
              <a:xfrm>
                <a:off x="6597" y="1516"/>
                <a:ext cx="88" cy="75"/>
              </a:xfrm>
              <a:custGeom>
                <a:avLst/>
                <a:gdLst>
                  <a:gd name="T0" fmla="*/ 20 w 64"/>
                  <a:gd name="T1" fmla="*/ 40 h 54"/>
                  <a:gd name="T2" fmla="*/ 12 w 64"/>
                  <a:gd name="T3" fmla="*/ 40 h 54"/>
                  <a:gd name="T4" fmla="*/ 1 w 64"/>
                  <a:gd name="T5" fmla="*/ 48 h 54"/>
                  <a:gd name="T6" fmla="*/ 2 w 64"/>
                  <a:gd name="T7" fmla="*/ 50 h 54"/>
                  <a:gd name="T8" fmla="*/ 6 w 64"/>
                  <a:gd name="T9" fmla="*/ 51 h 54"/>
                  <a:gd name="T10" fmla="*/ 13 w 64"/>
                  <a:gd name="T11" fmla="*/ 48 h 54"/>
                  <a:gd name="T12" fmla="*/ 21 w 64"/>
                  <a:gd name="T13" fmla="*/ 45 h 54"/>
                  <a:gd name="T14" fmla="*/ 25 w 64"/>
                  <a:gd name="T15" fmla="*/ 48 h 54"/>
                  <a:gd name="T16" fmla="*/ 28 w 64"/>
                  <a:gd name="T17" fmla="*/ 53 h 54"/>
                  <a:gd name="T18" fmla="*/ 34 w 64"/>
                  <a:gd name="T19" fmla="*/ 48 h 54"/>
                  <a:gd name="T20" fmla="*/ 34 w 64"/>
                  <a:gd name="T21" fmla="*/ 44 h 54"/>
                  <a:gd name="T22" fmla="*/ 39 w 64"/>
                  <a:gd name="T23" fmla="*/ 46 h 54"/>
                  <a:gd name="T24" fmla="*/ 44 w 64"/>
                  <a:gd name="T25" fmla="*/ 43 h 54"/>
                  <a:gd name="T26" fmla="*/ 48 w 64"/>
                  <a:gd name="T27" fmla="*/ 42 h 54"/>
                  <a:gd name="T28" fmla="*/ 51 w 64"/>
                  <a:gd name="T29" fmla="*/ 40 h 54"/>
                  <a:gd name="T30" fmla="*/ 55 w 64"/>
                  <a:gd name="T31" fmla="*/ 42 h 54"/>
                  <a:gd name="T32" fmla="*/ 57 w 64"/>
                  <a:gd name="T33" fmla="*/ 38 h 54"/>
                  <a:gd name="T34" fmla="*/ 58 w 64"/>
                  <a:gd name="T35" fmla="*/ 29 h 54"/>
                  <a:gd name="T36" fmla="*/ 60 w 64"/>
                  <a:gd name="T37" fmla="*/ 21 h 54"/>
                  <a:gd name="T38" fmla="*/ 63 w 64"/>
                  <a:gd name="T39" fmla="*/ 16 h 54"/>
                  <a:gd name="T40" fmla="*/ 61 w 64"/>
                  <a:gd name="T41" fmla="*/ 4 h 54"/>
                  <a:gd name="T42" fmla="*/ 58 w 64"/>
                  <a:gd name="T43" fmla="*/ 1 h 54"/>
                  <a:gd name="T44" fmla="*/ 59 w 64"/>
                  <a:gd name="T45" fmla="*/ 4 h 54"/>
                  <a:gd name="T46" fmla="*/ 56 w 64"/>
                  <a:gd name="T47" fmla="*/ 4 h 54"/>
                  <a:gd name="T48" fmla="*/ 54 w 64"/>
                  <a:gd name="T49" fmla="*/ 5 h 54"/>
                  <a:gd name="T50" fmla="*/ 52 w 64"/>
                  <a:gd name="T51" fmla="*/ 8 h 54"/>
                  <a:gd name="T52" fmla="*/ 52 w 64"/>
                  <a:gd name="T53" fmla="*/ 11 h 54"/>
                  <a:gd name="T54" fmla="*/ 49 w 64"/>
                  <a:gd name="T55" fmla="*/ 21 h 54"/>
                  <a:gd name="T56" fmla="*/ 41 w 64"/>
                  <a:gd name="T57" fmla="*/ 30 h 54"/>
                  <a:gd name="T58" fmla="*/ 35 w 64"/>
                  <a:gd name="T59" fmla="*/ 30 h 54"/>
                  <a:gd name="T60" fmla="*/ 37 w 64"/>
                  <a:gd name="T61" fmla="*/ 27 h 54"/>
                  <a:gd name="T62" fmla="*/ 33 w 64"/>
                  <a:gd name="T63" fmla="*/ 30 h 54"/>
                  <a:gd name="T64" fmla="*/ 29 w 64"/>
                  <a:gd name="T65" fmla="*/ 37 h 54"/>
                  <a:gd name="T66" fmla="*/ 28 w 64"/>
                  <a:gd name="T67" fmla="*/ 40 h 54"/>
                  <a:gd name="T68" fmla="*/ 25 w 64"/>
                  <a:gd name="T69"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4">
                    <a:moveTo>
                      <a:pt x="25" y="40"/>
                    </a:moveTo>
                    <a:cubicBezTo>
                      <a:pt x="24" y="39"/>
                      <a:pt x="22" y="39"/>
                      <a:pt x="20" y="40"/>
                    </a:cubicBezTo>
                    <a:cubicBezTo>
                      <a:pt x="19" y="40"/>
                      <a:pt x="17" y="41"/>
                      <a:pt x="15" y="41"/>
                    </a:cubicBezTo>
                    <a:cubicBezTo>
                      <a:pt x="14" y="40"/>
                      <a:pt x="14" y="40"/>
                      <a:pt x="12" y="40"/>
                    </a:cubicBezTo>
                    <a:cubicBezTo>
                      <a:pt x="11" y="41"/>
                      <a:pt x="7" y="44"/>
                      <a:pt x="5" y="46"/>
                    </a:cubicBezTo>
                    <a:cubicBezTo>
                      <a:pt x="3" y="47"/>
                      <a:pt x="2" y="47"/>
                      <a:pt x="1" y="48"/>
                    </a:cubicBezTo>
                    <a:cubicBezTo>
                      <a:pt x="1" y="48"/>
                      <a:pt x="0" y="49"/>
                      <a:pt x="0" y="49"/>
                    </a:cubicBezTo>
                    <a:cubicBezTo>
                      <a:pt x="0" y="50"/>
                      <a:pt x="1" y="51"/>
                      <a:pt x="2" y="50"/>
                    </a:cubicBezTo>
                    <a:cubicBezTo>
                      <a:pt x="2" y="50"/>
                      <a:pt x="3" y="49"/>
                      <a:pt x="3" y="50"/>
                    </a:cubicBezTo>
                    <a:cubicBezTo>
                      <a:pt x="4" y="50"/>
                      <a:pt x="5" y="51"/>
                      <a:pt x="6" y="51"/>
                    </a:cubicBezTo>
                    <a:cubicBezTo>
                      <a:pt x="7" y="50"/>
                      <a:pt x="7" y="50"/>
                      <a:pt x="9" y="49"/>
                    </a:cubicBezTo>
                    <a:cubicBezTo>
                      <a:pt x="10" y="49"/>
                      <a:pt x="12" y="49"/>
                      <a:pt x="13" y="48"/>
                    </a:cubicBezTo>
                    <a:cubicBezTo>
                      <a:pt x="14" y="48"/>
                      <a:pt x="17" y="47"/>
                      <a:pt x="18" y="47"/>
                    </a:cubicBezTo>
                    <a:cubicBezTo>
                      <a:pt x="19" y="46"/>
                      <a:pt x="19" y="45"/>
                      <a:pt x="21" y="45"/>
                    </a:cubicBezTo>
                    <a:cubicBezTo>
                      <a:pt x="23" y="46"/>
                      <a:pt x="25" y="46"/>
                      <a:pt x="26" y="46"/>
                    </a:cubicBezTo>
                    <a:cubicBezTo>
                      <a:pt x="27" y="46"/>
                      <a:pt x="26" y="47"/>
                      <a:pt x="25" y="48"/>
                    </a:cubicBezTo>
                    <a:cubicBezTo>
                      <a:pt x="25" y="49"/>
                      <a:pt x="24" y="49"/>
                      <a:pt x="25" y="50"/>
                    </a:cubicBezTo>
                    <a:cubicBezTo>
                      <a:pt x="25" y="52"/>
                      <a:pt x="26" y="54"/>
                      <a:pt x="28" y="53"/>
                    </a:cubicBezTo>
                    <a:cubicBezTo>
                      <a:pt x="29" y="53"/>
                      <a:pt x="31" y="49"/>
                      <a:pt x="32" y="49"/>
                    </a:cubicBezTo>
                    <a:cubicBezTo>
                      <a:pt x="34" y="48"/>
                      <a:pt x="35" y="49"/>
                      <a:pt x="34" y="48"/>
                    </a:cubicBezTo>
                    <a:cubicBezTo>
                      <a:pt x="34" y="47"/>
                      <a:pt x="33" y="47"/>
                      <a:pt x="33" y="46"/>
                    </a:cubicBezTo>
                    <a:cubicBezTo>
                      <a:pt x="33" y="45"/>
                      <a:pt x="33" y="43"/>
                      <a:pt x="34" y="44"/>
                    </a:cubicBezTo>
                    <a:cubicBezTo>
                      <a:pt x="35" y="45"/>
                      <a:pt x="36" y="46"/>
                      <a:pt x="36" y="47"/>
                    </a:cubicBezTo>
                    <a:cubicBezTo>
                      <a:pt x="36" y="47"/>
                      <a:pt x="38" y="46"/>
                      <a:pt x="39" y="46"/>
                    </a:cubicBezTo>
                    <a:cubicBezTo>
                      <a:pt x="40" y="46"/>
                      <a:pt x="42" y="46"/>
                      <a:pt x="43" y="45"/>
                    </a:cubicBezTo>
                    <a:cubicBezTo>
                      <a:pt x="43" y="44"/>
                      <a:pt x="44" y="43"/>
                      <a:pt x="44" y="43"/>
                    </a:cubicBezTo>
                    <a:cubicBezTo>
                      <a:pt x="45" y="44"/>
                      <a:pt x="46" y="47"/>
                      <a:pt x="46" y="46"/>
                    </a:cubicBezTo>
                    <a:cubicBezTo>
                      <a:pt x="47" y="46"/>
                      <a:pt x="48" y="43"/>
                      <a:pt x="48" y="42"/>
                    </a:cubicBezTo>
                    <a:cubicBezTo>
                      <a:pt x="48" y="41"/>
                      <a:pt x="50" y="42"/>
                      <a:pt x="51" y="41"/>
                    </a:cubicBezTo>
                    <a:cubicBezTo>
                      <a:pt x="51" y="41"/>
                      <a:pt x="51" y="39"/>
                      <a:pt x="51" y="40"/>
                    </a:cubicBezTo>
                    <a:cubicBezTo>
                      <a:pt x="52" y="41"/>
                      <a:pt x="51" y="44"/>
                      <a:pt x="52" y="44"/>
                    </a:cubicBezTo>
                    <a:cubicBezTo>
                      <a:pt x="52" y="44"/>
                      <a:pt x="55" y="43"/>
                      <a:pt x="55" y="42"/>
                    </a:cubicBezTo>
                    <a:cubicBezTo>
                      <a:pt x="55" y="40"/>
                      <a:pt x="55" y="40"/>
                      <a:pt x="56" y="40"/>
                    </a:cubicBezTo>
                    <a:cubicBezTo>
                      <a:pt x="57" y="39"/>
                      <a:pt x="58" y="39"/>
                      <a:pt x="57" y="38"/>
                    </a:cubicBezTo>
                    <a:cubicBezTo>
                      <a:pt x="57" y="37"/>
                      <a:pt x="55" y="37"/>
                      <a:pt x="56" y="34"/>
                    </a:cubicBezTo>
                    <a:cubicBezTo>
                      <a:pt x="57" y="32"/>
                      <a:pt x="58" y="30"/>
                      <a:pt x="58" y="29"/>
                    </a:cubicBezTo>
                    <a:cubicBezTo>
                      <a:pt x="58" y="27"/>
                      <a:pt x="58" y="25"/>
                      <a:pt x="58" y="24"/>
                    </a:cubicBezTo>
                    <a:cubicBezTo>
                      <a:pt x="58" y="23"/>
                      <a:pt x="59" y="21"/>
                      <a:pt x="60" y="21"/>
                    </a:cubicBezTo>
                    <a:cubicBezTo>
                      <a:pt x="61" y="22"/>
                      <a:pt x="61" y="22"/>
                      <a:pt x="61" y="21"/>
                    </a:cubicBezTo>
                    <a:cubicBezTo>
                      <a:pt x="62" y="20"/>
                      <a:pt x="63" y="19"/>
                      <a:pt x="63" y="16"/>
                    </a:cubicBezTo>
                    <a:cubicBezTo>
                      <a:pt x="64" y="14"/>
                      <a:pt x="64" y="10"/>
                      <a:pt x="63" y="9"/>
                    </a:cubicBezTo>
                    <a:cubicBezTo>
                      <a:pt x="62" y="7"/>
                      <a:pt x="61" y="6"/>
                      <a:pt x="61" y="4"/>
                    </a:cubicBezTo>
                    <a:cubicBezTo>
                      <a:pt x="61" y="3"/>
                      <a:pt x="60" y="1"/>
                      <a:pt x="59" y="2"/>
                    </a:cubicBezTo>
                    <a:cubicBezTo>
                      <a:pt x="59" y="2"/>
                      <a:pt x="58" y="0"/>
                      <a:pt x="58" y="1"/>
                    </a:cubicBezTo>
                    <a:cubicBezTo>
                      <a:pt x="57" y="1"/>
                      <a:pt x="57" y="2"/>
                      <a:pt x="58" y="3"/>
                    </a:cubicBezTo>
                    <a:cubicBezTo>
                      <a:pt x="58" y="3"/>
                      <a:pt x="59" y="3"/>
                      <a:pt x="59" y="4"/>
                    </a:cubicBezTo>
                    <a:cubicBezTo>
                      <a:pt x="59" y="4"/>
                      <a:pt x="60" y="5"/>
                      <a:pt x="58" y="5"/>
                    </a:cubicBezTo>
                    <a:cubicBezTo>
                      <a:pt x="57" y="5"/>
                      <a:pt x="56" y="4"/>
                      <a:pt x="56" y="4"/>
                    </a:cubicBezTo>
                    <a:cubicBezTo>
                      <a:pt x="56" y="3"/>
                      <a:pt x="56" y="2"/>
                      <a:pt x="55" y="3"/>
                    </a:cubicBezTo>
                    <a:cubicBezTo>
                      <a:pt x="54" y="3"/>
                      <a:pt x="54" y="4"/>
                      <a:pt x="54" y="5"/>
                    </a:cubicBezTo>
                    <a:cubicBezTo>
                      <a:pt x="53" y="5"/>
                      <a:pt x="52" y="7"/>
                      <a:pt x="52" y="7"/>
                    </a:cubicBezTo>
                    <a:cubicBezTo>
                      <a:pt x="51" y="8"/>
                      <a:pt x="52" y="9"/>
                      <a:pt x="52" y="8"/>
                    </a:cubicBezTo>
                    <a:cubicBezTo>
                      <a:pt x="52" y="8"/>
                      <a:pt x="53" y="8"/>
                      <a:pt x="53" y="9"/>
                    </a:cubicBezTo>
                    <a:cubicBezTo>
                      <a:pt x="53" y="10"/>
                      <a:pt x="52" y="11"/>
                      <a:pt x="52" y="11"/>
                    </a:cubicBezTo>
                    <a:cubicBezTo>
                      <a:pt x="52" y="12"/>
                      <a:pt x="53" y="12"/>
                      <a:pt x="53" y="14"/>
                    </a:cubicBezTo>
                    <a:cubicBezTo>
                      <a:pt x="52" y="15"/>
                      <a:pt x="50" y="19"/>
                      <a:pt x="49" y="21"/>
                    </a:cubicBezTo>
                    <a:cubicBezTo>
                      <a:pt x="48" y="23"/>
                      <a:pt x="48" y="24"/>
                      <a:pt x="46" y="25"/>
                    </a:cubicBezTo>
                    <a:cubicBezTo>
                      <a:pt x="45" y="27"/>
                      <a:pt x="42" y="30"/>
                      <a:pt x="41" y="30"/>
                    </a:cubicBezTo>
                    <a:cubicBezTo>
                      <a:pt x="40" y="30"/>
                      <a:pt x="38" y="31"/>
                      <a:pt x="37" y="31"/>
                    </a:cubicBezTo>
                    <a:cubicBezTo>
                      <a:pt x="36" y="31"/>
                      <a:pt x="36" y="30"/>
                      <a:pt x="35" y="30"/>
                    </a:cubicBezTo>
                    <a:cubicBezTo>
                      <a:pt x="35" y="30"/>
                      <a:pt x="35" y="29"/>
                      <a:pt x="36" y="29"/>
                    </a:cubicBezTo>
                    <a:cubicBezTo>
                      <a:pt x="36" y="28"/>
                      <a:pt x="38" y="27"/>
                      <a:pt x="37" y="27"/>
                    </a:cubicBezTo>
                    <a:cubicBezTo>
                      <a:pt x="36" y="27"/>
                      <a:pt x="35" y="28"/>
                      <a:pt x="34" y="29"/>
                    </a:cubicBezTo>
                    <a:cubicBezTo>
                      <a:pt x="33" y="29"/>
                      <a:pt x="33" y="29"/>
                      <a:pt x="33" y="30"/>
                    </a:cubicBezTo>
                    <a:cubicBezTo>
                      <a:pt x="33" y="30"/>
                      <a:pt x="33" y="32"/>
                      <a:pt x="33" y="33"/>
                    </a:cubicBezTo>
                    <a:cubicBezTo>
                      <a:pt x="32" y="34"/>
                      <a:pt x="30" y="37"/>
                      <a:pt x="29" y="37"/>
                    </a:cubicBezTo>
                    <a:cubicBezTo>
                      <a:pt x="28" y="38"/>
                      <a:pt x="29" y="37"/>
                      <a:pt x="29" y="38"/>
                    </a:cubicBezTo>
                    <a:cubicBezTo>
                      <a:pt x="29" y="40"/>
                      <a:pt x="29" y="40"/>
                      <a:pt x="28" y="40"/>
                    </a:cubicBezTo>
                    <a:cubicBezTo>
                      <a:pt x="27" y="40"/>
                      <a:pt x="26" y="41"/>
                      <a:pt x="26" y="41"/>
                    </a:cubicBezTo>
                    <a:cubicBezTo>
                      <a:pt x="25" y="41"/>
                      <a:pt x="26" y="40"/>
                      <a:pt x="2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3"/>
              <p:cNvSpPr/>
              <p:nvPr/>
            </p:nvSpPr>
            <p:spPr bwMode="auto">
              <a:xfrm>
                <a:off x="6627" y="1580"/>
                <a:ext cx="3" cy="4"/>
              </a:xfrm>
              <a:custGeom>
                <a:avLst/>
                <a:gdLst>
                  <a:gd name="T0" fmla="*/ 2 w 2"/>
                  <a:gd name="T1" fmla="*/ 1 h 3"/>
                  <a:gd name="T2" fmla="*/ 0 w 2"/>
                  <a:gd name="T3" fmla="*/ 2 h 3"/>
                  <a:gd name="T4" fmla="*/ 2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2" y="0"/>
                      <a:pt x="0" y="2"/>
                      <a:pt x="0" y="2"/>
                    </a:cubicBezTo>
                    <a:cubicBezTo>
                      <a:pt x="0" y="2"/>
                      <a:pt x="1" y="3"/>
                      <a:pt x="2" y="2"/>
                    </a:cubicBezTo>
                    <a:cubicBezTo>
                      <a:pt x="2"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4"/>
              <p:cNvSpPr/>
              <p:nvPr/>
            </p:nvSpPr>
            <p:spPr bwMode="auto">
              <a:xfrm>
                <a:off x="6608" y="1581"/>
                <a:ext cx="19" cy="15"/>
              </a:xfrm>
              <a:custGeom>
                <a:avLst/>
                <a:gdLst>
                  <a:gd name="T0" fmla="*/ 2 w 14"/>
                  <a:gd name="T1" fmla="*/ 9 h 11"/>
                  <a:gd name="T2" fmla="*/ 4 w 14"/>
                  <a:gd name="T3" fmla="*/ 10 h 11"/>
                  <a:gd name="T4" fmla="*/ 7 w 14"/>
                  <a:gd name="T5" fmla="*/ 7 h 11"/>
                  <a:gd name="T6" fmla="*/ 10 w 14"/>
                  <a:gd name="T7" fmla="*/ 7 h 11"/>
                  <a:gd name="T8" fmla="*/ 12 w 14"/>
                  <a:gd name="T9" fmla="*/ 6 h 11"/>
                  <a:gd name="T10" fmla="*/ 14 w 14"/>
                  <a:gd name="T11" fmla="*/ 4 h 11"/>
                  <a:gd name="T12" fmla="*/ 12 w 14"/>
                  <a:gd name="T13" fmla="*/ 2 h 11"/>
                  <a:gd name="T14" fmla="*/ 11 w 14"/>
                  <a:gd name="T15" fmla="*/ 1 h 11"/>
                  <a:gd name="T16" fmla="*/ 8 w 14"/>
                  <a:gd name="T17" fmla="*/ 2 h 11"/>
                  <a:gd name="T18" fmla="*/ 6 w 14"/>
                  <a:gd name="T19" fmla="*/ 4 h 11"/>
                  <a:gd name="T20" fmla="*/ 5 w 14"/>
                  <a:gd name="T21" fmla="*/ 3 h 11"/>
                  <a:gd name="T22" fmla="*/ 1 w 14"/>
                  <a:gd name="T23" fmla="*/ 6 h 11"/>
                  <a:gd name="T24" fmla="*/ 0 w 14"/>
                  <a:gd name="T25" fmla="*/ 7 h 11"/>
                  <a:gd name="T26" fmla="*/ 2 w 14"/>
                  <a:gd name="T2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1">
                    <a:moveTo>
                      <a:pt x="2" y="9"/>
                    </a:moveTo>
                    <a:cubicBezTo>
                      <a:pt x="2" y="10"/>
                      <a:pt x="3" y="11"/>
                      <a:pt x="4" y="10"/>
                    </a:cubicBezTo>
                    <a:cubicBezTo>
                      <a:pt x="4" y="10"/>
                      <a:pt x="5" y="7"/>
                      <a:pt x="7" y="7"/>
                    </a:cubicBezTo>
                    <a:cubicBezTo>
                      <a:pt x="8" y="6"/>
                      <a:pt x="10" y="6"/>
                      <a:pt x="10" y="7"/>
                    </a:cubicBezTo>
                    <a:cubicBezTo>
                      <a:pt x="10" y="7"/>
                      <a:pt x="11" y="7"/>
                      <a:pt x="12" y="6"/>
                    </a:cubicBezTo>
                    <a:cubicBezTo>
                      <a:pt x="12" y="6"/>
                      <a:pt x="13" y="5"/>
                      <a:pt x="14" y="4"/>
                    </a:cubicBezTo>
                    <a:cubicBezTo>
                      <a:pt x="14" y="4"/>
                      <a:pt x="13" y="2"/>
                      <a:pt x="12" y="2"/>
                    </a:cubicBezTo>
                    <a:cubicBezTo>
                      <a:pt x="12" y="2"/>
                      <a:pt x="12" y="2"/>
                      <a:pt x="11" y="1"/>
                    </a:cubicBezTo>
                    <a:cubicBezTo>
                      <a:pt x="10" y="0"/>
                      <a:pt x="9" y="1"/>
                      <a:pt x="8" y="2"/>
                    </a:cubicBezTo>
                    <a:cubicBezTo>
                      <a:pt x="7" y="2"/>
                      <a:pt x="6" y="4"/>
                      <a:pt x="6" y="4"/>
                    </a:cubicBezTo>
                    <a:cubicBezTo>
                      <a:pt x="5" y="3"/>
                      <a:pt x="5" y="3"/>
                      <a:pt x="5" y="3"/>
                    </a:cubicBezTo>
                    <a:cubicBezTo>
                      <a:pt x="4" y="3"/>
                      <a:pt x="2" y="6"/>
                      <a:pt x="1" y="6"/>
                    </a:cubicBezTo>
                    <a:cubicBezTo>
                      <a:pt x="1" y="6"/>
                      <a:pt x="0" y="6"/>
                      <a:pt x="0" y="7"/>
                    </a:cubicBezTo>
                    <a:cubicBezTo>
                      <a:pt x="1" y="7"/>
                      <a:pt x="2" y="8"/>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5"/>
              <p:cNvSpPr/>
              <p:nvPr/>
            </p:nvSpPr>
            <p:spPr bwMode="auto">
              <a:xfrm>
                <a:off x="6587" y="1587"/>
                <a:ext cx="18" cy="25"/>
              </a:xfrm>
              <a:custGeom>
                <a:avLst/>
                <a:gdLst>
                  <a:gd name="T0" fmla="*/ 5 w 13"/>
                  <a:gd name="T1" fmla="*/ 1 h 18"/>
                  <a:gd name="T2" fmla="*/ 2 w 13"/>
                  <a:gd name="T3" fmla="*/ 2 h 18"/>
                  <a:gd name="T4" fmla="*/ 1 w 13"/>
                  <a:gd name="T5" fmla="*/ 3 h 18"/>
                  <a:gd name="T6" fmla="*/ 0 w 13"/>
                  <a:gd name="T7" fmla="*/ 4 h 18"/>
                  <a:gd name="T8" fmla="*/ 1 w 13"/>
                  <a:gd name="T9" fmla="*/ 6 h 18"/>
                  <a:gd name="T10" fmla="*/ 1 w 13"/>
                  <a:gd name="T11" fmla="*/ 7 h 18"/>
                  <a:gd name="T12" fmla="*/ 2 w 13"/>
                  <a:gd name="T13" fmla="*/ 6 h 18"/>
                  <a:gd name="T14" fmla="*/ 3 w 13"/>
                  <a:gd name="T15" fmla="*/ 7 h 18"/>
                  <a:gd name="T16" fmla="*/ 3 w 13"/>
                  <a:gd name="T17" fmla="*/ 5 h 18"/>
                  <a:gd name="T18" fmla="*/ 5 w 13"/>
                  <a:gd name="T19" fmla="*/ 6 h 18"/>
                  <a:gd name="T20" fmla="*/ 5 w 13"/>
                  <a:gd name="T21" fmla="*/ 8 h 18"/>
                  <a:gd name="T22" fmla="*/ 3 w 13"/>
                  <a:gd name="T23" fmla="*/ 12 h 18"/>
                  <a:gd name="T24" fmla="*/ 4 w 13"/>
                  <a:gd name="T25" fmla="*/ 13 h 18"/>
                  <a:gd name="T26" fmla="*/ 4 w 13"/>
                  <a:gd name="T27" fmla="*/ 17 h 18"/>
                  <a:gd name="T28" fmla="*/ 5 w 13"/>
                  <a:gd name="T29" fmla="*/ 16 h 18"/>
                  <a:gd name="T30" fmla="*/ 6 w 13"/>
                  <a:gd name="T31" fmla="*/ 13 h 18"/>
                  <a:gd name="T32" fmla="*/ 6 w 13"/>
                  <a:gd name="T33" fmla="*/ 14 h 18"/>
                  <a:gd name="T34" fmla="*/ 6 w 13"/>
                  <a:gd name="T35" fmla="*/ 15 h 18"/>
                  <a:gd name="T36" fmla="*/ 7 w 13"/>
                  <a:gd name="T37" fmla="*/ 18 h 18"/>
                  <a:gd name="T38" fmla="*/ 8 w 13"/>
                  <a:gd name="T39" fmla="*/ 17 h 18"/>
                  <a:gd name="T40" fmla="*/ 9 w 13"/>
                  <a:gd name="T41" fmla="*/ 15 h 18"/>
                  <a:gd name="T42" fmla="*/ 11 w 13"/>
                  <a:gd name="T43" fmla="*/ 12 h 18"/>
                  <a:gd name="T44" fmla="*/ 13 w 13"/>
                  <a:gd name="T45" fmla="*/ 7 h 18"/>
                  <a:gd name="T46" fmla="*/ 12 w 13"/>
                  <a:gd name="T47" fmla="*/ 4 h 18"/>
                  <a:gd name="T48" fmla="*/ 11 w 13"/>
                  <a:gd name="T49" fmla="*/ 2 h 18"/>
                  <a:gd name="T50" fmla="*/ 9 w 13"/>
                  <a:gd name="T51" fmla="*/ 1 h 18"/>
                  <a:gd name="T52" fmla="*/ 8 w 13"/>
                  <a:gd name="T53" fmla="*/ 0 h 18"/>
                  <a:gd name="T54" fmla="*/ 7 w 13"/>
                  <a:gd name="T55" fmla="*/ 0 h 18"/>
                  <a:gd name="T56" fmla="*/ 5 w 13"/>
                  <a:gd name="T5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8">
                    <a:moveTo>
                      <a:pt x="5" y="1"/>
                    </a:moveTo>
                    <a:cubicBezTo>
                      <a:pt x="4" y="2"/>
                      <a:pt x="2" y="2"/>
                      <a:pt x="2" y="2"/>
                    </a:cubicBezTo>
                    <a:cubicBezTo>
                      <a:pt x="2" y="3"/>
                      <a:pt x="2" y="3"/>
                      <a:pt x="1" y="3"/>
                    </a:cubicBezTo>
                    <a:cubicBezTo>
                      <a:pt x="1" y="3"/>
                      <a:pt x="0" y="4"/>
                      <a:pt x="0" y="4"/>
                    </a:cubicBezTo>
                    <a:cubicBezTo>
                      <a:pt x="1" y="5"/>
                      <a:pt x="1" y="5"/>
                      <a:pt x="1" y="6"/>
                    </a:cubicBezTo>
                    <a:cubicBezTo>
                      <a:pt x="1" y="7"/>
                      <a:pt x="0" y="8"/>
                      <a:pt x="1" y="7"/>
                    </a:cubicBezTo>
                    <a:cubicBezTo>
                      <a:pt x="1" y="7"/>
                      <a:pt x="2" y="6"/>
                      <a:pt x="2" y="6"/>
                    </a:cubicBezTo>
                    <a:cubicBezTo>
                      <a:pt x="2" y="7"/>
                      <a:pt x="3" y="7"/>
                      <a:pt x="3" y="7"/>
                    </a:cubicBezTo>
                    <a:cubicBezTo>
                      <a:pt x="3" y="6"/>
                      <a:pt x="3" y="5"/>
                      <a:pt x="3" y="5"/>
                    </a:cubicBezTo>
                    <a:cubicBezTo>
                      <a:pt x="4" y="5"/>
                      <a:pt x="5" y="5"/>
                      <a:pt x="5" y="6"/>
                    </a:cubicBezTo>
                    <a:cubicBezTo>
                      <a:pt x="5" y="7"/>
                      <a:pt x="5" y="7"/>
                      <a:pt x="5" y="8"/>
                    </a:cubicBezTo>
                    <a:cubicBezTo>
                      <a:pt x="5" y="9"/>
                      <a:pt x="4" y="11"/>
                      <a:pt x="3" y="12"/>
                    </a:cubicBezTo>
                    <a:cubicBezTo>
                      <a:pt x="3" y="12"/>
                      <a:pt x="4" y="12"/>
                      <a:pt x="4" y="13"/>
                    </a:cubicBezTo>
                    <a:cubicBezTo>
                      <a:pt x="4" y="14"/>
                      <a:pt x="3" y="17"/>
                      <a:pt x="4" y="17"/>
                    </a:cubicBezTo>
                    <a:cubicBezTo>
                      <a:pt x="5" y="17"/>
                      <a:pt x="5" y="16"/>
                      <a:pt x="5" y="16"/>
                    </a:cubicBezTo>
                    <a:cubicBezTo>
                      <a:pt x="5" y="15"/>
                      <a:pt x="6" y="13"/>
                      <a:pt x="6" y="13"/>
                    </a:cubicBezTo>
                    <a:cubicBezTo>
                      <a:pt x="6" y="14"/>
                      <a:pt x="6" y="14"/>
                      <a:pt x="6" y="14"/>
                    </a:cubicBezTo>
                    <a:cubicBezTo>
                      <a:pt x="6" y="15"/>
                      <a:pt x="6" y="14"/>
                      <a:pt x="6" y="15"/>
                    </a:cubicBezTo>
                    <a:cubicBezTo>
                      <a:pt x="6" y="16"/>
                      <a:pt x="7" y="17"/>
                      <a:pt x="7" y="18"/>
                    </a:cubicBezTo>
                    <a:cubicBezTo>
                      <a:pt x="7" y="18"/>
                      <a:pt x="7" y="18"/>
                      <a:pt x="8" y="17"/>
                    </a:cubicBezTo>
                    <a:cubicBezTo>
                      <a:pt x="8" y="17"/>
                      <a:pt x="8" y="16"/>
                      <a:pt x="9" y="15"/>
                    </a:cubicBezTo>
                    <a:cubicBezTo>
                      <a:pt x="9" y="15"/>
                      <a:pt x="11" y="13"/>
                      <a:pt x="11" y="12"/>
                    </a:cubicBezTo>
                    <a:cubicBezTo>
                      <a:pt x="11" y="11"/>
                      <a:pt x="12" y="8"/>
                      <a:pt x="13" y="7"/>
                    </a:cubicBezTo>
                    <a:cubicBezTo>
                      <a:pt x="13" y="6"/>
                      <a:pt x="12" y="4"/>
                      <a:pt x="12" y="4"/>
                    </a:cubicBezTo>
                    <a:cubicBezTo>
                      <a:pt x="11" y="3"/>
                      <a:pt x="12" y="3"/>
                      <a:pt x="11" y="2"/>
                    </a:cubicBezTo>
                    <a:cubicBezTo>
                      <a:pt x="11" y="1"/>
                      <a:pt x="10" y="2"/>
                      <a:pt x="9" y="1"/>
                    </a:cubicBezTo>
                    <a:cubicBezTo>
                      <a:pt x="8" y="1"/>
                      <a:pt x="8" y="0"/>
                      <a:pt x="8" y="0"/>
                    </a:cubicBezTo>
                    <a:cubicBezTo>
                      <a:pt x="8" y="0"/>
                      <a:pt x="7" y="0"/>
                      <a:pt x="7" y="0"/>
                    </a:cubicBezTo>
                    <a:cubicBezTo>
                      <a:pt x="6" y="0"/>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6"/>
              <p:cNvSpPr/>
              <p:nvPr/>
            </p:nvSpPr>
            <p:spPr bwMode="auto">
              <a:xfrm>
                <a:off x="6571" y="1647"/>
                <a:ext cx="7" cy="7"/>
              </a:xfrm>
              <a:custGeom>
                <a:avLst/>
                <a:gdLst>
                  <a:gd name="T0" fmla="*/ 1 w 5"/>
                  <a:gd name="T1" fmla="*/ 4 h 5"/>
                  <a:gd name="T2" fmla="*/ 3 w 5"/>
                  <a:gd name="T3" fmla="*/ 2 h 5"/>
                  <a:gd name="T4" fmla="*/ 5 w 5"/>
                  <a:gd name="T5" fmla="*/ 0 h 5"/>
                  <a:gd name="T6" fmla="*/ 2 w 5"/>
                  <a:gd name="T7" fmla="*/ 1 h 5"/>
                  <a:gd name="T8" fmla="*/ 1 w 5"/>
                  <a:gd name="T9" fmla="*/ 4 h 5"/>
                </a:gdLst>
                <a:ahLst/>
                <a:cxnLst>
                  <a:cxn ang="0">
                    <a:pos x="T0" y="T1"/>
                  </a:cxn>
                  <a:cxn ang="0">
                    <a:pos x="T2" y="T3"/>
                  </a:cxn>
                  <a:cxn ang="0">
                    <a:pos x="T4" y="T5"/>
                  </a:cxn>
                  <a:cxn ang="0">
                    <a:pos x="T6" y="T7"/>
                  </a:cxn>
                  <a:cxn ang="0">
                    <a:pos x="T8" y="T9"/>
                  </a:cxn>
                </a:cxnLst>
                <a:rect l="0" t="0" r="r" b="b"/>
                <a:pathLst>
                  <a:path w="5" h="5">
                    <a:moveTo>
                      <a:pt x="1" y="4"/>
                    </a:moveTo>
                    <a:cubicBezTo>
                      <a:pt x="2" y="3"/>
                      <a:pt x="3" y="3"/>
                      <a:pt x="3" y="2"/>
                    </a:cubicBezTo>
                    <a:cubicBezTo>
                      <a:pt x="4" y="1"/>
                      <a:pt x="5" y="0"/>
                      <a:pt x="5" y="0"/>
                    </a:cubicBezTo>
                    <a:cubicBezTo>
                      <a:pt x="3" y="0"/>
                      <a:pt x="3" y="0"/>
                      <a:pt x="2" y="1"/>
                    </a:cubicBezTo>
                    <a:cubicBezTo>
                      <a:pt x="2" y="2"/>
                      <a:pt x="0" y="5"/>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7"/>
              <p:cNvSpPr/>
              <p:nvPr/>
            </p:nvSpPr>
            <p:spPr bwMode="auto">
              <a:xfrm>
                <a:off x="6585" y="163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0" y="1"/>
                      <a:pt x="0" y="1"/>
                    </a:cubicBezTo>
                    <a:cubicBezTo>
                      <a:pt x="0"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8"/>
              <p:cNvSpPr/>
              <p:nvPr/>
            </p:nvSpPr>
            <p:spPr bwMode="auto">
              <a:xfrm>
                <a:off x="6543" y="1665"/>
                <a:ext cx="3" cy="3"/>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1" y="2"/>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9"/>
              <p:cNvSpPr/>
              <p:nvPr/>
            </p:nvSpPr>
            <p:spPr bwMode="auto">
              <a:xfrm>
                <a:off x="6510" y="1661"/>
                <a:ext cx="15" cy="26"/>
              </a:xfrm>
              <a:custGeom>
                <a:avLst/>
                <a:gdLst>
                  <a:gd name="T0" fmla="*/ 5 w 11"/>
                  <a:gd name="T1" fmla="*/ 19 h 19"/>
                  <a:gd name="T2" fmla="*/ 9 w 11"/>
                  <a:gd name="T3" fmla="*/ 11 h 19"/>
                  <a:gd name="T4" fmla="*/ 11 w 11"/>
                  <a:gd name="T5" fmla="*/ 4 h 19"/>
                  <a:gd name="T6" fmla="*/ 10 w 11"/>
                  <a:gd name="T7" fmla="*/ 0 h 19"/>
                  <a:gd name="T8" fmla="*/ 5 w 11"/>
                  <a:gd name="T9" fmla="*/ 3 h 19"/>
                  <a:gd name="T10" fmla="*/ 2 w 11"/>
                  <a:gd name="T11" fmla="*/ 13 h 19"/>
                  <a:gd name="T12" fmla="*/ 5 w 1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5" y="19"/>
                    </a:moveTo>
                    <a:cubicBezTo>
                      <a:pt x="5" y="18"/>
                      <a:pt x="8" y="12"/>
                      <a:pt x="9" y="11"/>
                    </a:cubicBezTo>
                    <a:cubicBezTo>
                      <a:pt x="10" y="10"/>
                      <a:pt x="10" y="6"/>
                      <a:pt x="11" y="4"/>
                    </a:cubicBezTo>
                    <a:cubicBezTo>
                      <a:pt x="11" y="3"/>
                      <a:pt x="11" y="0"/>
                      <a:pt x="10" y="0"/>
                    </a:cubicBezTo>
                    <a:cubicBezTo>
                      <a:pt x="9" y="0"/>
                      <a:pt x="6" y="2"/>
                      <a:pt x="5" y="3"/>
                    </a:cubicBezTo>
                    <a:cubicBezTo>
                      <a:pt x="3" y="5"/>
                      <a:pt x="0" y="10"/>
                      <a:pt x="2" y="13"/>
                    </a:cubicBezTo>
                    <a:cubicBezTo>
                      <a:pt x="3" y="16"/>
                      <a:pt x="5" y="19"/>
                      <a:pt x="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50"/>
              <p:cNvSpPr/>
              <p:nvPr/>
            </p:nvSpPr>
            <p:spPr bwMode="auto">
              <a:xfrm>
                <a:off x="6422" y="1701"/>
                <a:ext cx="21" cy="18"/>
              </a:xfrm>
              <a:custGeom>
                <a:avLst/>
                <a:gdLst>
                  <a:gd name="T0" fmla="*/ 11 w 15"/>
                  <a:gd name="T1" fmla="*/ 8 h 13"/>
                  <a:gd name="T2" fmla="*/ 13 w 15"/>
                  <a:gd name="T3" fmla="*/ 3 h 13"/>
                  <a:gd name="T4" fmla="*/ 5 w 15"/>
                  <a:gd name="T5" fmla="*/ 3 h 13"/>
                  <a:gd name="T6" fmla="*/ 0 w 15"/>
                  <a:gd name="T7" fmla="*/ 9 h 13"/>
                  <a:gd name="T8" fmla="*/ 6 w 15"/>
                  <a:gd name="T9" fmla="*/ 12 h 13"/>
                  <a:gd name="T10" fmla="*/ 11 w 15"/>
                  <a:gd name="T11" fmla="*/ 8 h 13"/>
                </a:gdLst>
                <a:ahLst/>
                <a:cxnLst>
                  <a:cxn ang="0">
                    <a:pos x="T0" y="T1"/>
                  </a:cxn>
                  <a:cxn ang="0">
                    <a:pos x="T2" y="T3"/>
                  </a:cxn>
                  <a:cxn ang="0">
                    <a:pos x="T4" y="T5"/>
                  </a:cxn>
                  <a:cxn ang="0">
                    <a:pos x="T6" y="T7"/>
                  </a:cxn>
                  <a:cxn ang="0">
                    <a:pos x="T8" y="T9"/>
                  </a:cxn>
                  <a:cxn ang="0">
                    <a:pos x="T10" y="T11"/>
                  </a:cxn>
                </a:cxnLst>
                <a:rect l="0" t="0" r="r" b="b"/>
                <a:pathLst>
                  <a:path w="15" h="13">
                    <a:moveTo>
                      <a:pt x="11" y="8"/>
                    </a:moveTo>
                    <a:cubicBezTo>
                      <a:pt x="12" y="6"/>
                      <a:pt x="15" y="3"/>
                      <a:pt x="13" y="3"/>
                    </a:cubicBezTo>
                    <a:cubicBezTo>
                      <a:pt x="11" y="3"/>
                      <a:pt x="8" y="0"/>
                      <a:pt x="5" y="3"/>
                    </a:cubicBezTo>
                    <a:cubicBezTo>
                      <a:pt x="3" y="5"/>
                      <a:pt x="0" y="7"/>
                      <a:pt x="0" y="9"/>
                    </a:cubicBezTo>
                    <a:cubicBezTo>
                      <a:pt x="1" y="10"/>
                      <a:pt x="3" y="13"/>
                      <a:pt x="6" y="12"/>
                    </a:cubicBezTo>
                    <a:cubicBezTo>
                      <a:pt x="9" y="11"/>
                      <a:pt x="10" y="10"/>
                      <a:pt x="1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1"/>
              <p:cNvSpPr/>
              <p:nvPr/>
            </p:nvSpPr>
            <p:spPr bwMode="auto">
              <a:xfrm>
                <a:off x="6510" y="1716"/>
                <a:ext cx="28" cy="43"/>
              </a:xfrm>
              <a:custGeom>
                <a:avLst/>
                <a:gdLst>
                  <a:gd name="T0" fmla="*/ 0 w 20"/>
                  <a:gd name="T1" fmla="*/ 14 h 31"/>
                  <a:gd name="T2" fmla="*/ 2 w 20"/>
                  <a:gd name="T3" fmla="*/ 21 h 31"/>
                  <a:gd name="T4" fmla="*/ 3 w 20"/>
                  <a:gd name="T5" fmla="*/ 23 h 31"/>
                  <a:gd name="T6" fmla="*/ 5 w 20"/>
                  <a:gd name="T7" fmla="*/ 22 h 31"/>
                  <a:gd name="T8" fmla="*/ 7 w 20"/>
                  <a:gd name="T9" fmla="*/ 24 h 31"/>
                  <a:gd name="T10" fmla="*/ 4 w 20"/>
                  <a:gd name="T11" fmla="*/ 25 h 31"/>
                  <a:gd name="T12" fmla="*/ 7 w 20"/>
                  <a:gd name="T13" fmla="*/ 29 h 31"/>
                  <a:gd name="T14" fmla="*/ 11 w 20"/>
                  <a:gd name="T15" fmla="*/ 27 h 31"/>
                  <a:gd name="T16" fmla="*/ 14 w 20"/>
                  <a:gd name="T17" fmla="*/ 29 h 31"/>
                  <a:gd name="T18" fmla="*/ 16 w 20"/>
                  <a:gd name="T19" fmla="*/ 30 h 31"/>
                  <a:gd name="T20" fmla="*/ 15 w 20"/>
                  <a:gd name="T21" fmla="*/ 27 h 31"/>
                  <a:gd name="T22" fmla="*/ 18 w 20"/>
                  <a:gd name="T23" fmla="*/ 29 h 31"/>
                  <a:gd name="T24" fmla="*/ 19 w 20"/>
                  <a:gd name="T25" fmla="*/ 27 h 31"/>
                  <a:gd name="T26" fmla="*/ 14 w 20"/>
                  <a:gd name="T27" fmla="*/ 25 h 31"/>
                  <a:gd name="T28" fmla="*/ 10 w 20"/>
                  <a:gd name="T29" fmla="*/ 24 h 31"/>
                  <a:gd name="T30" fmla="*/ 9 w 20"/>
                  <a:gd name="T31" fmla="*/ 19 h 31"/>
                  <a:gd name="T32" fmla="*/ 10 w 20"/>
                  <a:gd name="T33" fmla="*/ 16 h 31"/>
                  <a:gd name="T34" fmla="*/ 13 w 20"/>
                  <a:gd name="T35" fmla="*/ 14 h 31"/>
                  <a:gd name="T36" fmla="*/ 15 w 20"/>
                  <a:gd name="T37" fmla="*/ 8 h 31"/>
                  <a:gd name="T38" fmla="*/ 13 w 20"/>
                  <a:gd name="T39" fmla="*/ 4 h 31"/>
                  <a:gd name="T40" fmla="*/ 13 w 20"/>
                  <a:gd name="T41" fmla="*/ 1 h 31"/>
                  <a:gd name="T42" fmla="*/ 11 w 20"/>
                  <a:gd name="T43" fmla="*/ 2 h 31"/>
                  <a:gd name="T44" fmla="*/ 8 w 20"/>
                  <a:gd name="T45" fmla="*/ 0 h 31"/>
                  <a:gd name="T46" fmla="*/ 4 w 20"/>
                  <a:gd name="T47" fmla="*/ 2 h 31"/>
                  <a:gd name="T48" fmla="*/ 3 w 20"/>
                  <a:gd name="T49" fmla="*/ 9 h 31"/>
                  <a:gd name="T50" fmla="*/ 3 w 20"/>
                  <a:gd name="T51" fmla="*/ 13 h 31"/>
                  <a:gd name="T52" fmla="*/ 1 w 20"/>
                  <a:gd name="T53" fmla="*/ 14 h 31"/>
                  <a:gd name="T54" fmla="*/ 0 w 20"/>
                  <a:gd name="T55"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31">
                    <a:moveTo>
                      <a:pt x="0" y="14"/>
                    </a:moveTo>
                    <a:cubicBezTo>
                      <a:pt x="0" y="16"/>
                      <a:pt x="1" y="19"/>
                      <a:pt x="2" y="21"/>
                    </a:cubicBezTo>
                    <a:cubicBezTo>
                      <a:pt x="2" y="23"/>
                      <a:pt x="2" y="24"/>
                      <a:pt x="3" y="23"/>
                    </a:cubicBezTo>
                    <a:cubicBezTo>
                      <a:pt x="3" y="23"/>
                      <a:pt x="4" y="21"/>
                      <a:pt x="5" y="22"/>
                    </a:cubicBezTo>
                    <a:cubicBezTo>
                      <a:pt x="6" y="22"/>
                      <a:pt x="8" y="24"/>
                      <a:pt x="7" y="24"/>
                    </a:cubicBezTo>
                    <a:cubicBezTo>
                      <a:pt x="5" y="24"/>
                      <a:pt x="4" y="24"/>
                      <a:pt x="4" y="25"/>
                    </a:cubicBezTo>
                    <a:cubicBezTo>
                      <a:pt x="4" y="26"/>
                      <a:pt x="6" y="29"/>
                      <a:pt x="7" y="29"/>
                    </a:cubicBezTo>
                    <a:cubicBezTo>
                      <a:pt x="9" y="29"/>
                      <a:pt x="10" y="27"/>
                      <a:pt x="11" y="27"/>
                    </a:cubicBezTo>
                    <a:cubicBezTo>
                      <a:pt x="11" y="27"/>
                      <a:pt x="13" y="28"/>
                      <a:pt x="14" y="29"/>
                    </a:cubicBezTo>
                    <a:cubicBezTo>
                      <a:pt x="16" y="30"/>
                      <a:pt x="17" y="31"/>
                      <a:pt x="16" y="30"/>
                    </a:cubicBezTo>
                    <a:cubicBezTo>
                      <a:pt x="15" y="28"/>
                      <a:pt x="14" y="27"/>
                      <a:pt x="15" y="27"/>
                    </a:cubicBezTo>
                    <a:cubicBezTo>
                      <a:pt x="17" y="28"/>
                      <a:pt x="17" y="30"/>
                      <a:pt x="18" y="29"/>
                    </a:cubicBezTo>
                    <a:cubicBezTo>
                      <a:pt x="18" y="29"/>
                      <a:pt x="20" y="29"/>
                      <a:pt x="19" y="27"/>
                    </a:cubicBezTo>
                    <a:cubicBezTo>
                      <a:pt x="17" y="24"/>
                      <a:pt x="16" y="25"/>
                      <a:pt x="14" y="25"/>
                    </a:cubicBezTo>
                    <a:cubicBezTo>
                      <a:pt x="13" y="25"/>
                      <a:pt x="11" y="26"/>
                      <a:pt x="10" y="24"/>
                    </a:cubicBezTo>
                    <a:cubicBezTo>
                      <a:pt x="9" y="22"/>
                      <a:pt x="9" y="20"/>
                      <a:pt x="9" y="19"/>
                    </a:cubicBezTo>
                    <a:cubicBezTo>
                      <a:pt x="9" y="17"/>
                      <a:pt x="9" y="17"/>
                      <a:pt x="10" y="16"/>
                    </a:cubicBezTo>
                    <a:cubicBezTo>
                      <a:pt x="11" y="15"/>
                      <a:pt x="12" y="15"/>
                      <a:pt x="13" y="14"/>
                    </a:cubicBezTo>
                    <a:cubicBezTo>
                      <a:pt x="14" y="12"/>
                      <a:pt x="16" y="10"/>
                      <a:pt x="15" y="8"/>
                    </a:cubicBezTo>
                    <a:cubicBezTo>
                      <a:pt x="14" y="7"/>
                      <a:pt x="13" y="6"/>
                      <a:pt x="13" y="4"/>
                    </a:cubicBezTo>
                    <a:cubicBezTo>
                      <a:pt x="13" y="3"/>
                      <a:pt x="14" y="1"/>
                      <a:pt x="13" y="1"/>
                    </a:cubicBezTo>
                    <a:cubicBezTo>
                      <a:pt x="12" y="1"/>
                      <a:pt x="11" y="3"/>
                      <a:pt x="11" y="2"/>
                    </a:cubicBezTo>
                    <a:cubicBezTo>
                      <a:pt x="10" y="1"/>
                      <a:pt x="10" y="0"/>
                      <a:pt x="8" y="0"/>
                    </a:cubicBezTo>
                    <a:cubicBezTo>
                      <a:pt x="7" y="0"/>
                      <a:pt x="4" y="0"/>
                      <a:pt x="4" y="2"/>
                    </a:cubicBezTo>
                    <a:cubicBezTo>
                      <a:pt x="3" y="3"/>
                      <a:pt x="4" y="7"/>
                      <a:pt x="3" y="9"/>
                    </a:cubicBezTo>
                    <a:cubicBezTo>
                      <a:pt x="3" y="11"/>
                      <a:pt x="2" y="12"/>
                      <a:pt x="3" y="13"/>
                    </a:cubicBezTo>
                    <a:cubicBezTo>
                      <a:pt x="3" y="14"/>
                      <a:pt x="3" y="14"/>
                      <a:pt x="1" y="14"/>
                    </a:cubicBezTo>
                    <a:cubicBezTo>
                      <a:pt x="0" y="14"/>
                      <a:pt x="0" y="12"/>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2"/>
              <p:cNvSpPr/>
              <p:nvPr/>
            </p:nvSpPr>
            <p:spPr bwMode="auto">
              <a:xfrm>
                <a:off x="6535" y="1753"/>
                <a:ext cx="10" cy="12"/>
              </a:xfrm>
              <a:custGeom>
                <a:avLst/>
                <a:gdLst>
                  <a:gd name="T0" fmla="*/ 4 w 7"/>
                  <a:gd name="T1" fmla="*/ 0 h 8"/>
                  <a:gd name="T2" fmla="*/ 2 w 7"/>
                  <a:gd name="T3" fmla="*/ 0 h 8"/>
                  <a:gd name="T4" fmla="*/ 0 w 7"/>
                  <a:gd name="T5" fmla="*/ 2 h 8"/>
                  <a:gd name="T6" fmla="*/ 1 w 7"/>
                  <a:gd name="T7" fmla="*/ 3 h 8"/>
                  <a:gd name="T8" fmla="*/ 2 w 7"/>
                  <a:gd name="T9" fmla="*/ 5 h 8"/>
                  <a:gd name="T10" fmla="*/ 3 w 7"/>
                  <a:gd name="T11" fmla="*/ 6 h 8"/>
                  <a:gd name="T12" fmla="*/ 6 w 7"/>
                  <a:gd name="T13" fmla="*/ 7 h 8"/>
                  <a:gd name="T14" fmla="*/ 7 w 7"/>
                  <a:gd name="T15" fmla="*/ 7 h 8"/>
                  <a:gd name="T16" fmla="*/ 6 w 7"/>
                  <a:gd name="T17" fmla="*/ 4 h 8"/>
                  <a:gd name="T18" fmla="*/ 4 w 7"/>
                  <a:gd name="T19" fmla="*/ 3 h 8"/>
                  <a:gd name="T20" fmla="*/ 4 w 7"/>
                  <a:gd name="T21" fmla="*/ 1 h 8"/>
                  <a:gd name="T22" fmla="*/ 4 w 7"/>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4" y="0"/>
                    </a:moveTo>
                    <a:cubicBezTo>
                      <a:pt x="3" y="1"/>
                      <a:pt x="3" y="0"/>
                      <a:pt x="2" y="0"/>
                    </a:cubicBezTo>
                    <a:cubicBezTo>
                      <a:pt x="2" y="1"/>
                      <a:pt x="0" y="2"/>
                      <a:pt x="0" y="2"/>
                    </a:cubicBezTo>
                    <a:cubicBezTo>
                      <a:pt x="0" y="2"/>
                      <a:pt x="1" y="3"/>
                      <a:pt x="1" y="3"/>
                    </a:cubicBezTo>
                    <a:cubicBezTo>
                      <a:pt x="1" y="4"/>
                      <a:pt x="2" y="5"/>
                      <a:pt x="2" y="5"/>
                    </a:cubicBezTo>
                    <a:cubicBezTo>
                      <a:pt x="2" y="6"/>
                      <a:pt x="3" y="6"/>
                      <a:pt x="3" y="6"/>
                    </a:cubicBezTo>
                    <a:cubicBezTo>
                      <a:pt x="4" y="6"/>
                      <a:pt x="5" y="7"/>
                      <a:pt x="6" y="7"/>
                    </a:cubicBezTo>
                    <a:cubicBezTo>
                      <a:pt x="6" y="8"/>
                      <a:pt x="7" y="7"/>
                      <a:pt x="7" y="7"/>
                    </a:cubicBezTo>
                    <a:cubicBezTo>
                      <a:pt x="7" y="7"/>
                      <a:pt x="6" y="5"/>
                      <a:pt x="6" y="4"/>
                    </a:cubicBezTo>
                    <a:cubicBezTo>
                      <a:pt x="5" y="4"/>
                      <a:pt x="5" y="4"/>
                      <a:pt x="4" y="3"/>
                    </a:cubicBezTo>
                    <a:cubicBezTo>
                      <a:pt x="3" y="3"/>
                      <a:pt x="3" y="2"/>
                      <a:pt x="4" y="1"/>
                    </a:cubicBezTo>
                    <a:cubicBezTo>
                      <a:pt x="4" y="0"/>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3"/>
              <p:cNvSpPr/>
              <p:nvPr/>
            </p:nvSpPr>
            <p:spPr bwMode="auto">
              <a:xfrm>
                <a:off x="6545" y="1763"/>
                <a:ext cx="14" cy="21"/>
              </a:xfrm>
              <a:custGeom>
                <a:avLst/>
                <a:gdLst>
                  <a:gd name="T0" fmla="*/ 6 w 10"/>
                  <a:gd name="T1" fmla="*/ 0 h 15"/>
                  <a:gd name="T2" fmla="*/ 3 w 10"/>
                  <a:gd name="T3" fmla="*/ 0 h 15"/>
                  <a:gd name="T4" fmla="*/ 1 w 10"/>
                  <a:gd name="T5" fmla="*/ 1 h 15"/>
                  <a:gd name="T6" fmla="*/ 0 w 10"/>
                  <a:gd name="T7" fmla="*/ 2 h 15"/>
                  <a:gd name="T8" fmla="*/ 2 w 10"/>
                  <a:gd name="T9" fmla="*/ 4 h 15"/>
                  <a:gd name="T10" fmla="*/ 3 w 10"/>
                  <a:gd name="T11" fmla="*/ 6 h 15"/>
                  <a:gd name="T12" fmla="*/ 1 w 10"/>
                  <a:gd name="T13" fmla="*/ 7 h 15"/>
                  <a:gd name="T14" fmla="*/ 1 w 10"/>
                  <a:gd name="T15" fmla="*/ 10 h 15"/>
                  <a:gd name="T16" fmla="*/ 3 w 10"/>
                  <a:gd name="T17" fmla="*/ 11 h 15"/>
                  <a:gd name="T18" fmla="*/ 3 w 10"/>
                  <a:gd name="T19" fmla="*/ 14 h 15"/>
                  <a:gd name="T20" fmla="*/ 5 w 10"/>
                  <a:gd name="T21" fmla="*/ 14 h 15"/>
                  <a:gd name="T22" fmla="*/ 4 w 10"/>
                  <a:gd name="T23" fmla="*/ 11 h 15"/>
                  <a:gd name="T24" fmla="*/ 4 w 10"/>
                  <a:gd name="T25" fmla="*/ 8 h 15"/>
                  <a:gd name="T26" fmla="*/ 7 w 10"/>
                  <a:gd name="T27" fmla="*/ 9 h 15"/>
                  <a:gd name="T28" fmla="*/ 8 w 10"/>
                  <a:gd name="T29" fmla="*/ 8 h 15"/>
                  <a:gd name="T30" fmla="*/ 7 w 10"/>
                  <a:gd name="T31" fmla="*/ 6 h 15"/>
                  <a:gd name="T32" fmla="*/ 8 w 10"/>
                  <a:gd name="T33" fmla="*/ 5 h 15"/>
                  <a:gd name="T34" fmla="*/ 6 w 10"/>
                  <a:gd name="T35" fmla="*/ 2 h 15"/>
                  <a:gd name="T36" fmla="*/ 6 w 10"/>
                  <a:gd name="T3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5">
                    <a:moveTo>
                      <a:pt x="6" y="0"/>
                    </a:moveTo>
                    <a:cubicBezTo>
                      <a:pt x="5" y="0"/>
                      <a:pt x="3" y="0"/>
                      <a:pt x="3" y="0"/>
                    </a:cubicBezTo>
                    <a:cubicBezTo>
                      <a:pt x="2" y="0"/>
                      <a:pt x="2" y="0"/>
                      <a:pt x="1" y="1"/>
                    </a:cubicBezTo>
                    <a:cubicBezTo>
                      <a:pt x="1" y="2"/>
                      <a:pt x="1" y="1"/>
                      <a:pt x="0" y="2"/>
                    </a:cubicBezTo>
                    <a:cubicBezTo>
                      <a:pt x="0" y="3"/>
                      <a:pt x="2" y="4"/>
                      <a:pt x="2" y="4"/>
                    </a:cubicBezTo>
                    <a:cubicBezTo>
                      <a:pt x="2" y="4"/>
                      <a:pt x="4" y="6"/>
                      <a:pt x="3" y="6"/>
                    </a:cubicBezTo>
                    <a:cubicBezTo>
                      <a:pt x="2" y="6"/>
                      <a:pt x="1" y="6"/>
                      <a:pt x="1" y="7"/>
                    </a:cubicBezTo>
                    <a:cubicBezTo>
                      <a:pt x="1" y="7"/>
                      <a:pt x="0" y="9"/>
                      <a:pt x="1" y="10"/>
                    </a:cubicBezTo>
                    <a:cubicBezTo>
                      <a:pt x="2" y="11"/>
                      <a:pt x="3" y="10"/>
                      <a:pt x="3" y="11"/>
                    </a:cubicBezTo>
                    <a:cubicBezTo>
                      <a:pt x="3" y="13"/>
                      <a:pt x="3" y="14"/>
                      <a:pt x="3" y="14"/>
                    </a:cubicBezTo>
                    <a:cubicBezTo>
                      <a:pt x="3" y="14"/>
                      <a:pt x="5" y="15"/>
                      <a:pt x="5" y="14"/>
                    </a:cubicBezTo>
                    <a:cubicBezTo>
                      <a:pt x="5" y="13"/>
                      <a:pt x="4" y="12"/>
                      <a:pt x="4" y="11"/>
                    </a:cubicBezTo>
                    <a:cubicBezTo>
                      <a:pt x="4" y="10"/>
                      <a:pt x="4" y="8"/>
                      <a:pt x="4" y="8"/>
                    </a:cubicBezTo>
                    <a:cubicBezTo>
                      <a:pt x="5" y="9"/>
                      <a:pt x="6" y="9"/>
                      <a:pt x="7" y="9"/>
                    </a:cubicBezTo>
                    <a:cubicBezTo>
                      <a:pt x="8" y="9"/>
                      <a:pt x="9" y="9"/>
                      <a:pt x="8" y="8"/>
                    </a:cubicBezTo>
                    <a:cubicBezTo>
                      <a:pt x="7" y="8"/>
                      <a:pt x="6" y="7"/>
                      <a:pt x="7" y="6"/>
                    </a:cubicBezTo>
                    <a:cubicBezTo>
                      <a:pt x="8" y="6"/>
                      <a:pt x="10" y="7"/>
                      <a:pt x="8" y="5"/>
                    </a:cubicBezTo>
                    <a:cubicBezTo>
                      <a:pt x="7" y="4"/>
                      <a:pt x="6" y="3"/>
                      <a:pt x="6" y="2"/>
                    </a:cubicBezTo>
                    <a:cubicBezTo>
                      <a:pt x="6" y="2"/>
                      <a:pt x="7"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54"/>
              <p:cNvSpPr/>
              <p:nvPr/>
            </p:nvSpPr>
            <p:spPr bwMode="auto">
              <a:xfrm>
                <a:off x="6513" y="1756"/>
                <a:ext cx="10" cy="10"/>
              </a:xfrm>
              <a:custGeom>
                <a:avLst/>
                <a:gdLst>
                  <a:gd name="T0" fmla="*/ 1 w 7"/>
                  <a:gd name="T1" fmla="*/ 1 h 7"/>
                  <a:gd name="T2" fmla="*/ 4 w 7"/>
                  <a:gd name="T3" fmla="*/ 5 h 7"/>
                  <a:gd name="T4" fmla="*/ 6 w 7"/>
                  <a:gd name="T5" fmla="*/ 7 h 7"/>
                  <a:gd name="T6" fmla="*/ 7 w 7"/>
                  <a:gd name="T7" fmla="*/ 4 h 7"/>
                  <a:gd name="T8" fmla="*/ 6 w 7"/>
                  <a:gd name="T9" fmla="*/ 2 h 7"/>
                  <a:gd name="T10" fmla="*/ 3 w 7"/>
                  <a:gd name="T11" fmla="*/ 0 h 7"/>
                  <a:gd name="T12" fmla="*/ 1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1" y="1"/>
                    </a:moveTo>
                    <a:cubicBezTo>
                      <a:pt x="2" y="1"/>
                      <a:pt x="4" y="4"/>
                      <a:pt x="4" y="5"/>
                    </a:cubicBezTo>
                    <a:cubicBezTo>
                      <a:pt x="4" y="5"/>
                      <a:pt x="5" y="7"/>
                      <a:pt x="6" y="7"/>
                    </a:cubicBezTo>
                    <a:cubicBezTo>
                      <a:pt x="7" y="7"/>
                      <a:pt x="7" y="5"/>
                      <a:pt x="7" y="4"/>
                    </a:cubicBezTo>
                    <a:cubicBezTo>
                      <a:pt x="7" y="4"/>
                      <a:pt x="7" y="3"/>
                      <a:pt x="6" y="2"/>
                    </a:cubicBezTo>
                    <a:cubicBezTo>
                      <a:pt x="5" y="1"/>
                      <a:pt x="5" y="0"/>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55"/>
              <p:cNvSpPr/>
              <p:nvPr/>
            </p:nvSpPr>
            <p:spPr bwMode="auto">
              <a:xfrm>
                <a:off x="6524" y="1767"/>
                <a:ext cx="13" cy="15"/>
              </a:xfrm>
              <a:custGeom>
                <a:avLst/>
                <a:gdLst>
                  <a:gd name="T0" fmla="*/ 2 w 9"/>
                  <a:gd name="T1" fmla="*/ 8 h 11"/>
                  <a:gd name="T2" fmla="*/ 2 w 9"/>
                  <a:gd name="T3" fmla="*/ 10 h 11"/>
                  <a:gd name="T4" fmla="*/ 5 w 9"/>
                  <a:gd name="T5" fmla="*/ 8 h 11"/>
                  <a:gd name="T6" fmla="*/ 7 w 9"/>
                  <a:gd name="T7" fmla="*/ 6 h 11"/>
                  <a:gd name="T8" fmla="*/ 8 w 9"/>
                  <a:gd name="T9" fmla="*/ 4 h 11"/>
                  <a:gd name="T10" fmla="*/ 3 w 9"/>
                  <a:gd name="T11" fmla="*/ 1 h 11"/>
                  <a:gd name="T12" fmla="*/ 1 w 9"/>
                  <a:gd name="T13" fmla="*/ 2 h 11"/>
                  <a:gd name="T14" fmla="*/ 3 w 9"/>
                  <a:gd name="T15" fmla="*/ 5 h 11"/>
                  <a:gd name="T16" fmla="*/ 2 w 9"/>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1">
                    <a:moveTo>
                      <a:pt x="2" y="8"/>
                    </a:moveTo>
                    <a:cubicBezTo>
                      <a:pt x="1" y="9"/>
                      <a:pt x="1" y="11"/>
                      <a:pt x="2" y="10"/>
                    </a:cubicBezTo>
                    <a:cubicBezTo>
                      <a:pt x="3" y="9"/>
                      <a:pt x="4" y="8"/>
                      <a:pt x="5" y="8"/>
                    </a:cubicBezTo>
                    <a:cubicBezTo>
                      <a:pt x="6" y="7"/>
                      <a:pt x="7" y="6"/>
                      <a:pt x="7" y="6"/>
                    </a:cubicBezTo>
                    <a:cubicBezTo>
                      <a:pt x="8" y="6"/>
                      <a:pt x="9" y="5"/>
                      <a:pt x="8" y="4"/>
                    </a:cubicBezTo>
                    <a:cubicBezTo>
                      <a:pt x="6" y="3"/>
                      <a:pt x="4" y="2"/>
                      <a:pt x="3" y="1"/>
                    </a:cubicBezTo>
                    <a:cubicBezTo>
                      <a:pt x="2" y="0"/>
                      <a:pt x="0" y="1"/>
                      <a:pt x="1" y="2"/>
                    </a:cubicBezTo>
                    <a:cubicBezTo>
                      <a:pt x="2" y="3"/>
                      <a:pt x="3" y="3"/>
                      <a:pt x="3" y="5"/>
                    </a:cubicBezTo>
                    <a:cubicBezTo>
                      <a:pt x="2" y="6"/>
                      <a:pt x="2" y="7"/>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56"/>
              <p:cNvSpPr/>
              <p:nvPr/>
            </p:nvSpPr>
            <p:spPr bwMode="auto">
              <a:xfrm>
                <a:off x="6530" y="1777"/>
                <a:ext cx="8" cy="15"/>
              </a:xfrm>
              <a:custGeom>
                <a:avLst/>
                <a:gdLst>
                  <a:gd name="T0" fmla="*/ 5 w 6"/>
                  <a:gd name="T1" fmla="*/ 0 h 11"/>
                  <a:gd name="T2" fmla="*/ 4 w 6"/>
                  <a:gd name="T3" fmla="*/ 1 h 11"/>
                  <a:gd name="T4" fmla="*/ 2 w 6"/>
                  <a:gd name="T5" fmla="*/ 4 h 11"/>
                  <a:gd name="T6" fmla="*/ 0 w 6"/>
                  <a:gd name="T7" fmla="*/ 7 h 11"/>
                  <a:gd name="T8" fmla="*/ 4 w 6"/>
                  <a:gd name="T9" fmla="*/ 10 h 11"/>
                  <a:gd name="T10" fmla="*/ 5 w 6"/>
                  <a:gd name="T11" fmla="*/ 10 h 11"/>
                  <a:gd name="T12" fmla="*/ 4 w 6"/>
                  <a:gd name="T13" fmla="*/ 7 h 11"/>
                  <a:gd name="T14" fmla="*/ 6 w 6"/>
                  <a:gd name="T15" fmla="*/ 3 h 11"/>
                  <a:gd name="T16" fmla="*/ 5 w 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5" y="0"/>
                    </a:moveTo>
                    <a:cubicBezTo>
                      <a:pt x="4" y="0"/>
                      <a:pt x="4" y="0"/>
                      <a:pt x="4" y="1"/>
                    </a:cubicBezTo>
                    <a:cubicBezTo>
                      <a:pt x="3" y="2"/>
                      <a:pt x="3" y="3"/>
                      <a:pt x="2" y="4"/>
                    </a:cubicBezTo>
                    <a:cubicBezTo>
                      <a:pt x="2" y="5"/>
                      <a:pt x="0" y="6"/>
                      <a:pt x="0" y="7"/>
                    </a:cubicBezTo>
                    <a:cubicBezTo>
                      <a:pt x="1" y="8"/>
                      <a:pt x="3" y="10"/>
                      <a:pt x="4" y="10"/>
                    </a:cubicBezTo>
                    <a:cubicBezTo>
                      <a:pt x="4" y="11"/>
                      <a:pt x="5" y="11"/>
                      <a:pt x="5" y="10"/>
                    </a:cubicBezTo>
                    <a:cubicBezTo>
                      <a:pt x="5" y="9"/>
                      <a:pt x="4" y="8"/>
                      <a:pt x="4" y="7"/>
                    </a:cubicBezTo>
                    <a:cubicBezTo>
                      <a:pt x="5" y="6"/>
                      <a:pt x="5" y="4"/>
                      <a:pt x="6" y="3"/>
                    </a:cubicBezTo>
                    <a:cubicBezTo>
                      <a:pt x="6" y="3"/>
                      <a:pt x="6"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57"/>
              <p:cNvSpPr/>
              <p:nvPr/>
            </p:nvSpPr>
            <p:spPr bwMode="auto">
              <a:xfrm>
                <a:off x="6537" y="1776"/>
                <a:ext cx="6" cy="12"/>
              </a:xfrm>
              <a:custGeom>
                <a:avLst/>
                <a:gdLst>
                  <a:gd name="T0" fmla="*/ 4 w 5"/>
                  <a:gd name="T1" fmla="*/ 0 h 9"/>
                  <a:gd name="T2" fmla="*/ 0 w 5"/>
                  <a:gd name="T3" fmla="*/ 9 h 9"/>
                  <a:gd name="T4" fmla="*/ 5 w 5"/>
                  <a:gd name="T5" fmla="*/ 3 h 9"/>
                  <a:gd name="T6" fmla="*/ 4 w 5"/>
                  <a:gd name="T7" fmla="*/ 0 h 9"/>
                </a:gdLst>
                <a:ahLst/>
                <a:cxnLst>
                  <a:cxn ang="0">
                    <a:pos x="T0" y="T1"/>
                  </a:cxn>
                  <a:cxn ang="0">
                    <a:pos x="T2" y="T3"/>
                  </a:cxn>
                  <a:cxn ang="0">
                    <a:pos x="T4" y="T5"/>
                  </a:cxn>
                  <a:cxn ang="0">
                    <a:pos x="T6" y="T7"/>
                  </a:cxn>
                </a:cxnLst>
                <a:rect l="0" t="0" r="r" b="b"/>
                <a:pathLst>
                  <a:path w="5" h="9">
                    <a:moveTo>
                      <a:pt x="4" y="0"/>
                    </a:moveTo>
                    <a:cubicBezTo>
                      <a:pt x="3" y="0"/>
                      <a:pt x="0" y="9"/>
                      <a:pt x="0" y="9"/>
                    </a:cubicBezTo>
                    <a:cubicBezTo>
                      <a:pt x="1" y="8"/>
                      <a:pt x="5" y="5"/>
                      <a:pt x="5" y="3"/>
                    </a:cubicBezTo>
                    <a:cubicBezTo>
                      <a:pt x="5" y="2"/>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58"/>
              <p:cNvSpPr/>
              <p:nvPr/>
            </p:nvSpPr>
            <p:spPr bwMode="auto">
              <a:xfrm>
                <a:off x="6541" y="1782"/>
                <a:ext cx="7" cy="6"/>
              </a:xfrm>
              <a:custGeom>
                <a:avLst/>
                <a:gdLst>
                  <a:gd name="T0" fmla="*/ 1 w 5"/>
                  <a:gd name="T1" fmla="*/ 4 h 4"/>
                  <a:gd name="T2" fmla="*/ 5 w 5"/>
                  <a:gd name="T3" fmla="*/ 3 h 4"/>
                  <a:gd name="T4" fmla="*/ 2 w 5"/>
                  <a:gd name="T5" fmla="*/ 1 h 4"/>
                  <a:gd name="T6" fmla="*/ 1 w 5"/>
                  <a:gd name="T7" fmla="*/ 4 h 4"/>
                </a:gdLst>
                <a:ahLst/>
                <a:cxnLst>
                  <a:cxn ang="0">
                    <a:pos x="T0" y="T1"/>
                  </a:cxn>
                  <a:cxn ang="0">
                    <a:pos x="T2" y="T3"/>
                  </a:cxn>
                  <a:cxn ang="0">
                    <a:pos x="T4" y="T5"/>
                  </a:cxn>
                  <a:cxn ang="0">
                    <a:pos x="T6" y="T7"/>
                  </a:cxn>
                </a:cxnLst>
                <a:rect l="0" t="0" r="r" b="b"/>
                <a:pathLst>
                  <a:path w="5" h="4">
                    <a:moveTo>
                      <a:pt x="1" y="4"/>
                    </a:moveTo>
                    <a:cubicBezTo>
                      <a:pt x="2" y="4"/>
                      <a:pt x="5" y="4"/>
                      <a:pt x="5" y="3"/>
                    </a:cubicBezTo>
                    <a:cubicBezTo>
                      <a:pt x="4" y="2"/>
                      <a:pt x="2" y="0"/>
                      <a:pt x="2" y="1"/>
                    </a:cubicBezTo>
                    <a:cubicBezTo>
                      <a:pt x="1"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59"/>
              <p:cNvSpPr/>
              <p:nvPr/>
            </p:nvSpPr>
            <p:spPr bwMode="auto">
              <a:xfrm>
                <a:off x="6542" y="1787"/>
                <a:ext cx="21" cy="33"/>
              </a:xfrm>
              <a:custGeom>
                <a:avLst/>
                <a:gdLst>
                  <a:gd name="T0" fmla="*/ 13 w 15"/>
                  <a:gd name="T1" fmla="*/ 6 h 24"/>
                  <a:gd name="T2" fmla="*/ 11 w 15"/>
                  <a:gd name="T3" fmla="*/ 2 h 24"/>
                  <a:gd name="T4" fmla="*/ 10 w 15"/>
                  <a:gd name="T5" fmla="*/ 1 h 24"/>
                  <a:gd name="T6" fmla="*/ 9 w 15"/>
                  <a:gd name="T7" fmla="*/ 2 h 24"/>
                  <a:gd name="T8" fmla="*/ 9 w 15"/>
                  <a:gd name="T9" fmla="*/ 4 h 24"/>
                  <a:gd name="T10" fmla="*/ 5 w 15"/>
                  <a:gd name="T11" fmla="*/ 6 h 24"/>
                  <a:gd name="T12" fmla="*/ 2 w 15"/>
                  <a:gd name="T13" fmla="*/ 8 h 24"/>
                  <a:gd name="T14" fmla="*/ 1 w 15"/>
                  <a:gd name="T15" fmla="*/ 9 h 24"/>
                  <a:gd name="T16" fmla="*/ 0 w 15"/>
                  <a:gd name="T17" fmla="*/ 11 h 24"/>
                  <a:gd name="T18" fmla="*/ 2 w 15"/>
                  <a:gd name="T19" fmla="*/ 14 h 24"/>
                  <a:gd name="T20" fmla="*/ 1 w 15"/>
                  <a:gd name="T21" fmla="*/ 19 h 24"/>
                  <a:gd name="T22" fmla="*/ 5 w 15"/>
                  <a:gd name="T23" fmla="*/ 22 h 24"/>
                  <a:gd name="T24" fmla="*/ 8 w 15"/>
                  <a:gd name="T25" fmla="*/ 22 h 24"/>
                  <a:gd name="T26" fmla="*/ 10 w 15"/>
                  <a:gd name="T27" fmla="*/ 22 h 24"/>
                  <a:gd name="T28" fmla="*/ 8 w 15"/>
                  <a:gd name="T29" fmla="*/ 17 h 24"/>
                  <a:gd name="T30" fmla="*/ 10 w 15"/>
                  <a:gd name="T31" fmla="*/ 15 h 24"/>
                  <a:gd name="T32" fmla="*/ 13 w 15"/>
                  <a:gd name="T33" fmla="*/ 19 h 24"/>
                  <a:gd name="T34" fmla="*/ 14 w 15"/>
                  <a:gd name="T35" fmla="*/ 16 h 24"/>
                  <a:gd name="T36" fmla="*/ 15 w 15"/>
                  <a:gd name="T37" fmla="*/ 12 h 24"/>
                  <a:gd name="T38" fmla="*/ 13 w 15"/>
                  <a:gd name="T39"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4">
                    <a:moveTo>
                      <a:pt x="13" y="6"/>
                    </a:moveTo>
                    <a:cubicBezTo>
                      <a:pt x="13" y="4"/>
                      <a:pt x="12" y="3"/>
                      <a:pt x="11" y="2"/>
                    </a:cubicBezTo>
                    <a:cubicBezTo>
                      <a:pt x="11" y="1"/>
                      <a:pt x="11" y="1"/>
                      <a:pt x="10" y="1"/>
                    </a:cubicBezTo>
                    <a:cubicBezTo>
                      <a:pt x="9" y="0"/>
                      <a:pt x="9" y="1"/>
                      <a:pt x="9" y="2"/>
                    </a:cubicBezTo>
                    <a:cubicBezTo>
                      <a:pt x="9" y="3"/>
                      <a:pt x="10" y="4"/>
                      <a:pt x="9" y="4"/>
                    </a:cubicBezTo>
                    <a:cubicBezTo>
                      <a:pt x="7" y="4"/>
                      <a:pt x="6" y="5"/>
                      <a:pt x="5" y="6"/>
                    </a:cubicBezTo>
                    <a:cubicBezTo>
                      <a:pt x="5" y="7"/>
                      <a:pt x="3" y="7"/>
                      <a:pt x="2" y="8"/>
                    </a:cubicBezTo>
                    <a:cubicBezTo>
                      <a:pt x="2" y="8"/>
                      <a:pt x="1" y="9"/>
                      <a:pt x="1" y="9"/>
                    </a:cubicBezTo>
                    <a:cubicBezTo>
                      <a:pt x="0" y="10"/>
                      <a:pt x="0" y="10"/>
                      <a:pt x="0" y="11"/>
                    </a:cubicBezTo>
                    <a:cubicBezTo>
                      <a:pt x="0" y="12"/>
                      <a:pt x="3" y="14"/>
                      <a:pt x="2" y="14"/>
                    </a:cubicBezTo>
                    <a:cubicBezTo>
                      <a:pt x="1" y="15"/>
                      <a:pt x="0" y="17"/>
                      <a:pt x="1" y="19"/>
                    </a:cubicBezTo>
                    <a:cubicBezTo>
                      <a:pt x="2" y="20"/>
                      <a:pt x="4" y="21"/>
                      <a:pt x="5" y="22"/>
                    </a:cubicBezTo>
                    <a:cubicBezTo>
                      <a:pt x="7" y="22"/>
                      <a:pt x="7" y="22"/>
                      <a:pt x="8" y="22"/>
                    </a:cubicBezTo>
                    <a:cubicBezTo>
                      <a:pt x="9" y="22"/>
                      <a:pt x="11" y="24"/>
                      <a:pt x="10" y="22"/>
                    </a:cubicBezTo>
                    <a:cubicBezTo>
                      <a:pt x="10" y="20"/>
                      <a:pt x="8" y="18"/>
                      <a:pt x="8" y="17"/>
                    </a:cubicBezTo>
                    <a:cubicBezTo>
                      <a:pt x="9" y="16"/>
                      <a:pt x="10" y="13"/>
                      <a:pt x="10" y="15"/>
                    </a:cubicBezTo>
                    <a:cubicBezTo>
                      <a:pt x="11" y="16"/>
                      <a:pt x="12" y="20"/>
                      <a:pt x="13" y="19"/>
                    </a:cubicBezTo>
                    <a:cubicBezTo>
                      <a:pt x="13" y="18"/>
                      <a:pt x="13" y="17"/>
                      <a:pt x="14" y="16"/>
                    </a:cubicBezTo>
                    <a:cubicBezTo>
                      <a:pt x="14" y="15"/>
                      <a:pt x="15" y="13"/>
                      <a:pt x="15" y="12"/>
                    </a:cubicBezTo>
                    <a:cubicBezTo>
                      <a:pt x="14" y="11"/>
                      <a:pt x="14" y="7"/>
                      <a:pt x="1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60"/>
              <p:cNvSpPr/>
              <p:nvPr/>
            </p:nvSpPr>
            <p:spPr bwMode="auto">
              <a:xfrm>
                <a:off x="6525" y="1793"/>
                <a:ext cx="20" cy="16"/>
              </a:xfrm>
              <a:custGeom>
                <a:avLst/>
                <a:gdLst>
                  <a:gd name="T0" fmla="*/ 10 w 14"/>
                  <a:gd name="T1" fmla="*/ 1 h 11"/>
                  <a:gd name="T2" fmla="*/ 7 w 14"/>
                  <a:gd name="T3" fmla="*/ 3 h 11"/>
                  <a:gd name="T4" fmla="*/ 3 w 14"/>
                  <a:gd name="T5" fmla="*/ 5 h 11"/>
                  <a:gd name="T6" fmla="*/ 1 w 14"/>
                  <a:gd name="T7" fmla="*/ 8 h 11"/>
                  <a:gd name="T8" fmla="*/ 1 w 14"/>
                  <a:gd name="T9" fmla="*/ 11 h 11"/>
                  <a:gd name="T10" fmla="*/ 3 w 14"/>
                  <a:gd name="T11" fmla="*/ 7 h 11"/>
                  <a:gd name="T12" fmla="*/ 5 w 14"/>
                  <a:gd name="T13" fmla="*/ 7 h 11"/>
                  <a:gd name="T14" fmla="*/ 7 w 14"/>
                  <a:gd name="T15" fmla="*/ 8 h 11"/>
                  <a:gd name="T16" fmla="*/ 8 w 14"/>
                  <a:gd name="T17" fmla="*/ 8 h 11"/>
                  <a:gd name="T18" fmla="*/ 10 w 14"/>
                  <a:gd name="T19" fmla="*/ 8 h 11"/>
                  <a:gd name="T20" fmla="*/ 10 w 14"/>
                  <a:gd name="T21" fmla="*/ 5 h 11"/>
                  <a:gd name="T22" fmla="*/ 10 w 14"/>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1">
                    <a:moveTo>
                      <a:pt x="10" y="1"/>
                    </a:moveTo>
                    <a:cubicBezTo>
                      <a:pt x="9" y="0"/>
                      <a:pt x="7" y="2"/>
                      <a:pt x="7" y="3"/>
                    </a:cubicBezTo>
                    <a:cubicBezTo>
                      <a:pt x="6" y="4"/>
                      <a:pt x="4" y="4"/>
                      <a:pt x="3" y="5"/>
                    </a:cubicBezTo>
                    <a:cubicBezTo>
                      <a:pt x="2" y="5"/>
                      <a:pt x="2" y="7"/>
                      <a:pt x="1" y="8"/>
                    </a:cubicBezTo>
                    <a:cubicBezTo>
                      <a:pt x="0" y="9"/>
                      <a:pt x="0" y="11"/>
                      <a:pt x="1" y="11"/>
                    </a:cubicBezTo>
                    <a:cubicBezTo>
                      <a:pt x="1" y="11"/>
                      <a:pt x="3" y="8"/>
                      <a:pt x="3" y="7"/>
                    </a:cubicBezTo>
                    <a:cubicBezTo>
                      <a:pt x="4" y="7"/>
                      <a:pt x="5" y="6"/>
                      <a:pt x="5" y="7"/>
                    </a:cubicBezTo>
                    <a:cubicBezTo>
                      <a:pt x="5" y="8"/>
                      <a:pt x="6" y="8"/>
                      <a:pt x="7" y="8"/>
                    </a:cubicBezTo>
                    <a:cubicBezTo>
                      <a:pt x="7" y="7"/>
                      <a:pt x="8" y="7"/>
                      <a:pt x="8" y="8"/>
                    </a:cubicBezTo>
                    <a:cubicBezTo>
                      <a:pt x="9" y="8"/>
                      <a:pt x="10" y="9"/>
                      <a:pt x="10" y="8"/>
                    </a:cubicBezTo>
                    <a:cubicBezTo>
                      <a:pt x="10" y="6"/>
                      <a:pt x="9" y="6"/>
                      <a:pt x="10" y="5"/>
                    </a:cubicBezTo>
                    <a:cubicBezTo>
                      <a:pt x="11" y="4"/>
                      <a:pt x="14" y="3"/>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61"/>
              <p:cNvSpPr/>
              <p:nvPr/>
            </p:nvSpPr>
            <p:spPr bwMode="auto">
              <a:xfrm>
                <a:off x="6488" y="1777"/>
                <a:ext cx="20" cy="21"/>
              </a:xfrm>
              <a:custGeom>
                <a:avLst/>
                <a:gdLst>
                  <a:gd name="T0" fmla="*/ 9 w 14"/>
                  <a:gd name="T1" fmla="*/ 8 h 15"/>
                  <a:gd name="T2" fmla="*/ 12 w 14"/>
                  <a:gd name="T3" fmla="*/ 4 h 15"/>
                  <a:gd name="T4" fmla="*/ 13 w 14"/>
                  <a:gd name="T5" fmla="*/ 0 h 15"/>
                  <a:gd name="T6" fmla="*/ 8 w 14"/>
                  <a:gd name="T7" fmla="*/ 6 h 15"/>
                  <a:gd name="T8" fmla="*/ 4 w 14"/>
                  <a:gd name="T9" fmla="*/ 10 h 15"/>
                  <a:gd name="T10" fmla="*/ 1 w 14"/>
                  <a:gd name="T11" fmla="*/ 14 h 15"/>
                  <a:gd name="T12" fmla="*/ 5 w 14"/>
                  <a:gd name="T13" fmla="*/ 12 h 15"/>
                  <a:gd name="T14" fmla="*/ 9 w 14"/>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5">
                    <a:moveTo>
                      <a:pt x="9" y="8"/>
                    </a:moveTo>
                    <a:cubicBezTo>
                      <a:pt x="10" y="6"/>
                      <a:pt x="10" y="5"/>
                      <a:pt x="12" y="4"/>
                    </a:cubicBezTo>
                    <a:cubicBezTo>
                      <a:pt x="13" y="3"/>
                      <a:pt x="14" y="0"/>
                      <a:pt x="13" y="0"/>
                    </a:cubicBezTo>
                    <a:cubicBezTo>
                      <a:pt x="12" y="1"/>
                      <a:pt x="9" y="5"/>
                      <a:pt x="8" y="6"/>
                    </a:cubicBezTo>
                    <a:cubicBezTo>
                      <a:pt x="7" y="7"/>
                      <a:pt x="5" y="9"/>
                      <a:pt x="4" y="10"/>
                    </a:cubicBezTo>
                    <a:cubicBezTo>
                      <a:pt x="3" y="10"/>
                      <a:pt x="0" y="15"/>
                      <a:pt x="1" y="14"/>
                    </a:cubicBezTo>
                    <a:cubicBezTo>
                      <a:pt x="2" y="14"/>
                      <a:pt x="3" y="13"/>
                      <a:pt x="5" y="12"/>
                    </a:cubicBezTo>
                    <a:cubicBezTo>
                      <a:pt x="6" y="11"/>
                      <a:pt x="8"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62"/>
              <p:cNvSpPr/>
              <p:nvPr/>
            </p:nvSpPr>
            <p:spPr bwMode="auto">
              <a:xfrm>
                <a:off x="6543" y="1753"/>
                <a:ext cx="5" cy="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0"/>
                      <a:pt x="1" y="0"/>
                    </a:cubicBezTo>
                    <a:cubicBezTo>
                      <a:pt x="0"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63"/>
              <p:cNvSpPr/>
              <p:nvPr/>
            </p:nvSpPr>
            <p:spPr bwMode="auto">
              <a:xfrm>
                <a:off x="6315" y="1816"/>
                <a:ext cx="88" cy="93"/>
              </a:xfrm>
              <a:custGeom>
                <a:avLst/>
                <a:gdLst>
                  <a:gd name="T0" fmla="*/ 62 w 64"/>
                  <a:gd name="T1" fmla="*/ 67 h 68"/>
                  <a:gd name="T2" fmla="*/ 63 w 64"/>
                  <a:gd name="T3" fmla="*/ 54 h 68"/>
                  <a:gd name="T4" fmla="*/ 64 w 64"/>
                  <a:gd name="T5" fmla="*/ 52 h 68"/>
                  <a:gd name="T6" fmla="*/ 57 w 64"/>
                  <a:gd name="T7" fmla="*/ 48 h 68"/>
                  <a:gd name="T8" fmla="*/ 56 w 64"/>
                  <a:gd name="T9" fmla="*/ 50 h 68"/>
                  <a:gd name="T10" fmla="*/ 56 w 64"/>
                  <a:gd name="T11" fmla="*/ 47 h 68"/>
                  <a:gd name="T12" fmla="*/ 54 w 64"/>
                  <a:gd name="T13" fmla="*/ 44 h 68"/>
                  <a:gd name="T14" fmla="*/ 53 w 64"/>
                  <a:gd name="T15" fmla="*/ 41 h 68"/>
                  <a:gd name="T16" fmla="*/ 48 w 64"/>
                  <a:gd name="T17" fmla="*/ 38 h 68"/>
                  <a:gd name="T18" fmla="*/ 49 w 64"/>
                  <a:gd name="T19" fmla="*/ 36 h 68"/>
                  <a:gd name="T20" fmla="*/ 49 w 64"/>
                  <a:gd name="T21" fmla="*/ 34 h 68"/>
                  <a:gd name="T22" fmla="*/ 50 w 64"/>
                  <a:gd name="T23" fmla="*/ 33 h 68"/>
                  <a:gd name="T24" fmla="*/ 46 w 64"/>
                  <a:gd name="T25" fmla="*/ 32 h 68"/>
                  <a:gd name="T26" fmla="*/ 44 w 64"/>
                  <a:gd name="T27" fmla="*/ 33 h 68"/>
                  <a:gd name="T28" fmla="*/ 46 w 64"/>
                  <a:gd name="T29" fmla="*/ 30 h 68"/>
                  <a:gd name="T30" fmla="*/ 42 w 64"/>
                  <a:gd name="T31" fmla="*/ 29 h 68"/>
                  <a:gd name="T32" fmla="*/ 43 w 64"/>
                  <a:gd name="T33" fmla="*/ 27 h 68"/>
                  <a:gd name="T34" fmla="*/ 41 w 64"/>
                  <a:gd name="T35" fmla="*/ 27 h 68"/>
                  <a:gd name="T36" fmla="*/ 40 w 64"/>
                  <a:gd name="T37" fmla="*/ 25 h 68"/>
                  <a:gd name="T38" fmla="*/ 37 w 64"/>
                  <a:gd name="T39" fmla="*/ 25 h 68"/>
                  <a:gd name="T40" fmla="*/ 34 w 64"/>
                  <a:gd name="T41" fmla="*/ 22 h 68"/>
                  <a:gd name="T42" fmla="*/ 34 w 64"/>
                  <a:gd name="T43" fmla="*/ 24 h 68"/>
                  <a:gd name="T44" fmla="*/ 29 w 64"/>
                  <a:gd name="T45" fmla="*/ 19 h 68"/>
                  <a:gd name="T46" fmla="*/ 26 w 64"/>
                  <a:gd name="T47" fmla="*/ 15 h 68"/>
                  <a:gd name="T48" fmla="*/ 21 w 64"/>
                  <a:gd name="T49" fmla="*/ 12 h 68"/>
                  <a:gd name="T50" fmla="*/ 15 w 64"/>
                  <a:gd name="T51" fmla="*/ 6 h 68"/>
                  <a:gd name="T52" fmla="*/ 8 w 64"/>
                  <a:gd name="T53" fmla="*/ 5 h 68"/>
                  <a:gd name="T54" fmla="*/ 3 w 64"/>
                  <a:gd name="T55" fmla="*/ 5 h 68"/>
                  <a:gd name="T56" fmla="*/ 9 w 64"/>
                  <a:gd name="T57" fmla="*/ 13 h 68"/>
                  <a:gd name="T58" fmla="*/ 13 w 64"/>
                  <a:gd name="T59" fmla="*/ 16 h 68"/>
                  <a:gd name="T60" fmla="*/ 17 w 64"/>
                  <a:gd name="T61" fmla="*/ 22 h 68"/>
                  <a:gd name="T62" fmla="*/ 21 w 64"/>
                  <a:gd name="T63" fmla="*/ 25 h 68"/>
                  <a:gd name="T64" fmla="*/ 24 w 64"/>
                  <a:gd name="T65" fmla="*/ 32 h 68"/>
                  <a:gd name="T66" fmla="*/ 27 w 64"/>
                  <a:gd name="T67" fmla="*/ 35 h 68"/>
                  <a:gd name="T68" fmla="*/ 32 w 64"/>
                  <a:gd name="T69" fmla="*/ 42 h 68"/>
                  <a:gd name="T70" fmla="*/ 34 w 64"/>
                  <a:gd name="T71" fmla="*/ 48 h 68"/>
                  <a:gd name="T72" fmla="*/ 41 w 64"/>
                  <a:gd name="T73" fmla="*/ 55 h 68"/>
                  <a:gd name="T74" fmla="*/ 45 w 64"/>
                  <a:gd name="T75" fmla="*/ 59 h 68"/>
                  <a:gd name="T76" fmla="*/ 53 w 64"/>
                  <a:gd name="T77" fmla="*/ 66 h 68"/>
                  <a:gd name="T78" fmla="*/ 55 w 64"/>
                  <a:gd name="T79" fmla="*/ 67 h 68"/>
                  <a:gd name="T80" fmla="*/ 58 w 64"/>
                  <a:gd name="T81" fmla="*/ 67 h 68"/>
                  <a:gd name="T82" fmla="*/ 61 w 64"/>
                  <a:gd name="T83" fmla="*/ 67 h 68"/>
                  <a:gd name="T84" fmla="*/ 62 w 64"/>
                  <a:gd name="T85"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68">
                    <a:moveTo>
                      <a:pt x="62" y="67"/>
                    </a:moveTo>
                    <a:cubicBezTo>
                      <a:pt x="62" y="65"/>
                      <a:pt x="62" y="55"/>
                      <a:pt x="63" y="54"/>
                    </a:cubicBezTo>
                    <a:cubicBezTo>
                      <a:pt x="64" y="53"/>
                      <a:pt x="64" y="53"/>
                      <a:pt x="64" y="52"/>
                    </a:cubicBezTo>
                    <a:cubicBezTo>
                      <a:pt x="63" y="51"/>
                      <a:pt x="58" y="48"/>
                      <a:pt x="57" y="48"/>
                    </a:cubicBezTo>
                    <a:cubicBezTo>
                      <a:pt x="57" y="49"/>
                      <a:pt x="56" y="51"/>
                      <a:pt x="56" y="50"/>
                    </a:cubicBezTo>
                    <a:cubicBezTo>
                      <a:pt x="55" y="48"/>
                      <a:pt x="56" y="48"/>
                      <a:pt x="56" y="47"/>
                    </a:cubicBezTo>
                    <a:cubicBezTo>
                      <a:pt x="56" y="47"/>
                      <a:pt x="55" y="45"/>
                      <a:pt x="54" y="44"/>
                    </a:cubicBezTo>
                    <a:cubicBezTo>
                      <a:pt x="54" y="43"/>
                      <a:pt x="55" y="42"/>
                      <a:pt x="53" y="41"/>
                    </a:cubicBezTo>
                    <a:cubicBezTo>
                      <a:pt x="52" y="41"/>
                      <a:pt x="48" y="39"/>
                      <a:pt x="48" y="38"/>
                    </a:cubicBezTo>
                    <a:cubicBezTo>
                      <a:pt x="48" y="37"/>
                      <a:pt x="49" y="37"/>
                      <a:pt x="49" y="36"/>
                    </a:cubicBezTo>
                    <a:cubicBezTo>
                      <a:pt x="48" y="35"/>
                      <a:pt x="49" y="34"/>
                      <a:pt x="49" y="34"/>
                    </a:cubicBezTo>
                    <a:cubicBezTo>
                      <a:pt x="50" y="34"/>
                      <a:pt x="51" y="34"/>
                      <a:pt x="50" y="33"/>
                    </a:cubicBezTo>
                    <a:cubicBezTo>
                      <a:pt x="49" y="32"/>
                      <a:pt x="47" y="31"/>
                      <a:pt x="46" y="32"/>
                    </a:cubicBezTo>
                    <a:cubicBezTo>
                      <a:pt x="44" y="34"/>
                      <a:pt x="43" y="34"/>
                      <a:pt x="44" y="33"/>
                    </a:cubicBezTo>
                    <a:cubicBezTo>
                      <a:pt x="45" y="32"/>
                      <a:pt x="47" y="31"/>
                      <a:pt x="46" y="30"/>
                    </a:cubicBezTo>
                    <a:cubicBezTo>
                      <a:pt x="44" y="30"/>
                      <a:pt x="42" y="30"/>
                      <a:pt x="42" y="29"/>
                    </a:cubicBezTo>
                    <a:cubicBezTo>
                      <a:pt x="41" y="28"/>
                      <a:pt x="44" y="28"/>
                      <a:pt x="43" y="27"/>
                    </a:cubicBezTo>
                    <a:cubicBezTo>
                      <a:pt x="41" y="27"/>
                      <a:pt x="40" y="27"/>
                      <a:pt x="41" y="27"/>
                    </a:cubicBezTo>
                    <a:cubicBezTo>
                      <a:pt x="41" y="26"/>
                      <a:pt x="41" y="26"/>
                      <a:pt x="40" y="25"/>
                    </a:cubicBezTo>
                    <a:cubicBezTo>
                      <a:pt x="39" y="25"/>
                      <a:pt x="39" y="26"/>
                      <a:pt x="37" y="25"/>
                    </a:cubicBezTo>
                    <a:cubicBezTo>
                      <a:pt x="36" y="23"/>
                      <a:pt x="34" y="21"/>
                      <a:pt x="34" y="22"/>
                    </a:cubicBezTo>
                    <a:cubicBezTo>
                      <a:pt x="34" y="22"/>
                      <a:pt x="36" y="25"/>
                      <a:pt x="34" y="24"/>
                    </a:cubicBezTo>
                    <a:cubicBezTo>
                      <a:pt x="33" y="23"/>
                      <a:pt x="30" y="21"/>
                      <a:pt x="29" y="19"/>
                    </a:cubicBezTo>
                    <a:cubicBezTo>
                      <a:pt x="28" y="17"/>
                      <a:pt x="28" y="16"/>
                      <a:pt x="26" y="15"/>
                    </a:cubicBezTo>
                    <a:cubicBezTo>
                      <a:pt x="25" y="14"/>
                      <a:pt x="23" y="14"/>
                      <a:pt x="21" y="12"/>
                    </a:cubicBezTo>
                    <a:cubicBezTo>
                      <a:pt x="20" y="11"/>
                      <a:pt x="17" y="6"/>
                      <a:pt x="15" y="6"/>
                    </a:cubicBezTo>
                    <a:cubicBezTo>
                      <a:pt x="14" y="5"/>
                      <a:pt x="11" y="6"/>
                      <a:pt x="8" y="5"/>
                    </a:cubicBezTo>
                    <a:cubicBezTo>
                      <a:pt x="5" y="4"/>
                      <a:pt x="0" y="0"/>
                      <a:pt x="3" y="5"/>
                    </a:cubicBezTo>
                    <a:cubicBezTo>
                      <a:pt x="5" y="10"/>
                      <a:pt x="7" y="12"/>
                      <a:pt x="9" y="13"/>
                    </a:cubicBezTo>
                    <a:cubicBezTo>
                      <a:pt x="10" y="13"/>
                      <a:pt x="11" y="14"/>
                      <a:pt x="13" y="16"/>
                    </a:cubicBezTo>
                    <a:cubicBezTo>
                      <a:pt x="15" y="18"/>
                      <a:pt x="15" y="21"/>
                      <a:pt x="17" y="22"/>
                    </a:cubicBezTo>
                    <a:cubicBezTo>
                      <a:pt x="19" y="23"/>
                      <a:pt x="21" y="24"/>
                      <a:pt x="21" y="25"/>
                    </a:cubicBezTo>
                    <a:cubicBezTo>
                      <a:pt x="22" y="26"/>
                      <a:pt x="23" y="31"/>
                      <a:pt x="24" y="32"/>
                    </a:cubicBezTo>
                    <a:cubicBezTo>
                      <a:pt x="25" y="34"/>
                      <a:pt x="26" y="34"/>
                      <a:pt x="27" y="35"/>
                    </a:cubicBezTo>
                    <a:cubicBezTo>
                      <a:pt x="29" y="37"/>
                      <a:pt x="31" y="40"/>
                      <a:pt x="32" y="42"/>
                    </a:cubicBezTo>
                    <a:cubicBezTo>
                      <a:pt x="32" y="44"/>
                      <a:pt x="32" y="46"/>
                      <a:pt x="34" y="48"/>
                    </a:cubicBezTo>
                    <a:cubicBezTo>
                      <a:pt x="36" y="51"/>
                      <a:pt x="40" y="54"/>
                      <a:pt x="41" y="55"/>
                    </a:cubicBezTo>
                    <a:cubicBezTo>
                      <a:pt x="42" y="56"/>
                      <a:pt x="43" y="58"/>
                      <a:pt x="45" y="59"/>
                    </a:cubicBezTo>
                    <a:cubicBezTo>
                      <a:pt x="46" y="61"/>
                      <a:pt x="52" y="64"/>
                      <a:pt x="53" y="66"/>
                    </a:cubicBezTo>
                    <a:cubicBezTo>
                      <a:pt x="54" y="67"/>
                      <a:pt x="54" y="67"/>
                      <a:pt x="55" y="67"/>
                    </a:cubicBezTo>
                    <a:cubicBezTo>
                      <a:pt x="57" y="67"/>
                      <a:pt x="58" y="67"/>
                      <a:pt x="58" y="67"/>
                    </a:cubicBezTo>
                    <a:cubicBezTo>
                      <a:pt x="58" y="67"/>
                      <a:pt x="60" y="67"/>
                      <a:pt x="61" y="67"/>
                    </a:cubicBezTo>
                    <a:cubicBezTo>
                      <a:pt x="62" y="67"/>
                      <a:pt x="62" y="68"/>
                      <a:pt x="6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64"/>
              <p:cNvSpPr/>
              <p:nvPr/>
            </p:nvSpPr>
            <p:spPr bwMode="auto">
              <a:xfrm>
                <a:off x="6333" y="1851"/>
                <a:ext cx="7" cy="9"/>
              </a:xfrm>
              <a:custGeom>
                <a:avLst/>
                <a:gdLst>
                  <a:gd name="T0" fmla="*/ 1 w 5"/>
                  <a:gd name="T1" fmla="*/ 0 h 6"/>
                  <a:gd name="T2" fmla="*/ 3 w 5"/>
                  <a:gd name="T3" fmla="*/ 5 h 6"/>
                  <a:gd name="T4" fmla="*/ 1 w 5"/>
                  <a:gd name="T5" fmla="*/ 0 h 6"/>
                </a:gdLst>
                <a:ahLst/>
                <a:cxnLst>
                  <a:cxn ang="0">
                    <a:pos x="T0" y="T1"/>
                  </a:cxn>
                  <a:cxn ang="0">
                    <a:pos x="T2" y="T3"/>
                  </a:cxn>
                  <a:cxn ang="0">
                    <a:pos x="T4" y="T5"/>
                  </a:cxn>
                </a:cxnLst>
                <a:rect l="0" t="0" r="r" b="b"/>
                <a:pathLst>
                  <a:path w="5" h="6">
                    <a:moveTo>
                      <a:pt x="1" y="0"/>
                    </a:moveTo>
                    <a:cubicBezTo>
                      <a:pt x="0" y="1"/>
                      <a:pt x="2" y="6"/>
                      <a:pt x="3" y="5"/>
                    </a:cubicBezTo>
                    <a:cubicBezTo>
                      <a:pt x="5" y="4"/>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65"/>
              <p:cNvSpPr/>
              <p:nvPr/>
            </p:nvSpPr>
            <p:spPr bwMode="auto">
              <a:xfrm>
                <a:off x="6343" y="1871"/>
                <a:ext cx="6" cy="8"/>
              </a:xfrm>
              <a:custGeom>
                <a:avLst/>
                <a:gdLst>
                  <a:gd name="T0" fmla="*/ 1 w 5"/>
                  <a:gd name="T1" fmla="*/ 0 h 6"/>
                  <a:gd name="T2" fmla="*/ 4 w 5"/>
                  <a:gd name="T3" fmla="*/ 5 h 6"/>
                  <a:gd name="T4" fmla="*/ 1 w 5"/>
                  <a:gd name="T5" fmla="*/ 0 h 6"/>
                </a:gdLst>
                <a:ahLst/>
                <a:cxnLst>
                  <a:cxn ang="0">
                    <a:pos x="T0" y="T1"/>
                  </a:cxn>
                  <a:cxn ang="0">
                    <a:pos x="T2" y="T3"/>
                  </a:cxn>
                  <a:cxn ang="0">
                    <a:pos x="T4" y="T5"/>
                  </a:cxn>
                </a:cxnLst>
                <a:rect l="0" t="0" r="r" b="b"/>
                <a:pathLst>
                  <a:path w="5" h="6">
                    <a:moveTo>
                      <a:pt x="1" y="0"/>
                    </a:moveTo>
                    <a:cubicBezTo>
                      <a:pt x="0" y="0"/>
                      <a:pt x="3" y="6"/>
                      <a:pt x="4" y="5"/>
                    </a:cubicBezTo>
                    <a:cubicBezTo>
                      <a:pt x="5" y="4"/>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66"/>
              <p:cNvSpPr/>
              <p:nvPr/>
            </p:nvSpPr>
            <p:spPr bwMode="auto">
              <a:xfrm>
                <a:off x="6395" y="1875"/>
                <a:ext cx="12" cy="12"/>
              </a:xfrm>
              <a:custGeom>
                <a:avLst/>
                <a:gdLst>
                  <a:gd name="T0" fmla="*/ 4 w 9"/>
                  <a:gd name="T1" fmla="*/ 6 h 9"/>
                  <a:gd name="T2" fmla="*/ 9 w 9"/>
                  <a:gd name="T3" fmla="*/ 8 h 9"/>
                  <a:gd name="T4" fmla="*/ 8 w 9"/>
                  <a:gd name="T5" fmla="*/ 6 h 9"/>
                  <a:gd name="T6" fmla="*/ 6 w 9"/>
                  <a:gd name="T7" fmla="*/ 3 h 9"/>
                  <a:gd name="T8" fmla="*/ 5 w 9"/>
                  <a:gd name="T9" fmla="*/ 1 h 9"/>
                  <a:gd name="T10" fmla="*/ 2 w 9"/>
                  <a:gd name="T11" fmla="*/ 1 h 9"/>
                  <a:gd name="T12" fmla="*/ 1 w 9"/>
                  <a:gd name="T13" fmla="*/ 3 h 9"/>
                  <a:gd name="T14" fmla="*/ 4 w 9"/>
                  <a:gd name="T15" fmla="*/ 4 h 9"/>
                  <a:gd name="T16" fmla="*/ 4 w 9"/>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4" y="6"/>
                    </a:moveTo>
                    <a:cubicBezTo>
                      <a:pt x="5" y="7"/>
                      <a:pt x="9" y="9"/>
                      <a:pt x="9" y="8"/>
                    </a:cubicBezTo>
                    <a:cubicBezTo>
                      <a:pt x="9" y="7"/>
                      <a:pt x="9" y="7"/>
                      <a:pt x="8" y="6"/>
                    </a:cubicBezTo>
                    <a:cubicBezTo>
                      <a:pt x="6" y="4"/>
                      <a:pt x="6" y="4"/>
                      <a:pt x="6" y="3"/>
                    </a:cubicBezTo>
                    <a:cubicBezTo>
                      <a:pt x="6" y="2"/>
                      <a:pt x="6" y="1"/>
                      <a:pt x="5" y="1"/>
                    </a:cubicBezTo>
                    <a:cubicBezTo>
                      <a:pt x="4" y="1"/>
                      <a:pt x="3" y="0"/>
                      <a:pt x="2" y="1"/>
                    </a:cubicBezTo>
                    <a:cubicBezTo>
                      <a:pt x="2" y="2"/>
                      <a:pt x="0" y="2"/>
                      <a:pt x="1" y="3"/>
                    </a:cubicBezTo>
                    <a:cubicBezTo>
                      <a:pt x="3" y="4"/>
                      <a:pt x="4" y="3"/>
                      <a:pt x="4" y="4"/>
                    </a:cubicBezTo>
                    <a:cubicBezTo>
                      <a:pt x="4" y="5"/>
                      <a:pt x="4" y="6"/>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67"/>
              <p:cNvSpPr/>
              <p:nvPr/>
            </p:nvSpPr>
            <p:spPr bwMode="auto">
              <a:xfrm>
                <a:off x="6414" y="1883"/>
                <a:ext cx="6" cy="6"/>
              </a:xfrm>
              <a:custGeom>
                <a:avLst/>
                <a:gdLst>
                  <a:gd name="T0" fmla="*/ 2 w 4"/>
                  <a:gd name="T1" fmla="*/ 4 h 4"/>
                  <a:gd name="T2" fmla="*/ 4 w 4"/>
                  <a:gd name="T3" fmla="*/ 3 h 4"/>
                  <a:gd name="T4" fmla="*/ 2 w 4"/>
                  <a:gd name="T5" fmla="*/ 0 h 4"/>
                  <a:gd name="T6" fmla="*/ 0 w 4"/>
                  <a:gd name="T7" fmla="*/ 2 h 4"/>
                  <a:gd name="T8" fmla="*/ 2 w 4"/>
                  <a:gd name="T9" fmla="*/ 4 h 4"/>
                </a:gdLst>
                <a:ahLst/>
                <a:cxnLst>
                  <a:cxn ang="0">
                    <a:pos x="T0" y="T1"/>
                  </a:cxn>
                  <a:cxn ang="0">
                    <a:pos x="T2" y="T3"/>
                  </a:cxn>
                  <a:cxn ang="0">
                    <a:pos x="T4" y="T5"/>
                  </a:cxn>
                  <a:cxn ang="0">
                    <a:pos x="T6" y="T7"/>
                  </a:cxn>
                  <a:cxn ang="0">
                    <a:pos x="T8" y="T9"/>
                  </a:cxn>
                </a:cxnLst>
                <a:rect l="0" t="0" r="r" b="b"/>
                <a:pathLst>
                  <a:path w="4" h="4">
                    <a:moveTo>
                      <a:pt x="2" y="4"/>
                    </a:moveTo>
                    <a:cubicBezTo>
                      <a:pt x="3" y="3"/>
                      <a:pt x="3" y="3"/>
                      <a:pt x="4" y="3"/>
                    </a:cubicBezTo>
                    <a:cubicBezTo>
                      <a:pt x="4" y="2"/>
                      <a:pt x="3" y="0"/>
                      <a:pt x="2" y="0"/>
                    </a:cubicBezTo>
                    <a:cubicBezTo>
                      <a:pt x="2" y="0"/>
                      <a:pt x="1" y="1"/>
                      <a:pt x="0" y="2"/>
                    </a:cubicBezTo>
                    <a:cubicBezTo>
                      <a:pt x="0" y="3"/>
                      <a:pt x="0"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68"/>
              <p:cNvSpPr/>
              <p:nvPr/>
            </p:nvSpPr>
            <p:spPr bwMode="auto">
              <a:xfrm>
                <a:off x="6398" y="1909"/>
                <a:ext cx="72" cy="22"/>
              </a:xfrm>
              <a:custGeom>
                <a:avLst/>
                <a:gdLst>
                  <a:gd name="T0" fmla="*/ 44 w 53"/>
                  <a:gd name="T1" fmla="*/ 14 h 16"/>
                  <a:gd name="T2" fmla="*/ 51 w 53"/>
                  <a:gd name="T3" fmla="*/ 16 h 16"/>
                  <a:gd name="T4" fmla="*/ 51 w 53"/>
                  <a:gd name="T5" fmla="*/ 14 h 16"/>
                  <a:gd name="T6" fmla="*/ 51 w 53"/>
                  <a:gd name="T7" fmla="*/ 12 h 16"/>
                  <a:gd name="T8" fmla="*/ 49 w 53"/>
                  <a:gd name="T9" fmla="*/ 10 h 16"/>
                  <a:gd name="T10" fmla="*/ 44 w 53"/>
                  <a:gd name="T11" fmla="*/ 11 h 16"/>
                  <a:gd name="T12" fmla="*/ 41 w 53"/>
                  <a:gd name="T13" fmla="*/ 9 h 16"/>
                  <a:gd name="T14" fmla="*/ 39 w 53"/>
                  <a:gd name="T15" fmla="*/ 6 h 16"/>
                  <a:gd name="T16" fmla="*/ 32 w 53"/>
                  <a:gd name="T17" fmla="*/ 4 h 16"/>
                  <a:gd name="T18" fmla="*/ 29 w 53"/>
                  <a:gd name="T19" fmla="*/ 4 h 16"/>
                  <a:gd name="T20" fmla="*/ 23 w 53"/>
                  <a:gd name="T21" fmla="*/ 6 h 16"/>
                  <a:gd name="T22" fmla="*/ 17 w 53"/>
                  <a:gd name="T23" fmla="*/ 3 h 16"/>
                  <a:gd name="T24" fmla="*/ 14 w 53"/>
                  <a:gd name="T25" fmla="*/ 2 h 16"/>
                  <a:gd name="T26" fmla="*/ 10 w 53"/>
                  <a:gd name="T27" fmla="*/ 1 h 16"/>
                  <a:gd name="T28" fmla="*/ 8 w 53"/>
                  <a:gd name="T29" fmla="*/ 1 h 16"/>
                  <a:gd name="T30" fmla="*/ 4 w 53"/>
                  <a:gd name="T31" fmla="*/ 1 h 16"/>
                  <a:gd name="T32" fmla="*/ 2 w 53"/>
                  <a:gd name="T33" fmla="*/ 2 h 16"/>
                  <a:gd name="T34" fmla="*/ 0 w 53"/>
                  <a:gd name="T35" fmla="*/ 5 h 16"/>
                  <a:gd name="T36" fmla="*/ 4 w 53"/>
                  <a:gd name="T37" fmla="*/ 6 h 16"/>
                  <a:gd name="T38" fmla="*/ 6 w 53"/>
                  <a:gd name="T39" fmla="*/ 7 h 16"/>
                  <a:gd name="T40" fmla="*/ 10 w 53"/>
                  <a:gd name="T41" fmla="*/ 9 h 16"/>
                  <a:gd name="T42" fmla="*/ 15 w 53"/>
                  <a:gd name="T43" fmla="*/ 11 h 16"/>
                  <a:gd name="T44" fmla="*/ 19 w 53"/>
                  <a:gd name="T45" fmla="*/ 10 h 16"/>
                  <a:gd name="T46" fmla="*/ 29 w 53"/>
                  <a:gd name="T47" fmla="*/ 13 h 16"/>
                  <a:gd name="T48" fmla="*/ 40 w 53"/>
                  <a:gd name="T49" fmla="*/ 14 h 16"/>
                  <a:gd name="T50" fmla="*/ 44 w 53"/>
                  <a:gd name="T5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16">
                    <a:moveTo>
                      <a:pt x="44" y="14"/>
                    </a:moveTo>
                    <a:cubicBezTo>
                      <a:pt x="47" y="15"/>
                      <a:pt x="51" y="16"/>
                      <a:pt x="51" y="16"/>
                    </a:cubicBezTo>
                    <a:cubicBezTo>
                      <a:pt x="52" y="16"/>
                      <a:pt x="53" y="15"/>
                      <a:pt x="51" y="14"/>
                    </a:cubicBezTo>
                    <a:cubicBezTo>
                      <a:pt x="50" y="13"/>
                      <a:pt x="51" y="12"/>
                      <a:pt x="51" y="12"/>
                    </a:cubicBezTo>
                    <a:cubicBezTo>
                      <a:pt x="50" y="11"/>
                      <a:pt x="50" y="10"/>
                      <a:pt x="49" y="10"/>
                    </a:cubicBezTo>
                    <a:cubicBezTo>
                      <a:pt x="48" y="10"/>
                      <a:pt x="46" y="11"/>
                      <a:pt x="44" y="11"/>
                    </a:cubicBezTo>
                    <a:cubicBezTo>
                      <a:pt x="43" y="10"/>
                      <a:pt x="41" y="10"/>
                      <a:pt x="41" y="9"/>
                    </a:cubicBezTo>
                    <a:cubicBezTo>
                      <a:pt x="41" y="8"/>
                      <a:pt x="40" y="6"/>
                      <a:pt x="39" y="6"/>
                    </a:cubicBezTo>
                    <a:cubicBezTo>
                      <a:pt x="37" y="5"/>
                      <a:pt x="33" y="4"/>
                      <a:pt x="32" y="4"/>
                    </a:cubicBezTo>
                    <a:cubicBezTo>
                      <a:pt x="31" y="3"/>
                      <a:pt x="30" y="3"/>
                      <a:pt x="29" y="4"/>
                    </a:cubicBezTo>
                    <a:cubicBezTo>
                      <a:pt x="28" y="6"/>
                      <a:pt x="26" y="6"/>
                      <a:pt x="23" y="6"/>
                    </a:cubicBezTo>
                    <a:cubicBezTo>
                      <a:pt x="20" y="5"/>
                      <a:pt x="18" y="4"/>
                      <a:pt x="17" y="3"/>
                    </a:cubicBezTo>
                    <a:cubicBezTo>
                      <a:pt x="16" y="2"/>
                      <a:pt x="15" y="2"/>
                      <a:pt x="14" y="2"/>
                    </a:cubicBezTo>
                    <a:cubicBezTo>
                      <a:pt x="12" y="2"/>
                      <a:pt x="11" y="0"/>
                      <a:pt x="10" y="1"/>
                    </a:cubicBezTo>
                    <a:cubicBezTo>
                      <a:pt x="10" y="1"/>
                      <a:pt x="9" y="1"/>
                      <a:pt x="8" y="1"/>
                    </a:cubicBezTo>
                    <a:cubicBezTo>
                      <a:pt x="7" y="1"/>
                      <a:pt x="5" y="1"/>
                      <a:pt x="4" y="1"/>
                    </a:cubicBezTo>
                    <a:cubicBezTo>
                      <a:pt x="3" y="1"/>
                      <a:pt x="2" y="2"/>
                      <a:pt x="2" y="2"/>
                    </a:cubicBezTo>
                    <a:cubicBezTo>
                      <a:pt x="1" y="3"/>
                      <a:pt x="0" y="4"/>
                      <a:pt x="0" y="5"/>
                    </a:cubicBezTo>
                    <a:cubicBezTo>
                      <a:pt x="0" y="5"/>
                      <a:pt x="3" y="5"/>
                      <a:pt x="4" y="6"/>
                    </a:cubicBezTo>
                    <a:cubicBezTo>
                      <a:pt x="6" y="6"/>
                      <a:pt x="6" y="7"/>
                      <a:pt x="6" y="7"/>
                    </a:cubicBezTo>
                    <a:cubicBezTo>
                      <a:pt x="6" y="8"/>
                      <a:pt x="8" y="8"/>
                      <a:pt x="10" y="9"/>
                    </a:cubicBezTo>
                    <a:cubicBezTo>
                      <a:pt x="12" y="9"/>
                      <a:pt x="14" y="11"/>
                      <a:pt x="15" y="11"/>
                    </a:cubicBezTo>
                    <a:cubicBezTo>
                      <a:pt x="16" y="11"/>
                      <a:pt x="16" y="10"/>
                      <a:pt x="19" y="10"/>
                    </a:cubicBezTo>
                    <a:cubicBezTo>
                      <a:pt x="23" y="11"/>
                      <a:pt x="25" y="12"/>
                      <a:pt x="29" y="13"/>
                    </a:cubicBezTo>
                    <a:cubicBezTo>
                      <a:pt x="33" y="14"/>
                      <a:pt x="38" y="13"/>
                      <a:pt x="40" y="14"/>
                    </a:cubicBezTo>
                    <a:cubicBezTo>
                      <a:pt x="42" y="14"/>
                      <a:pt x="42" y="13"/>
                      <a:pt x="4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69"/>
              <p:cNvSpPr/>
              <p:nvPr/>
            </p:nvSpPr>
            <p:spPr bwMode="auto">
              <a:xfrm>
                <a:off x="6454" y="1918"/>
                <a:ext cx="10" cy="2"/>
              </a:xfrm>
              <a:custGeom>
                <a:avLst/>
                <a:gdLst>
                  <a:gd name="T0" fmla="*/ 1 w 7"/>
                  <a:gd name="T1" fmla="*/ 0 h 2"/>
                  <a:gd name="T2" fmla="*/ 2 w 7"/>
                  <a:gd name="T3" fmla="*/ 2 h 2"/>
                  <a:gd name="T4" fmla="*/ 5 w 7"/>
                  <a:gd name="T5" fmla="*/ 1 h 2"/>
                  <a:gd name="T6" fmla="*/ 7 w 7"/>
                  <a:gd name="T7" fmla="*/ 0 h 2"/>
                  <a:gd name="T8" fmla="*/ 1 w 7"/>
                  <a:gd name="T9" fmla="*/ 0 h 2"/>
                </a:gdLst>
                <a:ahLst/>
                <a:cxnLst>
                  <a:cxn ang="0">
                    <a:pos x="T0" y="T1"/>
                  </a:cxn>
                  <a:cxn ang="0">
                    <a:pos x="T2" y="T3"/>
                  </a:cxn>
                  <a:cxn ang="0">
                    <a:pos x="T4" y="T5"/>
                  </a:cxn>
                  <a:cxn ang="0">
                    <a:pos x="T6" y="T7"/>
                  </a:cxn>
                  <a:cxn ang="0">
                    <a:pos x="T8" y="T9"/>
                  </a:cxn>
                </a:cxnLst>
                <a:rect l="0" t="0" r="r" b="b"/>
                <a:pathLst>
                  <a:path w="7" h="2">
                    <a:moveTo>
                      <a:pt x="1" y="0"/>
                    </a:moveTo>
                    <a:cubicBezTo>
                      <a:pt x="0" y="1"/>
                      <a:pt x="1" y="2"/>
                      <a:pt x="2" y="2"/>
                    </a:cubicBezTo>
                    <a:cubicBezTo>
                      <a:pt x="3" y="2"/>
                      <a:pt x="4" y="1"/>
                      <a:pt x="5" y="1"/>
                    </a:cubicBezTo>
                    <a:cubicBezTo>
                      <a:pt x="6" y="1"/>
                      <a:pt x="7" y="1"/>
                      <a:pt x="7" y="0"/>
                    </a:cubicBezTo>
                    <a:cubicBezTo>
                      <a:pt x="7"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70"/>
              <p:cNvSpPr/>
              <p:nvPr/>
            </p:nvSpPr>
            <p:spPr bwMode="auto">
              <a:xfrm>
                <a:off x="6468" y="1926"/>
                <a:ext cx="9" cy="8"/>
              </a:xfrm>
              <a:custGeom>
                <a:avLst/>
                <a:gdLst>
                  <a:gd name="T0" fmla="*/ 1 w 7"/>
                  <a:gd name="T1" fmla="*/ 1 h 6"/>
                  <a:gd name="T2" fmla="*/ 2 w 7"/>
                  <a:gd name="T3" fmla="*/ 3 h 6"/>
                  <a:gd name="T4" fmla="*/ 4 w 7"/>
                  <a:gd name="T5" fmla="*/ 5 h 6"/>
                  <a:gd name="T6" fmla="*/ 6 w 7"/>
                  <a:gd name="T7" fmla="*/ 2 h 6"/>
                  <a:gd name="T8" fmla="*/ 4 w 7"/>
                  <a:gd name="T9" fmla="*/ 0 h 6"/>
                  <a:gd name="T10" fmla="*/ 1 w 7"/>
                  <a:gd name="T11" fmla="*/ 1 h 6"/>
                </a:gdLst>
                <a:ahLst/>
                <a:cxnLst>
                  <a:cxn ang="0">
                    <a:pos x="T0" y="T1"/>
                  </a:cxn>
                  <a:cxn ang="0">
                    <a:pos x="T2" y="T3"/>
                  </a:cxn>
                  <a:cxn ang="0">
                    <a:pos x="T4" y="T5"/>
                  </a:cxn>
                  <a:cxn ang="0">
                    <a:pos x="T6" y="T7"/>
                  </a:cxn>
                  <a:cxn ang="0">
                    <a:pos x="T8" y="T9"/>
                  </a:cxn>
                  <a:cxn ang="0">
                    <a:pos x="T10" y="T11"/>
                  </a:cxn>
                </a:cxnLst>
                <a:rect l="0" t="0" r="r" b="b"/>
                <a:pathLst>
                  <a:path w="7" h="6">
                    <a:moveTo>
                      <a:pt x="1" y="1"/>
                    </a:moveTo>
                    <a:cubicBezTo>
                      <a:pt x="1" y="2"/>
                      <a:pt x="1" y="2"/>
                      <a:pt x="2" y="3"/>
                    </a:cubicBezTo>
                    <a:cubicBezTo>
                      <a:pt x="4" y="4"/>
                      <a:pt x="3" y="6"/>
                      <a:pt x="4" y="5"/>
                    </a:cubicBezTo>
                    <a:cubicBezTo>
                      <a:pt x="6" y="4"/>
                      <a:pt x="7" y="3"/>
                      <a:pt x="6" y="2"/>
                    </a:cubicBezTo>
                    <a:cubicBezTo>
                      <a:pt x="6" y="2"/>
                      <a:pt x="4" y="0"/>
                      <a:pt x="4" y="0"/>
                    </a:cubicBezTo>
                    <a:cubicBezTo>
                      <a:pt x="2"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71"/>
              <p:cNvSpPr/>
              <p:nvPr/>
            </p:nvSpPr>
            <p:spPr bwMode="auto">
              <a:xfrm>
                <a:off x="6477" y="1929"/>
                <a:ext cx="9" cy="4"/>
              </a:xfrm>
              <a:custGeom>
                <a:avLst/>
                <a:gdLst>
                  <a:gd name="T0" fmla="*/ 3 w 6"/>
                  <a:gd name="T1" fmla="*/ 0 h 3"/>
                  <a:gd name="T2" fmla="*/ 1 w 6"/>
                  <a:gd name="T3" fmla="*/ 3 h 3"/>
                  <a:gd name="T4" fmla="*/ 3 w 6"/>
                  <a:gd name="T5" fmla="*/ 3 h 3"/>
                  <a:gd name="T6" fmla="*/ 5 w 6"/>
                  <a:gd name="T7" fmla="*/ 1 h 3"/>
                  <a:gd name="T8" fmla="*/ 3 w 6"/>
                  <a:gd name="T9" fmla="*/ 0 h 3"/>
                </a:gdLst>
                <a:ahLst/>
                <a:cxnLst>
                  <a:cxn ang="0">
                    <a:pos x="T0" y="T1"/>
                  </a:cxn>
                  <a:cxn ang="0">
                    <a:pos x="T2" y="T3"/>
                  </a:cxn>
                  <a:cxn ang="0">
                    <a:pos x="T4" y="T5"/>
                  </a:cxn>
                  <a:cxn ang="0">
                    <a:pos x="T6" y="T7"/>
                  </a:cxn>
                  <a:cxn ang="0">
                    <a:pos x="T8" y="T9"/>
                  </a:cxn>
                </a:cxnLst>
                <a:rect l="0" t="0" r="r" b="b"/>
                <a:pathLst>
                  <a:path w="6" h="3">
                    <a:moveTo>
                      <a:pt x="3" y="0"/>
                    </a:moveTo>
                    <a:cubicBezTo>
                      <a:pt x="2" y="1"/>
                      <a:pt x="0" y="3"/>
                      <a:pt x="1" y="3"/>
                    </a:cubicBezTo>
                    <a:cubicBezTo>
                      <a:pt x="2" y="3"/>
                      <a:pt x="2" y="3"/>
                      <a:pt x="3" y="3"/>
                    </a:cubicBezTo>
                    <a:cubicBezTo>
                      <a:pt x="4" y="2"/>
                      <a:pt x="6" y="2"/>
                      <a:pt x="5" y="1"/>
                    </a:cubicBezTo>
                    <a:cubicBezTo>
                      <a:pt x="4"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72"/>
              <p:cNvSpPr/>
              <p:nvPr/>
            </p:nvSpPr>
            <p:spPr bwMode="auto">
              <a:xfrm>
                <a:off x="6486" y="1929"/>
                <a:ext cx="9" cy="6"/>
              </a:xfrm>
              <a:custGeom>
                <a:avLst/>
                <a:gdLst>
                  <a:gd name="T0" fmla="*/ 4 w 7"/>
                  <a:gd name="T1" fmla="*/ 1 h 5"/>
                  <a:gd name="T2" fmla="*/ 3 w 7"/>
                  <a:gd name="T3" fmla="*/ 0 h 5"/>
                  <a:gd name="T4" fmla="*/ 1 w 7"/>
                  <a:gd name="T5" fmla="*/ 1 h 5"/>
                  <a:gd name="T6" fmla="*/ 0 w 7"/>
                  <a:gd name="T7" fmla="*/ 3 h 5"/>
                  <a:gd name="T8" fmla="*/ 1 w 7"/>
                  <a:gd name="T9" fmla="*/ 5 h 5"/>
                  <a:gd name="T10" fmla="*/ 5 w 7"/>
                  <a:gd name="T11" fmla="*/ 4 h 5"/>
                  <a:gd name="T12" fmla="*/ 6 w 7"/>
                  <a:gd name="T13" fmla="*/ 3 h 5"/>
                  <a:gd name="T14" fmla="*/ 4 w 7"/>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4" y="1"/>
                    </a:moveTo>
                    <a:cubicBezTo>
                      <a:pt x="4" y="0"/>
                      <a:pt x="4" y="0"/>
                      <a:pt x="3" y="0"/>
                    </a:cubicBezTo>
                    <a:cubicBezTo>
                      <a:pt x="2" y="1"/>
                      <a:pt x="1" y="1"/>
                      <a:pt x="1" y="1"/>
                    </a:cubicBezTo>
                    <a:cubicBezTo>
                      <a:pt x="1" y="1"/>
                      <a:pt x="0" y="2"/>
                      <a:pt x="0" y="3"/>
                    </a:cubicBezTo>
                    <a:cubicBezTo>
                      <a:pt x="0" y="4"/>
                      <a:pt x="0" y="5"/>
                      <a:pt x="1" y="5"/>
                    </a:cubicBezTo>
                    <a:cubicBezTo>
                      <a:pt x="3" y="5"/>
                      <a:pt x="5" y="4"/>
                      <a:pt x="5" y="4"/>
                    </a:cubicBezTo>
                    <a:cubicBezTo>
                      <a:pt x="6" y="3"/>
                      <a:pt x="7" y="4"/>
                      <a:pt x="6" y="3"/>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73"/>
              <p:cNvSpPr/>
              <p:nvPr/>
            </p:nvSpPr>
            <p:spPr bwMode="auto">
              <a:xfrm>
                <a:off x="6491" y="1927"/>
                <a:ext cx="15" cy="7"/>
              </a:xfrm>
              <a:custGeom>
                <a:avLst/>
                <a:gdLst>
                  <a:gd name="T0" fmla="*/ 5 w 11"/>
                  <a:gd name="T1" fmla="*/ 4 h 5"/>
                  <a:gd name="T2" fmla="*/ 9 w 11"/>
                  <a:gd name="T3" fmla="*/ 4 h 5"/>
                  <a:gd name="T4" fmla="*/ 8 w 11"/>
                  <a:gd name="T5" fmla="*/ 1 h 5"/>
                  <a:gd name="T6" fmla="*/ 2 w 11"/>
                  <a:gd name="T7" fmla="*/ 0 h 5"/>
                  <a:gd name="T8" fmla="*/ 1 w 11"/>
                  <a:gd name="T9" fmla="*/ 1 h 5"/>
                  <a:gd name="T10" fmla="*/ 3 w 11"/>
                  <a:gd name="T11" fmla="*/ 2 h 5"/>
                  <a:gd name="T12" fmla="*/ 5 w 11"/>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5" y="4"/>
                    </a:moveTo>
                    <a:cubicBezTo>
                      <a:pt x="7" y="4"/>
                      <a:pt x="9" y="5"/>
                      <a:pt x="9" y="4"/>
                    </a:cubicBezTo>
                    <a:cubicBezTo>
                      <a:pt x="9" y="2"/>
                      <a:pt x="11" y="2"/>
                      <a:pt x="8" y="1"/>
                    </a:cubicBezTo>
                    <a:cubicBezTo>
                      <a:pt x="5" y="1"/>
                      <a:pt x="2" y="0"/>
                      <a:pt x="2" y="0"/>
                    </a:cubicBezTo>
                    <a:cubicBezTo>
                      <a:pt x="1" y="0"/>
                      <a:pt x="0" y="1"/>
                      <a:pt x="1" y="1"/>
                    </a:cubicBezTo>
                    <a:cubicBezTo>
                      <a:pt x="2" y="1"/>
                      <a:pt x="3" y="1"/>
                      <a:pt x="3" y="2"/>
                    </a:cubicBezTo>
                    <a:cubicBezTo>
                      <a:pt x="3" y="3"/>
                      <a:pt x="2"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74"/>
              <p:cNvSpPr/>
              <p:nvPr/>
            </p:nvSpPr>
            <p:spPr bwMode="auto">
              <a:xfrm>
                <a:off x="6509" y="1929"/>
                <a:ext cx="19" cy="5"/>
              </a:xfrm>
              <a:custGeom>
                <a:avLst/>
                <a:gdLst>
                  <a:gd name="T0" fmla="*/ 13 w 14"/>
                  <a:gd name="T1" fmla="*/ 3 h 4"/>
                  <a:gd name="T2" fmla="*/ 13 w 14"/>
                  <a:gd name="T3" fmla="*/ 1 h 4"/>
                  <a:gd name="T4" fmla="*/ 10 w 14"/>
                  <a:gd name="T5" fmla="*/ 2 h 4"/>
                  <a:gd name="T6" fmla="*/ 6 w 14"/>
                  <a:gd name="T7" fmla="*/ 1 h 4"/>
                  <a:gd name="T8" fmla="*/ 3 w 14"/>
                  <a:gd name="T9" fmla="*/ 0 h 4"/>
                  <a:gd name="T10" fmla="*/ 0 w 14"/>
                  <a:gd name="T11" fmla="*/ 2 h 4"/>
                  <a:gd name="T12" fmla="*/ 1 w 14"/>
                  <a:gd name="T13" fmla="*/ 2 h 4"/>
                  <a:gd name="T14" fmla="*/ 7 w 14"/>
                  <a:gd name="T15" fmla="*/ 3 h 4"/>
                  <a:gd name="T16" fmla="*/ 13 w 14"/>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3"/>
                    </a:moveTo>
                    <a:cubicBezTo>
                      <a:pt x="14" y="2"/>
                      <a:pt x="14" y="1"/>
                      <a:pt x="13" y="1"/>
                    </a:cubicBezTo>
                    <a:cubicBezTo>
                      <a:pt x="12" y="2"/>
                      <a:pt x="12" y="2"/>
                      <a:pt x="10" y="2"/>
                    </a:cubicBezTo>
                    <a:cubicBezTo>
                      <a:pt x="8" y="2"/>
                      <a:pt x="7" y="1"/>
                      <a:pt x="6" y="1"/>
                    </a:cubicBezTo>
                    <a:cubicBezTo>
                      <a:pt x="4" y="1"/>
                      <a:pt x="3" y="0"/>
                      <a:pt x="3" y="0"/>
                    </a:cubicBezTo>
                    <a:cubicBezTo>
                      <a:pt x="2" y="0"/>
                      <a:pt x="1" y="1"/>
                      <a:pt x="0" y="2"/>
                    </a:cubicBezTo>
                    <a:cubicBezTo>
                      <a:pt x="0" y="2"/>
                      <a:pt x="0" y="2"/>
                      <a:pt x="1" y="2"/>
                    </a:cubicBezTo>
                    <a:cubicBezTo>
                      <a:pt x="3" y="2"/>
                      <a:pt x="4" y="3"/>
                      <a:pt x="7" y="3"/>
                    </a:cubicBezTo>
                    <a:cubicBezTo>
                      <a:pt x="9" y="3"/>
                      <a:pt x="12" y="4"/>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75"/>
              <p:cNvSpPr/>
              <p:nvPr/>
            </p:nvSpPr>
            <p:spPr bwMode="auto">
              <a:xfrm>
                <a:off x="6501" y="1938"/>
                <a:ext cx="18" cy="7"/>
              </a:xfrm>
              <a:custGeom>
                <a:avLst/>
                <a:gdLst>
                  <a:gd name="T0" fmla="*/ 10 w 13"/>
                  <a:gd name="T1" fmla="*/ 4 h 5"/>
                  <a:gd name="T2" fmla="*/ 8 w 13"/>
                  <a:gd name="T3" fmla="*/ 1 h 5"/>
                  <a:gd name="T4" fmla="*/ 1 w 13"/>
                  <a:gd name="T5" fmla="*/ 0 h 5"/>
                  <a:gd name="T6" fmla="*/ 5 w 13"/>
                  <a:gd name="T7" fmla="*/ 1 h 5"/>
                  <a:gd name="T8" fmla="*/ 10 w 13"/>
                  <a:gd name="T9" fmla="*/ 4 h 5"/>
                </a:gdLst>
                <a:ahLst/>
                <a:cxnLst>
                  <a:cxn ang="0">
                    <a:pos x="T0" y="T1"/>
                  </a:cxn>
                  <a:cxn ang="0">
                    <a:pos x="T2" y="T3"/>
                  </a:cxn>
                  <a:cxn ang="0">
                    <a:pos x="T4" y="T5"/>
                  </a:cxn>
                  <a:cxn ang="0">
                    <a:pos x="T6" y="T7"/>
                  </a:cxn>
                  <a:cxn ang="0">
                    <a:pos x="T8" y="T9"/>
                  </a:cxn>
                </a:cxnLst>
                <a:rect l="0" t="0" r="r" b="b"/>
                <a:pathLst>
                  <a:path w="13" h="5">
                    <a:moveTo>
                      <a:pt x="10" y="4"/>
                    </a:moveTo>
                    <a:cubicBezTo>
                      <a:pt x="13" y="3"/>
                      <a:pt x="10" y="1"/>
                      <a:pt x="8" y="1"/>
                    </a:cubicBezTo>
                    <a:cubicBezTo>
                      <a:pt x="6" y="0"/>
                      <a:pt x="2" y="0"/>
                      <a:pt x="1" y="0"/>
                    </a:cubicBezTo>
                    <a:cubicBezTo>
                      <a:pt x="0" y="0"/>
                      <a:pt x="3" y="0"/>
                      <a:pt x="5" y="1"/>
                    </a:cubicBezTo>
                    <a:cubicBezTo>
                      <a:pt x="7" y="3"/>
                      <a:pt x="10" y="5"/>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76"/>
              <p:cNvSpPr/>
              <p:nvPr/>
            </p:nvSpPr>
            <p:spPr bwMode="auto">
              <a:xfrm>
                <a:off x="6559" y="1887"/>
                <a:ext cx="8" cy="6"/>
              </a:xfrm>
              <a:custGeom>
                <a:avLst/>
                <a:gdLst>
                  <a:gd name="T0" fmla="*/ 1 w 6"/>
                  <a:gd name="T1" fmla="*/ 1 h 4"/>
                  <a:gd name="T2" fmla="*/ 3 w 6"/>
                  <a:gd name="T3" fmla="*/ 4 h 4"/>
                  <a:gd name="T4" fmla="*/ 5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4"/>
                    </a:cubicBezTo>
                    <a:cubicBezTo>
                      <a:pt x="5" y="4"/>
                      <a:pt x="6" y="1"/>
                      <a:pt x="5" y="1"/>
                    </a:cubicBezTo>
                    <a:cubicBezTo>
                      <a:pt x="4" y="0"/>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77"/>
              <p:cNvSpPr/>
              <p:nvPr/>
            </p:nvSpPr>
            <p:spPr bwMode="auto">
              <a:xfrm>
                <a:off x="6574" y="1886"/>
                <a:ext cx="23" cy="8"/>
              </a:xfrm>
              <a:custGeom>
                <a:avLst/>
                <a:gdLst>
                  <a:gd name="T0" fmla="*/ 4 w 17"/>
                  <a:gd name="T1" fmla="*/ 0 h 6"/>
                  <a:gd name="T2" fmla="*/ 1 w 17"/>
                  <a:gd name="T3" fmla="*/ 1 h 6"/>
                  <a:gd name="T4" fmla="*/ 2 w 17"/>
                  <a:gd name="T5" fmla="*/ 3 h 6"/>
                  <a:gd name="T6" fmla="*/ 8 w 17"/>
                  <a:gd name="T7" fmla="*/ 3 h 6"/>
                  <a:gd name="T8" fmla="*/ 15 w 17"/>
                  <a:gd name="T9" fmla="*/ 5 h 6"/>
                  <a:gd name="T10" fmla="*/ 16 w 17"/>
                  <a:gd name="T11" fmla="*/ 4 h 6"/>
                  <a:gd name="T12" fmla="*/ 10 w 17"/>
                  <a:gd name="T13" fmla="*/ 0 h 6"/>
                  <a:gd name="T14" fmla="*/ 4 w 1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4" y="0"/>
                    </a:moveTo>
                    <a:cubicBezTo>
                      <a:pt x="2" y="0"/>
                      <a:pt x="2" y="0"/>
                      <a:pt x="1" y="1"/>
                    </a:cubicBezTo>
                    <a:cubicBezTo>
                      <a:pt x="0" y="2"/>
                      <a:pt x="1" y="3"/>
                      <a:pt x="2" y="3"/>
                    </a:cubicBezTo>
                    <a:cubicBezTo>
                      <a:pt x="4" y="3"/>
                      <a:pt x="5" y="3"/>
                      <a:pt x="8" y="3"/>
                    </a:cubicBezTo>
                    <a:cubicBezTo>
                      <a:pt x="11" y="3"/>
                      <a:pt x="14" y="4"/>
                      <a:pt x="15" y="5"/>
                    </a:cubicBezTo>
                    <a:cubicBezTo>
                      <a:pt x="17" y="6"/>
                      <a:pt x="17" y="5"/>
                      <a:pt x="16" y="4"/>
                    </a:cubicBezTo>
                    <a:cubicBezTo>
                      <a:pt x="15" y="2"/>
                      <a:pt x="12" y="1"/>
                      <a:pt x="10" y="0"/>
                    </a:cubicBezTo>
                    <a:cubicBezTo>
                      <a:pt x="7" y="0"/>
                      <a:pt x="7"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78"/>
              <p:cNvSpPr/>
              <p:nvPr/>
            </p:nvSpPr>
            <p:spPr bwMode="auto">
              <a:xfrm>
                <a:off x="6502" y="1850"/>
                <a:ext cx="51" cy="56"/>
              </a:xfrm>
              <a:custGeom>
                <a:avLst/>
                <a:gdLst>
                  <a:gd name="T0" fmla="*/ 2 w 37"/>
                  <a:gd name="T1" fmla="*/ 18 h 41"/>
                  <a:gd name="T2" fmla="*/ 1 w 37"/>
                  <a:gd name="T3" fmla="*/ 24 h 41"/>
                  <a:gd name="T4" fmla="*/ 0 w 37"/>
                  <a:gd name="T5" fmla="*/ 27 h 41"/>
                  <a:gd name="T6" fmla="*/ 2 w 37"/>
                  <a:gd name="T7" fmla="*/ 30 h 41"/>
                  <a:gd name="T8" fmla="*/ 4 w 37"/>
                  <a:gd name="T9" fmla="*/ 33 h 41"/>
                  <a:gd name="T10" fmla="*/ 3 w 37"/>
                  <a:gd name="T11" fmla="*/ 39 h 41"/>
                  <a:gd name="T12" fmla="*/ 6 w 37"/>
                  <a:gd name="T13" fmla="*/ 41 h 41"/>
                  <a:gd name="T14" fmla="*/ 7 w 37"/>
                  <a:gd name="T15" fmla="*/ 39 h 41"/>
                  <a:gd name="T16" fmla="*/ 8 w 37"/>
                  <a:gd name="T17" fmla="*/ 36 h 41"/>
                  <a:gd name="T18" fmla="*/ 8 w 37"/>
                  <a:gd name="T19" fmla="*/ 33 h 41"/>
                  <a:gd name="T20" fmla="*/ 8 w 37"/>
                  <a:gd name="T21" fmla="*/ 30 h 41"/>
                  <a:gd name="T22" fmla="*/ 8 w 37"/>
                  <a:gd name="T23" fmla="*/ 26 h 41"/>
                  <a:gd name="T24" fmla="*/ 13 w 37"/>
                  <a:gd name="T25" fmla="*/ 25 h 41"/>
                  <a:gd name="T26" fmla="*/ 12 w 37"/>
                  <a:gd name="T27" fmla="*/ 30 h 41"/>
                  <a:gd name="T28" fmla="*/ 15 w 37"/>
                  <a:gd name="T29" fmla="*/ 34 h 41"/>
                  <a:gd name="T30" fmla="*/ 15 w 37"/>
                  <a:gd name="T31" fmla="*/ 36 h 41"/>
                  <a:gd name="T32" fmla="*/ 18 w 37"/>
                  <a:gd name="T33" fmla="*/ 36 h 41"/>
                  <a:gd name="T34" fmla="*/ 20 w 37"/>
                  <a:gd name="T35" fmla="*/ 36 h 41"/>
                  <a:gd name="T36" fmla="*/ 23 w 37"/>
                  <a:gd name="T37" fmla="*/ 34 h 41"/>
                  <a:gd name="T38" fmla="*/ 22 w 37"/>
                  <a:gd name="T39" fmla="*/ 33 h 41"/>
                  <a:gd name="T40" fmla="*/ 20 w 37"/>
                  <a:gd name="T41" fmla="*/ 31 h 41"/>
                  <a:gd name="T42" fmla="*/ 20 w 37"/>
                  <a:gd name="T43" fmla="*/ 28 h 41"/>
                  <a:gd name="T44" fmla="*/ 17 w 37"/>
                  <a:gd name="T45" fmla="*/ 24 h 41"/>
                  <a:gd name="T46" fmla="*/ 14 w 37"/>
                  <a:gd name="T47" fmla="*/ 20 h 41"/>
                  <a:gd name="T48" fmla="*/ 15 w 37"/>
                  <a:gd name="T49" fmla="*/ 21 h 41"/>
                  <a:gd name="T50" fmla="*/ 20 w 37"/>
                  <a:gd name="T51" fmla="*/ 17 h 41"/>
                  <a:gd name="T52" fmla="*/ 23 w 37"/>
                  <a:gd name="T53" fmla="*/ 15 h 41"/>
                  <a:gd name="T54" fmla="*/ 20 w 37"/>
                  <a:gd name="T55" fmla="*/ 15 h 41"/>
                  <a:gd name="T56" fmla="*/ 15 w 37"/>
                  <a:gd name="T57" fmla="*/ 15 h 41"/>
                  <a:gd name="T58" fmla="*/ 12 w 37"/>
                  <a:gd name="T59" fmla="*/ 18 h 41"/>
                  <a:gd name="T60" fmla="*/ 9 w 37"/>
                  <a:gd name="T61" fmla="*/ 15 h 41"/>
                  <a:gd name="T62" fmla="*/ 7 w 37"/>
                  <a:gd name="T63" fmla="*/ 11 h 41"/>
                  <a:gd name="T64" fmla="*/ 8 w 37"/>
                  <a:gd name="T65" fmla="*/ 8 h 41"/>
                  <a:gd name="T66" fmla="*/ 12 w 37"/>
                  <a:gd name="T67" fmla="*/ 7 h 41"/>
                  <a:gd name="T68" fmla="*/ 22 w 37"/>
                  <a:gd name="T69" fmla="*/ 7 h 41"/>
                  <a:gd name="T70" fmla="*/ 28 w 37"/>
                  <a:gd name="T71" fmla="*/ 8 h 41"/>
                  <a:gd name="T72" fmla="*/ 32 w 37"/>
                  <a:gd name="T73" fmla="*/ 6 h 41"/>
                  <a:gd name="T74" fmla="*/ 36 w 37"/>
                  <a:gd name="T75" fmla="*/ 1 h 41"/>
                  <a:gd name="T76" fmla="*/ 32 w 37"/>
                  <a:gd name="T77" fmla="*/ 2 h 41"/>
                  <a:gd name="T78" fmla="*/ 26 w 37"/>
                  <a:gd name="T79" fmla="*/ 5 h 41"/>
                  <a:gd name="T80" fmla="*/ 18 w 37"/>
                  <a:gd name="T81" fmla="*/ 4 h 41"/>
                  <a:gd name="T82" fmla="*/ 12 w 37"/>
                  <a:gd name="T83" fmla="*/ 2 h 41"/>
                  <a:gd name="T84" fmla="*/ 11 w 37"/>
                  <a:gd name="T85" fmla="*/ 5 h 41"/>
                  <a:gd name="T86" fmla="*/ 7 w 37"/>
                  <a:gd name="T87" fmla="*/ 5 h 41"/>
                  <a:gd name="T88" fmla="*/ 5 w 37"/>
                  <a:gd name="T89" fmla="*/ 9 h 41"/>
                  <a:gd name="T90" fmla="*/ 5 w 37"/>
                  <a:gd name="T91" fmla="*/ 13 h 41"/>
                  <a:gd name="T92" fmla="*/ 2 w 37"/>
                  <a:gd name="T93"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41">
                    <a:moveTo>
                      <a:pt x="2" y="18"/>
                    </a:moveTo>
                    <a:cubicBezTo>
                      <a:pt x="1" y="21"/>
                      <a:pt x="1" y="23"/>
                      <a:pt x="1" y="24"/>
                    </a:cubicBezTo>
                    <a:cubicBezTo>
                      <a:pt x="0" y="24"/>
                      <a:pt x="0" y="26"/>
                      <a:pt x="0" y="27"/>
                    </a:cubicBezTo>
                    <a:cubicBezTo>
                      <a:pt x="0" y="28"/>
                      <a:pt x="1" y="29"/>
                      <a:pt x="2" y="30"/>
                    </a:cubicBezTo>
                    <a:cubicBezTo>
                      <a:pt x="3" y="30"/>
                      <a:pt x="3" y="31"/>
                      <a:pt x="4" y="33"/>
                    </a:cubicBezTo>
                    <a:cubicBezTo>
                      <a:pt x="5" y="35"/>
                      <a:pt x="3" y="38"/>
                      <a:pt x="3" y="39"/>
                    </a:cubicBezTo>
                    <a:cubicBezTo>
                      <a:pt x="2" y="41"/>
                      <a:pt x="4" y="41"/>
                      <a:pt x="6" y="41"/>
                    </a:cubicBezTo>
                    <a:cubicBezTo>
                      <a:pt x="8" y="41"/>
                      <a:pt x="7" y="40"/>
                      <a:pt x="7" y="39"/>
                    </a:cubicBezTo>
                    <a:cubicBezTo>
                      <a:pt x="7" y="38"/>
                      <a:pt x="8" y="38"/>
                      <a:pt x="8" y="36"/>
                    </a:cubicBezTo>
                    <a:cubicBezTo>
                      <a:pt x="9" y="35"/>
                      <a:pt x="8" y="34"/>
                      <a:pt x="8" y="33"/>
                    </a:cubicBezTo>
                    <a:cubicBezTo>
                      <a:pt x="8" y="33"/>
                      <a:pt x="8" y="31"/>
                      <a:pt x="8" y="30"/>
                    </a:cubicBezTo>
                    <a:cubicBezTo>
                      <a:pt x="8" y="29"/>
                      <a:pt x="8" y="28"/>
                      <a:pt x="8" y="26"/>
                    </a:cubicBezTo>
                    <a:cubicBezTo>
                      <a:pt x="8" y="24"/>
                      <a:pt x="11" y="25"/>
                      <a:pt x="13" y="25"/>
                    </a:cubicBezTo>
                    <a:cubicBezTo>
                      <a:pt x="15" y="25"/>
                      <a:pt x="12" y="28"/>
                      <a:pt x="12" y="30"/>
                    </a:cubicBezTo>
                    <a:cubicBezTo>
                      <a:pt x="11" y="31"/>
                      <a:pt x="14" y="33"/>
                      <a:pt x="15" y="34"/>
                    </a:cubicBezTo>
                    <a:cubicBezTo>
                      <a:pt x="16" y="34"/>
                      <a:pt x="14" y="35"/>
                      <a:pt x="15" y="36"/>
                    </a:cubicBezTo>
                    <a:cubicBezTo>
                      <a:pt x="16" y="37"/>
                      <a:pt x="17" y="37"/>
                      <a:pt x="18" y="36"/>
                    </a:cubicBezTo>
                    <a:cubicBezTo>
                      <a:pt x="19" y="35"/>
                      <a:pt x="19" y="36"/>
                      <a:pt x="20" y="36"/>
                    </a:cubicBezTo>
                    <a:cubicBezTo>
                      <a:pt x="21" y="36"/>
                      <a:pt x="22" y="34"/>
                      <a:pt x="23" y="34"/>
                    </a:cubicBezTo>
                    <a:cubicBezTo>
                      <a:pt x="25" y="33"/>
                      <a:pt x="24" y="33"/>
                      <a:pt x="22" y="33"/>
                    </a:cubicBezTo>
                    <a:cubicBezTo>
                      <a:pt x="21" y="33"/>
                      <a:pt x="21" y="32"/>
                      <a:pt x="20" y="31"/>
                    </a:cubicBezTo>
                    <a:cubicBezTo>
                      <a:pt x="20" y="31"/>
                      <a:pt x="20" y="29"/>
                      <a:pt x="20" y="28"/>
                    </a:cubicBezTo>
                    <a:cubicBezTo>
                      <a:pt x="20" y="27"/>
                      <a:pt x="18" y="25"/>
                      <a:pt x="17" y="24"/>
                    </a:cubicBezTo>
                    <a:cubicBezTo>
                      <a:pt x="15" y="22"/>
                      <a:pt x="14" y="21"/>
                      <a:pt x="14" y="20"/>
                    </a:cubicBezTo>
                    <a:cubicBezTo>
                      <a:pt x="14" y="19"/>
                      <a:pt x="15" y="20"/>
                      <a:pt x="15" y="21"/>
                    </a:cubicBezTo>
                    <a:cubicBezTo>
                      <a:pt x="16" y="21"/>
                      <a:pt x="19" y="18"/>
                      <a:pt x="20" y="17"/>
                    </a:cubicBezTo>
                    <a:cubicBezTo>
                      <a:pt x="21" y="17"/>
                      <a:pt x="22" y="16"/>
                      <a:pt x="23" y="15"/>
                    </a:cubicBezTo>
                    <a:cubicBezTo>
                      <a:pt x="23" y="14"/>
                      <a:pt x="21" y="14"/>
                      <a:pt x="20" y="15"/>
                    </a:cubicBezTo>
                    <a:cubicBezTo>
                      <a:pt x="19" y="15"/>
                      <a:pt x="17" y="15"/>
                      <a:pt x="15" y="15"/>
                    </a:cubicBezTo>
                    <a:cubicBezTo>
                      <a:pt x="14" y="15"/>
                      <a:pt x="14" y="17"/>
                      <a:pt x="12" y="18"/>
                    </a:cubicBezTo>
                    <a:cubicBezTo>
                      <a:pt x="11" y="18"/>
                      <a:pt x="11" y="16"/>
                      <a:pt x="9" y="15"/>
                    </a:cubicBezTo>
                    <a:cubicBezTo>
                      <a:pt x="7" y="14"/>
                      <a:pt x="7" y="13"/>
                      <a:pt x="7" y="11"/>
                    </a:cubicBezTo>
                    <a:cubicBezTo>
                      <a:pt x="7" y="10"/>
                      <a:pt x="7" y="8"/>
                      <a:pt x="8" y="8"/>
                    </a:cubicBezTo>
                    <a:cubicBezTo>
                      <a:pt x="8" y="7"/>
                      <a:pt x="11" y="7"/>
                      <a:pt x="12" y="7"/>
                    </a:cubicBezTo>
                    <a:cubicBezTo>
                      <a:pt x="14" y="7"/>
                      <a:pt x="19" y="7"/>
                      <a:pt x="22" y="7"/>
                    </a:cubicBezTo>
                    <a:cubicBezTo>
                      <a:pt x="24" y="7"/>
                      <a:pt x="25" y="8"/>
                      <a:pt x="28" y="8"/>
                    </a:cubicBezTo>
                    <a:cubicBezTo>
                      <a:pt x="31" y="8"/>
                      <a:pt x="31" y="7"/>
                      <a:pt x="32" y="6"/>
                    </a:cubicBezTo>
                    <a:cubicBezTo>
                      <a:pt x="33" y="6"/>
                      <a:pt x="35" y="2"/>
                      <a:pt x="36" y="1"/>
                    </a:cubicBezTo>
                    <a:cubicBezTo>
                      <a:pt x="37" y="0"/>
                      <a:pt x="35" y="0"/>
                      <a:pt x="32" y="2"/>
                    </a:cubicBezTo>
                    <a:cubicBezTo>
                      <a:pt x="30" y="4"/>
                      <a:pt x="28" y="5"/>
                      <a:pt x="26" y="5"/>
                    </a:cubicBezTo>
                    <a:cubicBezTo>
                      <a:pt x="24" y="5"/>
                      <a:pt x="20" y="5"/>
                      <a:pt x="18" y="4"/>
                    </a:cubicBezTo>
                    <a:cubicBezTo>
                      <a:pt x="15" y="4"/>
                      <a:pt x="14" y="3"/>
                      <a:pt x="12" y="2"/>
                    </a:cubicBezTo>
                    <a:cubicBezTo>
                      <a:pt x="11" y="2"/>
                      <a:pt x="11" y="4"/>
                      <a:pt x="11" y="5"/>
                    </a:cubicBezTo>
                    <a:cubicBezTo>
                      <a:pt x="10" y="6"/>
                      <a:pt x="8" y="5"/>
                      <a:pt x="7" y="5"/>
                    </a:cubicBezTo>
                    <a:cubicBezTo>
                      <a:pt x="7" y="5"/>
                      <a:pt x="6" y="7"/>
                      <a:pt x="5" y="9"/>
                    </a:cubicBezTo>
                    <a:cubicBezTo>
                      <a:pt x="4" y="11"/>
                      <a:pt x="5" y="11"/>
                      <a:pt x="5" y="13"/>
                    </a:cubicBezTo>
                    <a:cubicBezTo>
                      <a:pt x="4" y="15"/>
                      <a:pt x="3" y="15"/>
                      <a:pt x="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79"/>
              <p:cNvSpPr/>
              <p:nvPr/>
            </p:nvSpPr>
            <p:spPr bwMode="auto">
              <a:xfrm>
                <a:off x="6568" y="1846"/>
                <a:ext cx="14" cy="25"/>
              </a:xfrm>
              <a:custGeom>
                <a:avLst/>
                <a:gdLst>
                  <a:gd name="T0" fmla="*/ 1 w 10"/>
                  <a:gd name="T1" fmla="*/ 6 h 18"/>
                  <a:gd name="T2" fmla="*/ 1 w 10"/>
                  <a:gd name="T3" fmla="*/ 9 h 18"/>
                  <a:gd name="T4" fmla="*/ 3 w 10"/>
                  <a:gd name="T5" fmla="*/ 16 h 18"/>
                  <a:gd name="T6" fmla="*/ 6 w 10"/>
                  <a:gd name="T7" fmla="*/ 17 h 18"/>
                  <a:gd name="T8" fmla="*/ 4 w 10"/>
                  <a:gd name="T9" fmla="*/ 12 h 18"/>
                  <a:gd name="T10" fmla="*/ 6 w 10"/>
                  <a:gd name="T11" fmla="*/ 10 h 18"/>
                  <a:gd name="T12" fmla="*/ 9 w 10"/>
                  <a:gd name="T13" fmla="*/ 11 h 18"/>
                  <a:gd name="T14" fmla="*/ 7 w 10"/>
                  <a:gd name="T15" fmla="*/ 8 h 18"/>
                  <a:gd name="T16" fmla="*/ 8 w 10"/>
                  <a:gd name="T17" fmla="*/ 6 h 18"/>
                  <a:gd name="T18" fmla="*/ 5 w 10"/>
                  <a:gd name="T19" fmla="*/ 5 h 18"/>
                  <a:gd name="T20" fmla="*/ 3 w 10"/>
                  <a:gd name="T21" fmla="*/ 7 h 18"/>
                  <a:gd name="T22" fmla="*/ 4 w 10"/>
                  <a:gd name="T23" fmla="*/ 3 h 18"/>
                  <a:gd name="T24" fmla="*/ 3 w 10"/>
                  <a:gd name="T25" fmla="*/ 1 h 18"/>
                  <a:gd name="T26" fmla="*/ 2 w 10"/>
                  <a:gd name="T27" fmla="*/ 1 h 18"/>
                  <a:gd name="T28" fmla="*/ 1 w 10"/>
                  <a:gd name="T2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8">
                    <a:moveTo>
                      <a:pt x="1" y="6"/>
                    </a:moveTo>
                    <a:cubicBezTo>
                      <a:pt x="1" y="8"/>
                      <a:pt x="1" y="8"/>
                      <a:pt x="1" y="9"/>
                    </a:cubicBezTo>
                    <a:cubicBezTo>
                      <a:pt x="1" y="11"/>
                      <a:pt x="2" y="14"/>
                      <a:pt x="3" y="16"/>
                    </a:cubicBezTo>
                    <a:cubicBezTo>
                      <a:pt x="5" y="17"/>
                      <a:pt x="7" y="18"/>
                      <a:pt x="6" y="17"/>
                    </a:cubicBezTo>
                    <a:cubicBezTo>
                      <a:pt x="5" y="16"/>
                      <a:pt x="3" y="13"/>
                      <a:pt x="4" y="12"/>
                    </a:cubicBezTo>
                    <a:cubicBezTo>
                      <a:pt x="4" y="10"/>
                      <a:pt x="4" y="10"/>
                      <a:pt x="6" y="10"/>
                    </a:cubicBezTo>
                    <a:cubicBezTo>
                      <a:pt x="8" y="10"/>
                      <a:pt x="10" y="12"/>
                      <a:pt x="9" y="11"/>
                    </a:cubicBezTo>
                    <a:cubicBezTo>
                      <a:pt x="8" y="9"/>
                      <a:pt x="6" y="9"/>
                      <a:pt x="7" y="8"/>
                    </a:cubicBezTo>
                    <a:cubicBezTo>
                      <a:pt x="8" y="7"/>
                      <a:pt x="7" y="7"/>
                      <a:pt x="8" y="6"/>
                    </a:cubicBezTo>
                    <a:cubicBezTo>
                      <a:pt x="8" y="5"/>
                      <a:pt x="6" y="4"/>
                      <a:pt x="5" y="5"/>
                    </a:cubicBezTo>
                    <a:cubicBezTo>
                      <a:pt x="4" y="6"/>
                      <a:pt x="2" y="8"/>
                      <a:pt x="3" y="7"/>
                    </a:cubicBezTo>
                    <a:cubicBezTo>
                      <a:pt x="3" y="6"/>
                      <a:pt x="5" y="4"/>
                      <a:pt x="4" y="3"/>
                    </a:cubicBezTo>
                    <a:cubicBezTo>
                      <a:pt x="3" y="2"/>
                      <a:pt x="3" y="2"/>
                      <a:pt x="3" y="1"/>
                    </a:cubicBezTo>
                    <a:cubicBezTo>
                      <a:pt x="3" y="0"/>
                      <a:pt x="3" y="0"/>
                      <a:pt x="2" y="1"/>
                    </a:cubicBezTo>
                    <a:cubicBezTo>
                      <a:pt x="2" y="3"/>
                      <a:pt x="0" y="5"/>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80"/>
              <p:cNvSpPr/>
              <p:nvPr/>
            </p:nvSpPr>
            <p:spPr bwMode="auto">
              <a:xfrm>
                <a:off x="6575" y="1843"/>
                <a:ext cx="6" cy="4"/>
              </a:xfrm>
              <a:custGeom>
                <a:avLst/>
                <a:gdLst>
                  <a:gd name="T0" fmla="*/ 1 w 4"/>
                  <a:gd name="T1" fmla="*/ 3 h 3"/>
                  <a:gd name="T2" fmla="*/ 3 w 4"/>
                  <a:gd name="T3" fmla="*/ 1 h 3"/>
                  <a:gd name="T4" fmla="*/ 2 w 4"/>
                  <a:gd name="T5" fmla="*/ 1 h 3"/>
                  <a:gd name="T6" fmla="*/ 1 w 4"/>
                  <a:gd name="T7" fmla="*/ 3 h 3"/>
                </a:gdLst>
                <a:ahLst/>
                <a:cxnLst>
                  <a:cxn ang="0">
                    <a:pos x="T0" y="T1"/>
                  </a:cxn>
                  <a:cxn ang="0">
                    <a:pos x="T2" y="T3"/>
                  </a:cxn>
                  <a:cxn ang="0">
                    <a:pos x="T4" y="T5"/>
                  </a:cxn>
                  <a:cxn ang="0">
                    <a:pos x="T6" y="T7"/>
                  </a:cxn>
                </a:cxnLst>
                <a:rect l="0" t="0" r="r" b="b"/>
                <a:pathLst>
                  <a:path w="4" h="3">
                    <a:moveTo>
                      <a:pt x="1" y="3"/>
                    </a:moveTo>
                    <a:cubicBezTo>
                      <a:pt x="2" y="3"/>
                      <a:pt x="4" y="2"/>
                      <a:pt x="3" y="1"/>
                    </a:cubicBezTo>
                    <a:cubicBezTo>
                      <a:pt x="2" y="0"/>
                      <a:pt x="2" y="0"/>
                      <a:pt x="2" y="1"/>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81"/>
              <p:cNvSpPr/>
              <p:nvPr/>
            </p:nvSpPr>
            <p:spPr bwMode="auto">
              <a:xfrm>
                <a:off x="6593" y="1864"/>
                <a:ext cx="7" cy="3"/>
              </a:xfrm>
              <a:custGeom>
                <a:avLst/>
                <a:gdLst>
                  <a:gd name="T0" fmla="*/ 5 w 5"/>
                  <a:gd name="T1" fmla="*/ 2 h 2"/>
                  <a:gd name="T2" fmla="*/ 0 w 5"/>
                  <a:gd name="T3" fmla="*/ 1 h 2"/>
                  <a:gd name="T4" fmla="*/ 5 w 5"/>
                  <a:gd name="T5" fmla="*/ 2 h 2"/>
                </a:gdLst>
                <a:ahLst/>
                <a:cxnLst>
                  <a:cxn ang="0">
                    <a:pos x="T0" y="T1"/>
                  </a:cxn>
                  <a:cxn ang="0">
                    <a:pos x="T2" y="T3"/>
                  </a:cxn>
                  <a:cxn ang="0">
                    <a:pos x="T4" y="T5"/>
                  </a:cxn>
                </a:cxnLst>
                <a:rect l="0" t="0" r="r" b="b"/>
                <a:pathLst>
                  <a:path w="5" h="2">
                    <a:moveTo>
                      <a:pt x="5" y="2"/>
                    </a:moveTo>
                    <a:cubicBezTo>
                      <a:pt x="5" y="1"/>
                      <a:pt x="0" y="0"/>
                      <a:pt x="0" y="1"/>
                    </a:cubicBezTo>
                    <a:cubicBezTo>
                      <a:pt x="0" y="2"/>
                      <a:pt x="5"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82"/>
              <p:cNvSpPr/>
              <p:nvPr/>
            </p:nvSpPr>
            <p:spPr bwMode="auto">
              <a:xfrm>
                <a:off x="6594" y="1867"/>
                <a:ext cx="29" cy="15"/>
              </a:xfrm>
              <a:custGeom>
                <a:avLst/>
                <a:gdLst>
                  <a:gd name="T0" fmla="*/ 4 w 21"/>
                  <a:gd name="T1" fmla="*/ 7 h 11"/>
                  <a:gd name="T2" fmla="*/ 8 w 21"/>
                  <a:gd name="T3" fmla="*/ 8 h 11"/>
                  <a:gd name="T4" fmla="*/ 11 w 21"/>
                  <a:gd name="T5" fmla="*/ 11 h 11"/>
                  <a:gd name="T6" fmla="*/ 19 w 21"/>
                  <a:gd name="T7" fmla="*/ 11 h 11"/>
                  <a:gd name="T8" fmla="*/ 20 w 21"/>
                  <a:gd name="T9" fmla="*/ 8 h 11"/>
                  <a:gd name="T10" fmla="*/ 21 w 21"/>
                  <a:gd name="T11" fmla="*/ 6 h 11"/>
                  <a:gd name="T12" fmla="*/ 20 w 21"/>
                  <a:gd name="T13" fmla="*/ 2 h 11"/>
                  <a:gd name="T14" fmla="*/ 15 w 21"/>
                  <a:gd name="T15" fmla="*/ 1 h 11"/>
                  <a:gd name="T16" fmla="*/ 11 w 21"/>
                  <a:gd name="T17" fmla="*/ 0 h 11"/>
                  <a:gd name="T18" fmla="*/ 8 w 21"/>
                  <a:gd name="T19" fmla="*/ 1 h 11"/>
                  <a:gd name="T20" fmla="*/ 4 w 21"/>
                  <a:gd name="T21" fmla="*/ 3 h 11"/>
                  <a:gd name="T22" fmla="*/ 3 w 21"/>
                  <a:gd name="T23" fmla="*/ 4 h 11"/>
                  <a:gd name="T24" fmla="*/ 1 w 21"/>
                  <a:gd name="T25" fmla="*/ 3 h 11"/>
                  <a:gd name="T26" fmla="*/ 2 w 21"/>
                  <a:gd name="T27" fmla="*/ 6 h 11"/>
                  <a:gd name="T28" fmla="*/ 4 w 21"/>
                  <a:gd name="T2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1">
                    <a:moveTo>
                      <a:pt x="4" y="7"/>
                    </a:moveTo>
                    <a:cubicBezTo>
                      <a:pt x="6" y="7"/>
                      <a:pt x="8" y="7"/>
                      <a:pt x="8" y="8"/>
                    </a:cubicBezTo>
                    <a:cubicBezTo>
                      <a:pt x="9" y="9"/>
                      <a:pt x="9" y="11"/>
                      <a:pt x="11" y="11"/>
                    </a:cubicBezTo>
                    <a:cubicBezTo>
                      <a:pt x="13" y="11"/>
                      <a:pt x="17" y="11"/>
                      <a:pt x="19" y="11"/>
                    </a:cubicBezTo>
                    <a:cubicBezTo>
                      <a:pt x="20" y="10"/>
                      <a:pt x="20" y="9"/>
                      <a:pt x="20" y="8"/>
                    </a:cubicBezTo>
                    <a:cubicBezTo>
                      <a:pt x="20" y="7"/>
                      <a:pt x="21" y="7"/>
                      <a:pt x="21" y="6"/>
                    </a:cubicBezTo>
                    <a:cubicBezTo>
                      <a:pt x="20" y="5"/>
                      <a:pt x="21" y="3"/>
                      <a:pt x="20" y="2"/>
                    </a:cubicBezTo>
                    <a:cubicBezTo>
                      <a:pt x="18" y="1"/>
                      <a:pt x="16" y="2"/>
                      <a:pt x="15" y="1"/>
                    </a:cubicBezTo>
                    <a:cubicBezTo>
                      <a:pt x="14" y="0"/>
                      <a:pt x="12" y="0"/>
                      <a:pt x="11" y="0"/>
                    </a:cubicBezTo>
                    <a:cubicBezTo>
                      <a:pt x="11" y="0"/>
                      <a:pt x="10" y="0"/>
                      <a:pt x="8" y="1"/>
                    </a:cubicBezTo>
                    <a:cubicBezTo>
                      <a:pt x="6" y="2"/>
                      <a:pt x="4" y="3"/>
                      <a:pt x="4" y="3"/>
                    </a:cubicBezTo>
                    <a:cubicBezTo>
                      <a:pt x="4" y="4"/>
                      <a:pt x="3" y="5"/>
                      <a:pt x="3" y="4"/>
                    </a:cubicBezTo>
                    <a:cubicBezTo>
                      <a:pt x="2" y="3"/>
                      <a:pt x="1" y="2"/>
                      <a:pt x="1" y="3"/>
                    </a:cubicBezTo>
                    <a:cubicBezTo>
                      <a:pt x="0" y="4"/>
                      <a:pt x="2" y="5"/>
                      <a:pt x="2" y="6"/>
                    </a:cubicBezTo>
                    <a:cubicBezTo>
                      <a:pt x="3" y="7"/>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83"/>
              <p:cNvSpPr/>
              <p:nvPr/>
            </p:nvSpPr>
            <p:spPr bwMode="auto">
              <a:xfrm>
                <a:off x="6735" y="1898"/>
                <a:ext cx="30" cy="15"/>
              </a:xfrm>
              <a:custGeom>
                <a:avLst/>
                <a:gdLst>
                  <a:gd name="T0" fmla="*/ 2 w 22"/>
                  <a:gd name="T1" fmla="*/ 6 h 11"/>
                  <a:gd name="T2" fmla="*/ 0 w 22"/>
                  <a:gd name="T3" fmla="*/ 7 h 11"/>
                  <a:gd name="T4" fmla="*/ 10 w 22"/>
                  <a:gd name="T5" fmla="*/ 11 h 11"/>
                  <a:gd name="T6" fmla="*/ 16 w 22"/>
                  <a:gd name="T7" fmla="*/ 8 h 11"/>
                  <a:gd name="T8" fmla="*/ 20 w 22"/>
                  <a:gd name="T9" fmla="*/ 6 h 11"/>
                  <a:gd name="T10" fmla="*/ 20 w 22"/>
                  <a:gd name="T11" fmla="*/ 4 h 11"/>
                  <a:gd name="T12" fmla="*/ 22 w 22"/>
                  <a:gd name="T13" fmla="*/ 2 h 11"/>
                  <a:gd name="T14" fmla="*/ 20 w 22"/>
                  <a:gd name="T15" fmla="*/ 0 h 11"/>
                  <a:gd name="T16" fmla="*/ 18 w 22"/>
                  <a:gd name="T17" fmla="*/ 1 h 11"/>
                  <a:gd name="T18" fmla="*/ 17 w 22"/>
                  <a:gd name="T19" fmla="*/ 3 h 11"/>
                  <a:gd name="T20" fmla="*/ 14 w 22"/>
                  <a:gd name="T21" fmla="*/ 6 h 11"/>
                  <a:gd name="T22" fmla="*/ 9 w 22"/>
                  <a:gd name="T23" fmla="*/ 6 h 11"/>
                  <a:gd name="T24" fmla="*/ 7 w 22"/>
                  <a:gd name="T25" fmla="*/ 7 h 11"/>
                  <a:gd name="T26" fmla="*/ 2 w 22"/>
                  <a:gd name="T2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1">
                    <a:moveTo>
                      <a:pt x="2" y="6"/>
                    </a:moveTo>
                    <a:cubicBezTo>
                      <a:pt x="1" y="6"/>
                      <a:pt x="0" y="6"/>
                      <a:pt x="0" y="7"/>
                    </a:cubicBezTo>
                    <a:cubicBezTo>
                      <a:pt x="0" y="10"/>
                      <a:pt x="7" y="11"/>
                      <a:pt x="10" y="11"/>
                    </a:cubicBezTo>
                    <a:cubicBezTo>
                      <a:pt x="13" y="11"/>
                      <a:pt x="15" y="9"/>
                      <a:pt x="16" y="8"/>
                    </a:cubicBezTo>
                    <a:cubicBezTo>
                      <a:pt x="17" y="7"/>
                      <a:pt x="18" y="6"/>
                      <a:pt x="20" y="6"/>
                    </a:cubicBezTo>
                    <a:cubicBezTo>
                      <a:pt x="21" y="6"/>
                      <a:pt x="20" y="5"/>
                      <a:pt x="20" y="4"/>
                    </a:cubicBezTo>
                    <a:cubicBezTo>
                      <a:pt x="20" y="4"/>
                      <a:pt x="22" y="3"/>
                      <a:pt x="22" y="2"/>
                    </a:cubicBezTo>
                    <a:cubicBezTo>
                      <a:pt x="22" y="1"/>
                      <a:pt x="21" y="0"/>
                      <a:pt x="20" y="0"/>
                    </a:cubicBezTo>
                    <a:cubicBezTo>
                      <a:pt x="19" y="0"/>
                      <a:pt x="18" y="0"/>
                      <a:pt x="18" y="1"/>
                    </a:cubicBezTo>
                    <a:cubicBezTo>
                      <a:pt x="18" y="2"/>
                      <a:pt x="19" y="3"/>
                      <a:pt x="17" y="3"/>
                    </a:cubicBezTo>
                    <a:cubicBezTo>
                      <a:pt x="15" y="4"/>
                      <a:pt x="15" y="4"/>
                      <a:pt x="14" y="6"/>
                    </a:cubicBezTo>
                    <a:cubicBezTo>
                      <a:pt x="13" y="7"/>
                      <a:pt x="11" y="6"/>
                      <a:pt x="9" y="6"/>
                    </a:cubicBezTo>
                    <a:cubicBezTo>
                      <a:pt x="8" y="5"/>
                      <a:pt x="8" y="6"/>
                      <a:pt x="7" y="7"/>
                    </a:cubicBezTo>
                    <a:cubicBezTo>
                      <a:pt x="6" y="7"/>
                      <a:pt x="3" y="7"/>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84"/>
              <p:cNvSpPr/>
              <p:nvPr/>
            </p:nvSpPr>
            <p:spPr bwMode="auto">
              <a:xfrm>
                <a:off x="6781" y="1905"/>
                <a:ext cx="13" cy="14"/>
              </a:xfrm>
              <a:custGeom>
                <a:avLst/>
                <a:gdLst>
                  <a:gd name="T0" fmla="*/ 6 w 9"/>
                  <a:gd name="T1" fmla="*/ 5 h 10"/>
                  <a:gd name="T2" fmla="*/ 3 w 9"/>
                  <a:gd name="T3" fmla="*/ 2 h 10"/>
                  <a:gd name="T4" fmla="*/ 1 w 9"/>
                  <a:gd name="T5" fmla="*/ 0 h 10"/>
                  <a:gd name="T6" fmla="*/ 2 w 9"/>
                  <a:gd name="T7" fmla="*/ 5 h 10"/>
                  <a:gd name="T8" fmla="*/ 7 w 9"/>
                  <a:gd name="T9" fmla="*/ 9 h 10"/>
                  <a:gd name="T10" fmla="*/ 9 w 9"/>
                  <a:gd name="T11" fmla="*/ 8 h 10"/>
                  <a:gd name="T12" fmla="*/ 6 w 9"/>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6" y="5"/>
                    </a:moveTo>
                    <a:cubicBezTo>
                      <a:pt x="4" y="3"/>
                      <a:pt x="4" y="3"/>
                      <a:pt x="3" y="2"/>
                    </a:cubicBezTo>
                    <a:cubicBezTo>
                      <a:pt x="2" y="1"/>
                      <a:pt x="2" y="0"/>
                      <a:pt x="1" y="0"/>
                    </a:cubicBezTo>
                    <a:cubicBezTo>
                      <a:pt x="0" y="0"/>
                      <a:pt x="1" y="3"/>
                      <a:pt x="2" y="5"/>
                    </a:cubicBezTo>
                    <a:cubicBezTo>
                      <a:pt x="3" y="6"/>
                      <a:pt x="5" y="9"/>
                      <a:pt x="7" y="9"/>
                    </a:cubicBezTo>
                    <a:cubicBezTo>
                      <a:pt x="8" y="10"/>
                      <a:pt x="9" y="9"/>
                      <a:pt x="9" y="8"/>
                    </a:cubicBezTo>
                    <a:cubicBezTo>
                      <a:pt x="9" y="7"/>
                      <a:pt x="8" y="6"/>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85"/>
              <p:cNvSpPr/>
              <p:nvPr/>
            </p:nvSpPr>
            <p:spPr bwMode="auto">
              <a:xfrm>
                <a:off x="6823" y="1937"/>
                <a:ext cx="8" cy="8"/>
              </a:xfrm>
              <a:custGeom>
                <a:avLst/>
                <a:gdLst>
                  <a:gd name="T0" fmla="*/ 3 w 6"/>
                  <a:gd name="T1" fmla="*/ 1 h 6"/>
                  <a:gd name="T2" fmla="*/ 0 w 6"/>
                  <a:gd name="T3" fmla="*/ 1 h 6"/>
                  <a:gd name="T4" fmla="*/ 2 w 6"/>
                  <a:gd name="T5" fmla="*/ 3 h 6"/>
                  <a:gd name="T6" fmla="*/ 6 w 6"/>
                  <a:gd name="T7" fmla="*/ 4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2" y="1"/>
                      <a:pt x="0" y="0"/>
                      <a:pt x="0" y="1"/>
                    </a:cubicBezTo>
                    <a:cubicBezTo>
                      <a:pt x="0" y="1"/>
                      <a:pt x="0" y="3"/>
                      <a:pt x="2" y="3"/>
                    </a:cubicBezTo>
                    <a:cubicBezTo>
                      <a:pt x="4" y="3"/>
                      <a:pt x="6" y="6"/>
                      <a:pt x="6" y="4"/>
                    </a:cubicBezTo>
                    <a:cubicBezTo>
                      <a:pt x="6" y="3"/>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86"/>
              <p:cNvSpPr/>
              <p:nvPr/>
            </p:nvSpPr>
            <p:spPr bwMode="auto">
              <a:xfrm>
                <a:off x="6810" y="1924"/>
                <a:ext cx="17" cy="7"/>
              </a:xfrm>
              <a:custGeom>
                <a:avLst/>
                <a:gdLst>
                  <a:gd name="T0" fmla="*/ 2 w 12"/>
                  <a:gd name="T1" fmla="*/ 0 h 5"/>
                  <a:gd name="T2" fmla="*/ 3 w 12"/>
                  <a:gd name="T3" fmla="*/ 1 h 5"/>
                  <a:gd name="T4" fmla="*/ 10 w 12"/>
                  <a:gd name="T5" fmla="*/ 5 h 5"/>
                  <a:gd name="T6" fmla="*/ 2 w 12"/>
                  <a:gd name="T7" fmla="*/ 0 h 5"/>
                </a:gdLst>
                <a:ahLst/>
                <a:cxnLst>
                  <a:cxn ang="0">
                    <a:pos x="T0" y="T1"/>
                  </a:cxn>
                  <a:cxn ang="0">
                    <a:pos x="T2" y="T3"/>
                  </a:cxn>
                  <a:cxn ang="0">
                    <a:pos x="T4" y="T5"/>
                  </a:cxn>
                  <a:cxn ang="0">
                    <a:pos x="T6" y="T7"/>
                  </a:cxn>
                </a:cxnLst>
                <a:rect l="0" t="0" r="r" b="b"/>
                <a:pathLst>
                  <a:path w="12" h="5">
                    <a:moveTo>
                      <a:pt x="2" y="0"/>
                    </a:moveTo>
                    <a:cubicBezTo>
                      <a:pt x="0" y="0"/>
                      <a:pt x="2" y="1"/>
                      <a:pt x="3" y="1"/>
                    </a:cubicBezTo>
                    <a:cubicBezTo>
                      <a:pt x="4" y="2"/>
                      <a:pt x="9" y="4"/>
                      <a:pt x="10" y="5"/>
                    </a:cubicBezTo>
                    <a:cubicBezTo>
                      <a:pt x="12" y="5"/>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87"/>
              <p:cNvSpPr/>
              <p:nvPr/>
            </p:nvSpPr>
            <p:spPr bwMode="auto">
              <a:xfrm>
                <a:off x="6798" y="1915"/>
                <a:ext cx="7" cy="8"/>
              </a:xfrm>
              <a:custGeom>
                <a:avLst/>
                <a:gdLst>
                  <a:gd name="T0" fmla="*/ 0 w 5"/>
                  <a:gd name="T1" fmla="*/ 1 h 6"/>
                  <a:gd name="T2" fmla="*/ 5 w 5"/>
                  <a:gd name="T3" fmla="*/ 5 h 6"/>
                  <a:gd name="T4" fmla="*/ 0 w 5"/>
                  <a:gd name="T5" fmla="*/ 1 h 6"/>
                </a:gdLst>
                <a:ahLst/>
                <a:cxnLst>
                  <a:cxn ang="0">
                    <a:pos x="T0" y="T1"/>
                  </a:cxn>
                  <a:cxn ang="0">
                    <a:pos x="T2" y="T3"/>
                  </a:cxn>
                  <a:cxn ang="0">
                    <a:pos x="T4" y="T5"/>
                  </a:cxn>
                </a:cxnLst>
                <a:rect l="0" t="0" r="r" b="b"/>
                <a:pathLst>
                  <a:path w="5" h="6">
                    <a:moveTo>
                      <a:pt x="0" y="1"/>
                    </a:moveTo>
                    <a:cubicBezTo>
                      <a:pt x="0" y="2"/>
                      <a:pt x="5" y="6"/>
                      <a:pt x="5" y="5"/>
                    </a:cubicBezTo>
                    <a:cubicBezTo>
                      <a:pt x="4" y="3"/>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88"/>
              <p:cNvSpPr/>
              <p:nvPr/>
            </p:nvSpPr>
            <p:spPr bwMode="auto">
              <a:xfrm>
                <a:off x="6856" y="2026"/>
                <a:ext cx="26" cy="18"/>
              </a:xfrm>
              <a:custGeom>
                <a:avLst/>
                <a:gdLst>
                  <a:gd name="T0" fmla="*/ 2 w 19"/>
                  <a:gd name="T1" fmla="*/ 0 h 13"/>
                  <a:gd name="T2" fmla="*/ 17 w 19"/>
                  <a:gd name="T3" fmla="*/ 12 h 13"/>
                  <a:gd name="T4" fmla="*/ 2 w 19"/>
                  <a:gd name="T5" fmla="*/ 0 h 13"/>
                </a:gdLst>
                <a:ahLst/>
                <a:cxnLst>
                  <a:cxn ang="0">
                    <a:pos x="T0" y="T1"/>
                  </a:cxn>
                  <a:cxn ang="0">
                    <a:pos x="T2" y="T3"/>
                  </a:cxn>
                  <a:cxn ang="0">
                    <a:pos x="T4" y="T5"/>
                  </a:cxn>
                </a:cxnLst>
                <a:rect l="0" t="0" r="r" b="b"/>
                <a:pathLst>
                  <a:path w="19" h="13">
                    <a:moveTo>
                      <a:pt x="2" y="0"/>
                    </a:moveTo>
                    <a:cubicBezTo>
                      <a:pt x="0" y="0"/>
                      <a:pt x="9" y="10"/>
                      <a:pt x="17" y="12"/>
                    </a:cubicBezTo>
                    <a:cubicBezTo>
                      <a:pt x="19" y="13"/>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89"/>
              <p:cNvSpPr/>
              <p:nvPr/>
            </p:nvSpPr>
            <p:spPr bwMode="auto">
              <a:xfrm>
                <a:off x="6923" y="2145"/>
                <a:ext cx="18" cy="22"/>
              </a:xfrm>
              <a:custGeom>
                <a:avLst/>
                <a:gdLst>
                  <a:gd name="T0" fmla="*/ 10 w 13"/>
                  <a:gd name="T1" fmla="*/ 7 h 16"/>
                  <a:gd name="T2" fmla="*/ 5 w 13"/>
                  <a:gd name="T3" fmla="*/ 4 h 16"/>
                  <a:gd name="T4" fmla="*/ 1 w 13"/>
                  <a:gd name="T5" fmla="*/ 1 h 16"/>
                  <a:gd name="T6" fmla="*/ 4 w 13"/>
                  <a:gd name="T7" fmla="*/ 6 h 16"/>
                  <a:gd name="T8" fmla="*/ 6 w 13"/>
                  <a:gd name="T9" fmla="*/ 9 h 16"/>
                  <a:gd name="T10" fmla="*/ 9 w 13"/>
                  <a:gd name="T11" fmla="*/ 12 h 16"/>
                  <a:gd name="T12" fmla="*/ 10 w 13"/>
                  <a:gd name="T13" fmla="*/ 14 h 16"/>
                  <a:gd name="T14" fmla="*/ 13 w 13"/>
                  <a:gd name="T15" fmla="*/ 16 h 16"/>
                  <a:gd name="T16" fmla="*/ 12 w 13"/>
                  <a:gd name="T17" fmla="*/ 12 h 16"/>
                  <a:gd name="T18" fmla="*/ 10 w 13"/>
                  <a:gd name="T19" fmla="*/ 10 h 16"/>
                  <a:gd name="T20" fmla="*/ 10 w 13"/>
                  <a:gd name="T21"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6">
                    <a:moveTo>
                      <a:pt x="10" y="7"/>
                    </a:moveTo>
                    <a:cubicBezTo>
                      <a:pt x="8" y="6"/>
                      <a:pt x="7" y="6"/>
                      <a:pt x="5" y="4"/>
                    </a:cubicBezTo>
                    <a:cubicBezTo>
                      <a:pt x="3" y="2"/>
                      <a:pt x="0" y="0"/>
                      <a:pt x="1" y="1"/>
                    </a:cubicBezTo>
                    <a:cubicBezTo>
                      <a:pt x="2" y="3"/>
                      <a:pt x="4" y="4"/>
                      <a:pt x="4" y="6"/>
                    </a:cubicBezTo>
                    <a:cubicBezTo>
                      <a:pt x="4" y="7"/>
                      <a:pt x="4" y="7"/>
                      <a:pt x="6" y="9"/>
                    </a:cubicBezTo>
                    <a:cubicBezTo>
                      <a:pt x="7" y="11"/>
                      <a:pt x="8" y="12"/>
                      <a:pt x="9" y="12"/>
                    </a:cubicBezTo>
                    <a:cubicBezTo>
                      <a:pt x="10" y="12"/>
                      <a:pt x="10" y="12"/>
                      <a:pt x="10" y="14"/>
                    </a:cubicBezTo>
                    <a:cubicBezTo>
                      <a:pt x="10" y="15"/>
                      <a:pt x="13" y="16"/>
                      <a:pt x="13" y="16"/>
                    </a:cubicBezTo>
                    <a:cubicBezTo>
                      <a:pt x="12" y="14"/>
                      <a:pt x="13" y="14"/>
                      <a:pt x="12" y="12"/>
                    </a:cubicBezTo>
                    <a:cubicBezTo>
                      <a:pt x="10" y="11"/>
                      <a:pt x="10" y="11"/>
                      <a:pt x="10" y="10"/>
                    </a:cubicBezTo>
                    <a:cubicBezTo>
                      <a:pt x="10" y="9"/>
                      <a:pt x="11" y="9"/>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90"/>
              <p:cNvSpPr/>
              <p:nvPr/>
            </p:nvSpPr>
            <p:spPr bwMode="auto">
              <a:xfrm>
                <a:off x="6931" y="2166"/>
                <a:ext cx="39" cy="45"/>
              </a:xfrm>
              <a:custGeom>
                <a:avLst/>
                <a:gdLst>
                  <a:gd name="T0" fmla="*/ 27 w 28"/>
                  <a:gd name="T1" fmla="*/ 7 h 33"/>
                  <a:gd name="T2" fmla="*/ 22 w 28"/>
                  <a:gd name="T3" fmla="*/ 8 h 33"/>
                  <a:gd name="T4" fmla="*/ 19 w 28"/>
                  <a:gd name="T5" fmla="*/ 9 h 33"/>
                  <a:gd name="T6" fmla="*/ 13 w 28"/>
                  <a:gd name="T7" fmla="*/ 6 h 33"/>
                  <a:gd name="T8" fmla="*/ 11 w 28"/>
                  <a:gd name="T9" fmla="*/ 1 h 33"/>
                  <a:gd name="T10" fmla="*/ 10 w 28"/>
                  <a:gd name="T11" fmla="*/ 1 h 33"/>
                  <a:gd name="T12" fmla="*/ 9 w 28"/>
                  <a:gd name="T13" fmla="*/ 3 h 33"/>
                  <a:gd name="T14" fmla="*/ 7 w 28"/>
                  <a:gd name="T15" fmla="*/ 2 h 33"/>
                  <a:gd name="T16" fmla="*/ 6 w 28"/>
                  <a:gd name="T17" fmla="*/ 10 h 33"/>
                  <a:gd name="T18" fmla="*/ 5 w 28"/>
                  <a:gd name="T19" fmla="*/ 14 h 33"/>
                  <a:gd name="T20" fmla="*/ 2 w 28"/>
                  <a:gd name="T21" fmla="*/ 16 h 33"/>
                  <a:gd name="T22" fmla="*/ 1 w 28"/>
                  <a:gd name="T23" fmla="*/ 20 h 33"/>
                  <a:gd name="T24" fmla="*/ 9 w 28"/>
                  <a:gd name="T25" fmla="*/ 24 h 33"/>
                  <a:gd name="T26" fmla="*/ 7 w 28"/>
                  <a:gd name="T27" fmla="*/ 29 h 33"/>
                  <a:gd name="T28" fmla="*/ 7 w 28"/>
                  <a:gd name="T29" fmla="*/ 32 h 33"/>
                  <a:gd name="T30" fmla="*/ 11 w 28"/>
                  <a:gd name="T31" fmla="*/ 32 h 33"/>
                  <a:gd name="T32" fmla="*/ 17 w 28"/>
                  <a:gd name="T33" fmla="*/ 25 h 33"/>
                  <a:gd name="T34" fmla="*/ 19 w 28"/>
                  <a:gd name="T35" fmla="*/ 21 h 33"/>
                  <a:gd name="T36" fmla="*/ 19 w 28"/>
                  <a:gd name="T37" fmla="*/ 18 h 33"/>
                  <a:gd name="T38" fmla="*/ 22 w 28"/>
                  <a:gd name="T39" fmla="*/ 16 h 33"/>
                  <a:gd name="T40" fmla="*/ 24 w 28"/>
                  <a:gd name="T41" fmla="*/ 16 h 33"/>
                  <a:gd name="T42" fmla="*/ 27 w 28"/>
                  <a:gd name="T43" fmla="*/ 12 h 33"/>
                  <a:gd name="T44" fmla="*/ 27 w 28"/>
                  <a:gd name="T45" fmla="*/ 8 h 33"/>
                  <a:gd name="T46" fmla="*/ 27 w 28"/>
                  <a:gd name="T47"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33">
                    <a:moveTo>
                      <a:pt x="27" y="7"/>
                    </a:moveTo>
                    <a:cubicBezTo>
                      <a:pt x="25" y="7"/>
                      <a:pt x="23" y="7"/>
                      <a:pt x="22" y="8"/>
                    </a:cubicBezTo>
                    <a:cubicBezTo>
                      <a:pt x="21" y="9"/>
                      <a:pt x="21" y="10"/>
                      <a:pt x="19" y="9"/>
                    </a:cubicBezTo>
                    <a:cubicBezTo>
                      <a:pt x="17" y="8"/>
                      <a:pt x="13" y="7"/>
                      <a:pt x="13" y="6"/>
                    </a:cubicBezTo>
                    <a:cubicBezTo>
                      <a:pt x="13" y="4"/>
                      <a:pt x="13" y="2"/>
                      <a:pt x="11" y="1"/>
                    </a:cubicBezTo>
                    <a:cubicBezTo>
                      <a:pt x="10" y="0"/>
                      <a:pt x="10" y="0"/>
                      <a:pt x="10" y="1"/>
                    </a:cubicBezTo>
                    <a:cubicBezTo>
                      <a:pt x="11" y="3"/>
                      <a:pt x="10" y="4"/>
                      <a:pt x="9" y="3"/>
                    </a:cubicBezTo>
                    <a:cubicBezTo>
                      <a:pt x="9" y="2"/>
                      <a:pt x="8" y="2"/>
                      <a:pt x="7" y="2"/>
                    </a:cubicBezTo>
                    <a:cubicBezTo>
                      <a:pt x="6" y="2"/>
                      <a:pt x="6" y="8"/>
                      <a:pt x="6" y="10"/>
                    </a:cubicBezTo>
                    <a:cubicBezTo>
                      <a:pt x="6" y="11"/>
                      <a:pt x="5" y="13"/>
                      <a:pt x="5" y="14"/>
                    </a:cubicBezTo>
                    <a:cubicBezTo>
                      <a:pt x="4" y="15"/>
                      <a:pt x="3" y="15"/>
                      <a:pt x="2" y="16"/>
                    </a:cubicBezTo>
                    <a:cubicBezTo>
                      <a:pt x="1" y="17"/>
                      <a:pt x="0" y="19"/>
                      <a:pt x="1" y="20"/>
                    </a:cubicBezTo>
                    <a:cubicBezTo>
                      <a:pt x="2" y="20"/>
                      <a:pt x="9" y="22"/>
                      <a:pt x="9" y="24"/>
                    </a:cubicBezTo>
                    <a:cubicBezTo>
                      <a:pt x="9" y="25"/>
                      <a:pt x="8" y="28"/>
                      <a:pt x="7" y="29"/>
                    </a:cubicBezTo>
                    <a:cubicBezTo>
                      <a:pt x="6" y="30"/>
                      <a:pt x="6" y="32"/>
                      <a:pt x="7" y="32"/>
                    </a:cubicBezTo>
                    <a:cubicBezTo>
                      <a:pt x="8" y="32"/>
                      <a:pt x="10" y="33"/>
                      <a:pt x="11" y="32"/>
                    </a:cubicBezTo>
                    <a:cubicBezTo>
                      <a:pt x="12" y="31"/>
                      <a:pt x="16" y="26"/>
                      <a:pt x="17" y="25"/>
                    </a:cubicBezTo>
                    <a:cubicBezTo>
                      <a:pt x="18" y="23"/>
                      <a:pt x="19" y="22"/>
                      <a:pt x="19" y="21"/>
                    </a:cubicBezTo>
                    <a:cubicBezTo>
                      <a:pt x="19" y="19"/>
                      <a:pt x="18" y="19"/>
                      <a:pt x="19" y="18"/>
                    </a:cubicBezTo>
                    <a:cubicBezTo>
                      <a:pt x="20" y="17"/>
                      <a:pt x="20" y="16"/>
                      <a:pt x="22" y="16"/>
                    </a:cubicBezTo>
                    <a:cubicBezTo>
                      <a:pt x="23" y="16"/>
                      <a:pt x="24" y="17"/>
                      <a:pt x="24" y="16"/>
                    </a:cubicBezTo>
                    <a:cubicBezTo>
                      <a:pt x="25" y="15"/>
                      <a:pt x="26" y="14"/>
                      <a:pt x="27" y="12"/>
                    </a:cubicBezTo>
                    <a:cubicBezTo>
                      <a:pt x="28" y="10"/>
                      <a:pt x="26" y="9"/>
                      <a:pt x="27" y="8"/>
                    </a:cubicBezTo>
                    <a:cubicBezTo>
                      <a:pt x="28" y="7"/>
                      <a:pt x="28" y="7"/>
                      <a:pt x="2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91"/>
              <p:cNvSpPr/>
              <p:nvPr/>
            </p:nvSpPr>
            <p:spPr bwMode="auto">
              <a:xfrm>
                <a:off x="6875" y="2201"/>
                <a:ext cx="60" cy="58"/>
              </a:xfrm>
              <a:custGeom>
                <a:avLst/>
                <a:gdLst>
                  <a:gd name="T0" fmla="*/ 42 w 44"/>
                  <a:gd name="T1" fmla="*/ 2 h 42"/>
                  <a:gd name="T2" fmla="*/ 40 w 44"/>
                  <a:gd name="T3" fmla="*/ 4 h 42"/>
                  <a:gd name="T4" fmla="*/ 38 w 44"/>
                  <a:gd name="T5" fmla="*/ 4 h 42"/>
                  <a:gd name="T6" fmla="*/ 37 w 44"/>
                  <a:gd name="T7" fmla="*/ 2 h 42"/>
                  <a:gd name="T8" fmla="*/ 35 w 44"/>
                  <a:gd name="T9" fmla="*/ 1 h 42"/>
                  <a:gd name="T10" fmla="*/ 31 w 44"/>
                  <a:gd name="T11" fmla="*/ 4 h 42"/>
                  <a:gd name="T12" fmla="*/ 31 w 44"/>
                  <a:gd name="T13" fmla="*/ 7 h 42"/>
                  <a:gd name="T14" fmla="*/ 27 w 44"/>
                  <a:gd name="T15" fmla="*/ 13 h 42"/>
                  <a:gd name="T16" fmla="*/ 21 w 44"/>
                  <a:gd name="T17" fmla="*/ 19 h 42"/>
                  <a:gd name="T18" fmla="*/ 14 w 44"/>
                  <a:gd name="T19" fmla="*/ 22 h 42"/>
                  <a:gd name="T20" fmla="*/ 11 w 44"/>
                  <a:gd name="T21" fmla="*/ 24 h 42"/>
                  <a:gd name="T22" fmla="*/ 6 w 44"/>
                  <a:gd name="T23" fmla="*/ 30 h 42"/>
                  <a:gd name="T24" fmla="*/ 3 w 44"/>
                  <a:gd name="T25" fmla="*/ 31 h 42"/>
                  <a:gd name="T26" fmla="*/ 2 w 44"/>
                  <a:gd name="T27" fmla="*/ 35 h 42"/>
                  <a:gd name="T28" fmla="*/ 1 w 44"/>
                  <a:gd name="T29" fmla="*/ 37 h 42"/>
                  <a:gd name="T30" fmla="*/ 1 w 44"/>
                  <a:gd name="T31" fmla="*/ 39 h 42"/>
                  <a:gd name="T32" fmla="*/ 6 w 44"/>
                  <a:gd name="T33" fmla="*/ 40 h 42"/>
                  <a:gd name="T34" fmla="*/ 11 w 44"/>
                  <a:gd name="T35" fmla="*/ 42 h 42"/>
                  <a:gd name="T36" fmla="*/ 20 w 44"/>
                  <a:gd name="T37" fmla="*/ 40 h 42"/>
                  <a:gd name="T38" fmla="*/ 25 w 44"/>
                  <a:gd name="T39" fmla="*/ 32 h 42"/>
                  <a:gd name="T40" fmla="*/ 29 w 44"/>
                  <a:gd name="T41" fmla="*/ 25 h 42"/>
                  <a:gd name="T42" fmla="*/ 34 w 44"/>
                  <a:gd name="T43" fmla="*/ 23 h 42"/>
                  <a:gd name="T44" fmla="*/ 38 w 44"/>
                  <a:gd name="T45" fmla="*/ 21 h 42"/>
                  <a:gd name="T46" fmla="*/ 36 w 44"/>
                  <a:gd name="T47" fmla="*/ 19 h 42"/>
                  <a:gd name="T48" fmla="*/ 41 w 44"/>
                  <a:gd name="T49" fmla="*/ 13 h 42"/>
                  <a:gd name="T50" fmla="*/ 44 w 44"/>
                  <a:gd name="T51" fmla="*/ 7 h 42"/>
                  <a:gd name="T52" fmla="*/ 44 w 44"/>
                  <a:gd name="T53" fmla="*/ 5 h 42"/>
                  <a:gd name="T54" fmla="*/ 43 w 44"/>
                  <a:gd name="T55" fmla="*/ 4 h 42"/>
                  <a:gd name="T56" fmla="*/ 42 w 44"/>
                  <a:gd name="T57"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42">
                    <a:moveTo>
                      <a:pt x="42" y="2"/>
                    </a:moveTo>
                    <a:cubicBezTo>
                      <a:pt x="43" y="1"/>
                      <a:pt x="41" y="3"/>
                      <a:pt x="40" y="4"/>
                    </a:cubicBezTo>
                    <a:cubicBezTo>
                      <a:pt x="39" y="5"/>
                      <a:pt x="38" y="4"/>
                      <a:pt x="38" y="4"/>
                    </a:cubicBezTo>
                    <a:cubicBezTo>
                      <a:pt x="37" y="3"/>
                      <a:pt x="38" y="3"/>
                      <a:pt x="37" y="2"/>
                    </a:cubicBezTo>
                    <a:cubicBezTo>
                      <a:pt x="35" y="1"/>
                      <a:pt x="37" y="0"/>
                      <a:pt x="35" y="1"/>
                    </a:cubicBezTo>
                    <a:cubicBezTo>
                      <a:pt x="33" y="2"/>
                      <a:pt x="31" y="3"/>
                      <a:pt x="31" y="4"/>
                    </a:cubicBezTo>
                    <a:cubicBezTo>
                      <a:pt x="31" y="6"/>
                      <a:pt x="32" y="6"/>
                      <a:pt x="31" y="7"/>
                    </a:cubicBezTo>
                    <a:cubicBezTo>
                      <a:pt x="29" y="8"/>
                      <a:pt x="28" y="12"/>
                      <a:pt x="27" y="13"/>
                    </a:cubicBezTo>
                    <a:cubicBezTo>
                      <a:pt x="26" y="14"/>
                      <a:pt x="22" y="18"/>
                      <a:pt x="21" y="19"/>
                    </a:cubicBezTo>
                    <a:cubicBezTo>
                      <a:pt x="19" y="19"/>
                      <a:pt x="15" y="21"/>
                      <a:pt x="14" y="22"/>
                    </a:cubicBezTo>
                    <a:cubicBezTo>
                      <a:pt x="14" y="23"/>
                      <a:pt x="12" y="24"/>
                      <a:pt x="11" y="24"/>
                    </a:cubicBezTo>
                    <a:cubicBezTo>
                      <a:pt x="9" y="25"/>
                      <a:pt x="8" y="29"/>
                      <a:pt x="6" y="30"/>
                    </a:cubicBezTo>
                    <a:cubicBezTo>
                      <a:pt x="5" y="31"/>
                      <a:pt x="4" y="30"/>
                      <a:pt x="3" y="31"/>
                    </a:cubicBezTo>
                    <a:cubicBezTo>
                      <a:pt x="2" y="32"/>
                      <a:pt x="2" y="34"/>
                      <a:pt x="2" y="35"/>
                    </a:cubicBezTo>
                    <a:cubicBezTo>
                      <a:pt x="2" y="36"/>
                      <a:pt x="2" y="37"/>
                      <a:pt x="1" y="37"/>
                    </a:cubicBezTo>
                    <a:cubicBezTo>
                      <a:pt x="0" y="37"/>
                      <a:pt x="1" y="39"/>
                      <a:pt x="1" y="39"/>
                    </a:cubicBezTo>
                    <a:cubicBezTo>
                      <a:pt x="1" y="39"/>
                      <a:pt x="3" y="39"/>
                      <a:pt x="6" y="40"/>
                    </a:cubicBezTo>
                    <a:cubicBezTo>
                      <a:pt x="8" y="40"/>
                      <a:pt x="9" y="41"/>
                      <a:pt x="11" y="42"/>
                    </a:cubicBezTo>
                    <a:cubicBezTo>
                      <a:pt x="13" y="42"/>
                      <a:pt x="17" y="42"/>
                      <a:pt x="20" y="40"/>
                    </a:cubicBezTo>
                    <a:cubicBezTo>
                      <a:pt x="22" y="37"/>
                      <a:pt x="25" y="36"/>
                      <a:pt x="25" y="32"/>
                    </a:cubicBezTo>
                    <a:cubicBezTo>
                      <a:pt x="26" y="28"/>
                      <a:pt x="26" y="26"/>
                      <a:pt x="29" y="25"/>
                    </a:cubicBezTo>
                    <a:cubicBezTo>
                      <a:pt x="32" y="24"/>
                      <a:pt x="32" y="23"/>
                      <a:pt x="34" y="23"/>
                    </a:cubicBezTo>
                    <a:cubicBezTo>
                      <a:pt x="36" y="23"/>
                      <a:pt x="39" y="23"/>
                      <a:pt x="38" y="21"/>
                    </a:cubicBezTo>
                    <a:cubicBezTo>
                      <a:pt x="36" y="20"/>
                      <a:pt x="35" y="21"/>
                      <a:pt x="36" y="19"/>
                    </a:cubicBezTo>
                    <a:cubicBezTo>
                      <a:pt x="37" y="17"/>
                      <a:pt x="40" y="15"/>
                      <a:pt x="41" y="13"/>
                    </a:cubicBezTo>
                    <a:cubicBezTo>
                      <a:pt x="42" y="11"/>
                      <a:pt x="44" y="9"/>
                      <a:pt x="44" y="7"/>
                    </a:cubicBezTo>
                    <a:cubicBezTo>
                      <a:pt x="44" y="6"/>
                      <a:pt x="43" y="6"/>
                      <a:pt x="44" y="5"/>
                    </a:cubicBezTo>
                    <a:cubicBezTo>
                      <a:pt x="44" y="4"/>
                      <a:pt x="44" y="3"/>
                      <a:pt x="43" y="4"/>
                    </a:cubicBezTo>
                    <a:cubicBezTo>
                      <a:pt x="42" y="4"/>
                      <a:pt x="42" y="3"/>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92"/>
              <p:cNvSpPr/>
              <p:nvPr/>
            </p:nvSpPr>
            <p:spPr bwMode="auto">
              <a:xfrm>
                <a:off x="6884" y="2259"/>
                <a:ext cx="5" cy="4"/>
              </a:xfrm>
              <a:custGeom>
                <a:avLst/>
                <a:gdLst>
                  <a:gd name="T0" fmla="*/ 0 w 3"/>
                  <a:gd name="T1" fmla="*/ 0 h 3"/>
                  <a:gd name="T2" fmla="*/ 0 w 3"/>
                  <a:gd name="T3" fmla="*/ 3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cubicBezTo>
                      <a:pt x="0" y="3"/>
                      <a:pt x="0" y="3"/>
                      <a:pt x="0" y="3"/>
                    </a:cubicBezTo>
                    <a:cubicBezTo>
                      <a:pt x="3" y="3"/>
                      <a:pt x="3" y="3"/>
                      <a:pt x="3" y="3"/>
                    </a:cubicBezTo>
                    <a:cubicBezTo>
                      <a:pt x="1" y="2"/>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93"/>
              <p:cNvSpPr/>
              <p:nvPr/>
            </p:nvSpPr>
            <p:spPr bwMode="auto">
              <a:xfrm>
                <a:off x="6703" y="2201"/>
                <a:ext cx="30" cy="29"/>
              </a:xfrm>
              <a:custGeom>
                <a:avLst/>
                <a:gdLst>
                  <a:gd name="T0" fmla="*/ 18 w 22"/>
                  <a:gd name="T1" fmla="*/ 2 h 21"/>
                  <a:gd name="T2" fmla="*/ 10 w 22"/>
                  <a:gd name="T3" fmla="*/ 4 h 21"/>
                  <a:gd name="T4" fmla="*/ 1 w 22"/>
                  <a:gd name="T5" fmla="*/ 2 h 21"/>
                  <a:gd name="T6" fmla="*/ 5 w 22"/>
                  <a:gd name="T7" fmla="*/ 12 h 21"/>
                  <a:gd name="T8" fmla="*/ 4 w 22"/>
                  <a:gd name="T9" fmla="*/ 13 h 21"/>
                  <a:gd name="T10" fmla="*/ 6 w 22"/>
                  <a:gd name="T11" fmla="*/ 17 h 21"/>
                  <a:gd name="T12" fmla="*/ 12 w 22"/>
                  <a:gd name="T13" fmla="*/ 21 h 21"/>
                  <a:gd name="T14" fmla="*/ 14 w 22"/>
                  <a:gd name="T15" fmla="*/ 18 h 21"/>
                  <a:gd name="T16" fmla="*/ 16 w 22"/>
                  <a:gd name="T17" fmla="*/ 19 h 21"/>
                  <a:gd name="T18" fmla="*/ 16 w 22"/>
                  <a:gd name="T19" fmla="*/ 17 h 21"/>
                  <a:gd name="T20" fmla="*/ 18 w 22"/>
                  <a:gd name="T21" fmla="*/ 17 h 21"/>
                  <a:gd name="T22" fmla="*/ 19 w 22"/>
                  <a:gd name="T23" fmla="*/ 16 h 21"/>
                  <a:gd name="T24" fmla="*/ 20 w 22"/>
                  <a:gd name="T25" fmla="*/ 11 h 21"/>
                  <a:gd name="T26" fmla="*/ 21 w 22"/>
                  <a:gd name="T27" fmla="*/ 9 h 21"/>
                  <a:gd name="T28" fmla="*/ 21 w 22"/>
                  <a:gd name="T29" fmla="*/ 2 h 21"/>
                  <a:gd name="T30" fmla="*/ 18 w 22"/>
                  <a:gd name="T3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18" y="2"/>
                    </a:moveTo>
                    <a:cubicBezTo>
                      <a:pt x="16" y="3"/>
                      <a:pt x="12" y="4"/>
                      <a:pt x="10" y="4"/>
                    </a:cubicBezTo>
                    <a:cubicBezTo>
                      <a:pt x="7" y="3"/>
                      <a:pt x="2" y="0"/>
                      <a:pt x="1" y="2"/>
                    </a:cubicBezTo>
                    <a:cubicBezTo>
                      <a:pt x="0" y="4"/>
                      <a:pt x="5" y="11"/>
                      <a:pt x="5" y="12"/>
                    </a:cubicBezTo>
                    <a:cubicBezTo>
                      <a:pt x="5" y="13"/>
                      <a:pt x="4" y="12"/>
                      <a:pt x="4" y="13"/>
                    </a:cubicBezTo>
                    <a:cubicBezTo>
                      <a:pt x="4" y="13"/>
                      <a:pt x="5" y="16"/>
                      <a:pt x="6" y="17"/>
                    </a:cubicBezTo>
                    <a:cubicBezTo>
                      <a:pt x="7" y="18"/>
                      <a:pt x="11" y="21"/>
                      <a:pt x="12" y="21"/>
                    </a:cubicBezTo>
                    <a:cubicBezTo>
                      <a:pt x="14" y="20"/>
                      <a:pt x="13" y="19"/>
                      <a:pt x="14" y="18"/>
                    </a:cubicBezTo>
                    <a:cubicBezTo>
                      <a:pt x="15" y="17"/>
                      <a:pt x="15" y="20"/>
                      <a:pt x="16" y="19"/>
                    </a:cubicBezTo>
                    <a:cubicBezTo>
                      <a:pt x="16" y="19"/>
                      <a:pt x="16" y="18"/>
                      <a:pt x="16" y="17"/>
                    </a:cubicBezTo>
                    <a:cubicBezTo>
                      <a:pt x="16" y="15"/>
                      <a:pt x="17" y="16"/>
                      <a:pt x="18" y="17"/>
                    </a:cubicBezTo>
                    <a:cubicBezTo>
                      <a:pt x="19" y="18"/>
                      <a:pt x="19" y="18"/>
                      <a:pt x="19" y="16"/>
                    </a:cubicBezTo>
                    <a:cubicBezTo>
                      <a:pt x="19" y="14"/>
                      <a:pt x="19" y="11"/>
                      <a:pt x="20" y="11"/>
                    </a:cubicBezTo>
                    <a:cubicBezTo>
                      <a:pt x="21" y="10"/>
                      <a:pt x="21" y="10"/>
                      <a:pt x="21" y="9"/>
                    </a:cubicBezTo>
                    <a:cubicBezTo>
                      <a:pt x="21" y="7"/>
                      <a:pt x="22" y="3"/>
                      <a:pt x="21" y="2"/>
                    </a:cubicBezTo>
                    <a:cubicBezTo>
                      <a:pt x="19" y="2"/>
                      <a:pt x="19" y="2"/>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94"/>
              <p:cNvSpPr/>
              <p:nvPr/>
            </p:nvSpPr>
            <p:spPr bwMode="auto">
              <a:xfrm>
                <a:off x="6728" y="2195"/>
                <a:ext cx="5" cy="8"/>
              </a:xfrm>
              <a:custGeom>
                <a:avLst/>
                <a:gdLst>
                  <a:gd name="T0" fmla="*/ 3 w 4"/>
                  <a:gd name="T1" fmla="*/ 5 h 6"/>
                  <a:gd name="T2" fmla="*/ 1 w 4"/>
                  <a:gd name="T3" fmla="*/ 0 h 6"/>
                  <a:gd name="T4" fmla="*/ 3 w 4"/>
                  <a:gd name="T5" fmla="*/ 5 h 6"/>
                </a:gdLst>
                <a:ahLst/>
                <a:cxnLst>
                  <a:cxn ang="0">
                    <a:pos x="T0" y="T1"/>
                  </a:cxn>
                  <a:cxn ang="0">
                    <a:pos x="T2" y="T3"/>
                  </a:cxn>
                  <a:cxn ang="0">
                    <a:pos x="T4" y="T5"/>
                  </a:cxn>
                </a:cxnLst>
                <a:rect l="0" t="0" r="r" b="b"/>
                <a:pathLst>
                  <a:path w="4" h="6">
                    <a:moveTo>
                      <a:pt x="3" y="5"/>
                    </a:moveTo>
                    <a:cubicBezTo>
                      <a:pt x="4" y="1"/>
                      <a:pt x="2" y="0"/>
                      <a:pt x="1" y="0"/>
                    </a:cubicBezTo>
                    <a:cubicBezTo>
                      <a:pt x="0" y="0"/>
                      <a:pt x="3" y="6"/>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95"/>
              <p:cNvSpPr/>
              <p:nvPr/>
            </p:nvSpPr>
            <p:spPr bwMode="auto">
              <a:xfrm>
                <a:off x="6696" y="2195"/>
                <a:ext cx="3" cy="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2" y="2"/>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96"/>
              <p:cNvSpPr/>
              <p:nvPr/>
            </p:nvSpPr>
            <p:spPr bwMode="auto">
              <a:xfrm>
                <a:off x="6206" y="1787"/>
                <a:ext cx="17" cy="29"/>
              </a:xfrm>
              <a:custGeom>
                <a:avLst/>
                <a:gdLst>
                  <a:gd name="T0" fmla="*/ 6 w 12"/>
                  <a:gd name="T1" fmla="*/ 3 h 21"/>
                  <a:gd name="T2" fmla="*/ 2 w 12"/>
                  <a:gd name="T3" fmla="*/ 0 h 21"/>
                  <a:gd name="T4" fmla="*/ 2 w 12"/>
                  <a:gd name="T5" fmla="*/ 1 h 21"/>
                  <a:gd name="T6" fmla="*/ 1 w 12"/>
                  <a:gd name="T7" fmla="*/ 6 h 21"/>
                  <a:gd name="T8" fmla="*/ 0 w 12"/>
                  <a:gd name="T9" fmla="*/ 12 h 21"/>
                  <a:gd name="T10" fmla="*/ 2 w 12"/>
                  <a:gd name="T11" fmla="*/ 19 h 21"/>
                  <a:gd name="T12" fmla="*/ 7 w 12"/>
                  <a:gd name="T13" fmla="*/ 20 h 21"/>
                  <a:gd name="T14" fmla="*/ 11 w 12"/>
                  <a:gd name="T15" fmla="*/ 16 h 21"/>
                  <a:gd name="T16" fmla="*/ 10 w 12"/>
                  <a:gd name="T17" fmla="*/ 11 h 21"/>
                  <a:gd name="T18" fmla="*/ 6 w 12"/>
                  <a:gd name="T19"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1">
                    <a:moveTo>
                      <a:pt x="6" y="3"/>
                    </a:moveTo>
                    <a:cubicBezTo>
                      <a:pt x="5" y="2"/>
                      <a:pt x="3" y="0"/>
                      <a:pt x="2" y="0"/>
                    </a:cubicBezTo>
                    <a:cubicBezTo>
                      <a:pt x="1" y="0"/>
                      <a:pt x="2" y="0"/>
                      <a:pt x="2" y="1"/>
                    </a:cubicBezTo>
                    <a:cubicBezTo>
                      <a:pt x="2" y="2"/>
                      <a:pt x="2" y="6"/>
                      <a:pt x="1" y="6"/>
                    </a:cubicBezTo>
                    <a:cubicBezTo>
                      <a:pt x="0" y="7"/>
                      <a:pt x="0" y="10"/>
                      <a:pt x="0" y="12"/>
                    </a:cubicBezTo>
                    <a:cubicBezTo>
                      <a:pt x="0" y="13"/>
                      <a:pt x="0" y="17"/>
                      <a:pt x="2" y="19"/>
                    </a:cubicBezTo>
                    <a:cubicBezTo>
                      <a:pt x="3" y="21"/>
                      <a:pt x="5" y="21"/>
                      <a:pt x="7" y="20"/>
                    </a:cubicBezTo>
                    <a:cubicBezTo>
                      <a:pt x="9" y="19"/>
                      <a:pt x="11" y="18"/>
                      <a:pt x="11" y="16"/>
                    </a:cubicBezTo>
                    <a:cubicBezTo>
                      <a:pt x="12" y="15"/>
                      <a:pt x="11" y="13"/>
                      <a:pt x="10" y="11"/>
                    </a:cubicBezTo>
                    <a:cubicBezTo>
                      <a:pt x="9" y="9"/>
                      <a:pt x="7" y="5"/>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97"/>
              <p:cNvSpPr/>
              <p:nvPr/>
            </p:nvSpPr>
            <p:spPr bwMode="auto">
              <a:xfrm>
                <a:off x="5918" y="1956"/>
                <a:ext cx="56" cy="112"/>
              </a:xfrm>
              <a:custGeom>
                <a:avLst/>
                <a:gdLst>
                  <a:gd name="T0" fmla="*/ 39 w 41"/>
                  <a:gd name="T1" fmla="*/ 9 h 81"/>
                  <a:gd name="T2" fmla="*/ 35 w 41"/>
                  <a:gd name="T3" fmla="*/ 2 h 81"/>
                  <a:gd name="T4" fmla="*/ 33 w 41"/>
                  <a:gd name="T5" fmla="*/ 1 h 81"/>
                  <a:gd name="T6" fmla="*/ 32 w 41"/>
                  <a:gd name="T7" fmla="*/ 4 h 81"/>
                  <a:gd name="T8" fmla="*/ 31 w 41"/>
                  <a:gd name="T9" fmla="*/ 8 h 81"/>
                  <a:gd name="T10" fmla="*/ 29 w 41"/>
                  <a:gd name="T11" fmla="*/ 10 h 81"/>
                  <a:gd name="T12" fmla="*/ 26 w 41"/>
                  <a:gd name="T13" fmla="*/ 10 h 81"/>
                  <a:gd name="T14" fmla="*/ 27 w 41"/>
                  <a:gd name="T15" fmla="*/ 11 h 81"/>
                  <a:gd name="T16" fmla="*/ 26 w 41"/>
                  <a:gd name="T17" fmla="*/ 13 h 81"/>
                  <a:gd name="T18" fmla="*/ 26 w 41"/>
                  <a:gd name="T19" fmla="*/ 15 h 81"/>
                  <a:gd name="T20" fmla="*/ 26 w 41"/>
                  <a:gd name="T21" fmla="*/ 16 h 81"/>
                  <a:gd name="T22" fmla="*/ 23 w 41"/>
                  <a:gd name="T23" fmla="*/ 17 h 81"/>
                  <a:gd name="T24" fmla="*/ 20 w 41"/>
                  <a:gd name="T25" fmla="*/ 19 h 81"/>
                  <a:gd name="T26" fmla="*/ 17 w 41"/>
                  <a:gd name="T27" fmla="*/ 21 h 81"/>
                  <a:gd name="T28" fmla="*/ 17 w 41"/>
                  <a:gd name="T29" fmla="*/ 22 h 81"/>
                  <a:gd name="T30" fmla="*/ 14 w 41"/>
                  <a:gd name="T31" fmla="*/ 22 h 81"/>
                  <a:gd name="T32" fmla="*/ 9 w 41"/>
                  <a:gd name="T33" fmla="*/ 24 h 81"/>
                  <a:gd name="T34" fmla="*/ 7 w 41"/>
                  <a:gd name="T35" fmla="*/ 24 h 81"/>
                  <a:gd name="T36" fmla="*/ 4 w 41"/>
                  <a:gd name="T37" fmla="*/ 33 h 81"/>
                  <a:gd name="T38" fmla="*/ 6 w 41"/>
                  <a:gd name="T39" fmla="*/ 43 h 81"/>
                  <a:gd name="T40" fmla="*/ 5 w 41"/>
                  <a:gd name="T41" fmla="*/ 50 h 81"/>
                  <a:gd name="T42" fmla="*/ 1 w 41"/>
                  <a:gd name="T43" fmla="*/ 57 h 81"/>
                  <a:gd name="T44" fmla="*/ 0 w 41"/>
                  <a:gd name="T45" fmla="*/ 64 h 81"/>
                  <a:gd name="T46" fmla="*/ 3 w 41"/>
                  <a:gd name="T47" fmla="*/ 68 h 81"/>
                  <a:gd name="T48" fmla="*/ 2 w 41"/>
                  <a:gd name="T49" fmla="*/ 71 h 81"/>
                  <a:gd name="T50" fmla="*/ 5 w 41"/>
                  <a:gd name="T51" fmla="*/ 78 h 81"/>
                  <a:gd name="T52" fmla="*/ 12 w 41"/>
                  <a:gd name="T53" fmla="*/ 80 h 81"/>
                  <a:gd name="T54" fmla="*/ 19 w 41"/>
                  <a:gd name="T55" fmla="*/ 78 h 81"/>
                  <a:gd name="T56" fmla="*/ 25 w 41"/>
                  <a:gd name="T57" fmla="*/ 66 h 81"/>
                  <a:gd name="T58" fmla="*/ 31 w 41"/>
                  <a:gd name="T59" fmla="*/ 46 h 81"/>
                  <a:gd name="T60" fmla="*/ 36 w 41"/>
                  <a:gd name="T61" fmla="*/ 30 h 81"/>
                  <a:gd name="T62" fmla="*/ 37 w 41"/>
                  <a:gd name="T63" fmla="*/ 26 h 81"/>
                  <a:gd name="T64" fmla="*/ 36 w 41"/>
                  <a:gd name="T65" fmla="*/ 21 h 81"/>
                  <a:gd name="T66" fmla="*/ 38 w 41"/>
                  <a:gd name="T67" fmla="*/ 20 h 81"/>
                  <a:gd name="T68" fmla="*/ 40 w 41"/>
                  <a:gd name="T69" fmla="*/ 22 h 81"/>
                  <a:gd name="T70" fmla="*/ 40 w 41"/>
                  <a:gd name="T71" fmla="*/ 18 h 81"/>
                  <a:gd name="T72" fmla="*/ 39 w 41"/>
                  <a:gd name="T73" fmla="*/ 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 h="81">
                    <a:moveTo>
                      <a:pt x="39" y="9"/>
                    </a:moveTo>
                    <a:cubicBezTo>
                      <a:pt x="38" y="6"/>
                      <a:pt x="36" y="3"/>
                      <a:pt x="35" y="2"/>
                    </a:cubicBezTo>
                    <a:cubicBezTo>
                      <a:pt x="34" y="1"/>
                      <a:pt x="34" y="0"/>
                      <a:pt x="33" y="1"/>
                    </a:cubicBezTo>
                    <a:cubicBezTo>
                      <a:pt x="33" y="1"/>
                      <a:pt x="32" y="3"/>
                      <a:pt x="32" y="4"/>
                    </a:cubicBezTo>
                    <a:cubicBezTo>
                      <a:pt x="32" y="4"/>
                      <a:pt x="31" y="8"/>
                      <a:pt x="31" y="8"/>
                    </a:cubicBezTo>
                    <a:cubicBezTo>
                      <a:pt x="30" y="8"/>
                      <a:pt x="30" y="10"/>
                      <a:pt x="29" y="10"/>
                    </a:cubicBezTo>
                    <a:cubicBezTo>
                      <a:pt x="28" y="9"/>
                      <a:pt x="26" y="9"/>
                      <a:pt x="26" y="10"/>
                    </a:cubicBezTo>
                    <a:cubicBezTo>
                      <a:pt x="26" y="11"/>
                      <a:pt x="27" y="10"/>
                      <a:pt x="27" y="11"/>
                    </a:cubicBezTo>
                    <a:cubicBezTo>
                      <a:pt x="27" y="13"/>
                      <a:pt x="26" y="12"/>
                      <a:pt x="26" y="13"/>
                    </a:cubicBezTo>
                    <a:cubicBezTo>
                      <a:pt x="25" y="14"/>
                      <a:pt x="25" y="15"/>
                      <a:pt x="26" y="15"/>
                    </a:cubicBezTo>
                    <a:cubicBezTo>
                      <a:pt x="26" y="15"/>
                      <a:pt x="28" y="16"/>
                      <a:pt x="26" y="16"/>
                    </a:cubicBezTo>
                    <a:cubicBezTo>
                      <a:pt x="24" y="16"/>
                      <a:pt x="24" y="16"/>
                      <a:pt x="23" y="17"/>
                    </a:cubicBezTo>
                    <a:cubicBezTo>
                      <a:pt x="22" y="18"/>
                      <a:pt x="22" y="18"/>
                      <a:pt x="20" y="19"/>
                    </a:cubicBezTo>
                    <a:cubicBezTo>
                      <a:pt x="19" y="20"/>
                      <a:pt x="16" y="20"/>
                      <a:pt x="17" y="21"/>
                    </a:cubicBezTo>
                    <a:cubicBezTo>
                      <a:pt x="18" y="22"/>
                      <a:pt x="18" y="23"/>
                      <a:pt x="17" y="22"/>
                    </a:cubicBezTo>
                    <a:cubicBezTo>
                      <a:pt x="16" y="22"/>
                      <a:pt x="16" y="21"/>
                      <a:pt x="14" y="22"/>
                    </a:cubicBezTo>
                    <a:cubicBezTo>
                      <a:pt x="13" y="23"/>
                      <a:pt x="10" y="24"/>
                      <a:pt x="9" y="24"/>
                    </a:cubicBezTo>
                    <a:cubicBezTo>
                      <a:pt x="8" y="24"/>
                      <a:pt x="7" y="23"/>
                      <a:pt x="7" y="24"/>
                    </a:cubicBezTo>
                    <a:cubicBezTo>
                      <a:pt x="6" y="25"/>
                      <a:pt x="5" y="30"/>
                      <a:pt x="4" y="33"/>
                    </a:cubicBezTo>
                    <a:cubicBezTo>
                      <a:pt x="4" y="35"/>
                      <a:pt x="6" y="42"/>
                      <a:pt x="6" y="43"/>
                    </a:cubicBezTo>
                    <a:cubicBezTo>
                      <a:pt x="6" y="45"/>
                      <a:pt x="6" y="49"/>
                      <a:pt x="5" y="50"/>
                    </a:cubicBezTo>
                    <a:cubicBezTo>
                      <a:pt x="4" y="51"/>
                      <a:pt x="1" y="55"/>
                      <a:pt x="1" y="57"/>
                    </a:cubicBezTo>
                    <a:cubicBezTo>
                      <a:pt x="0" y="58"/>
                      <a:pt x="0" y="63"/>
                      <a:pt x="0" y="64"/>
                    </a:cubicBezTo>
                    <a:cubicBezTo>
                      <a:pt x="1" y="65"/>
                      <a:pt x="4" y="66"/>
                      <a:pt x="3" y="68"/>
                    </a:cubicBezTo>
                    <a:cubicBezTo>
                      <a:pt x="2" y="70"/>
                      <a:pt x="2" y="70"/>
                      <a:pt x="2" y="71"/>
                    </a:cubicBezTo>
                    <a:cubicBezTo>
                      <a:pt x="2" y="72"/>
                      <a:pt x="3" y="76"/>
                      <a:pt x="5" y="78"/>
                    </a:cubicBezTo>
                    <a:cubicBezTo>
                      <a:pt x="7" y="79"/>
                      <a:pt x="9" y="81"/>
                      <a:pt x="12" y="80"/>
                    </a:cubicBezTo>
                    <a:cubicBezTo>
                      <a:pt x="15" y="79"/>
                      <a:pt x="17" y="78"/>
                      <a:pt x="19" y="78"/>
                    </a:cubicBezTo>
                    <a:cubicBezTo>
                      <a:pt x="20" y="78"/>
                      <a:pt x="24" y="73"/>
                      <a:pt x="25" y="66"/>
                    </a:cubicBezTo>
                    <a:cubicBezTo>
                      <a:pt x="27" y="60"/>
                      <a:pt x="29" y="50"/>
                      <a:pt x="31" y="46"/>
                    </a:cubicBezTo>
                    <a:cubicBezTo>
                      <a:pt x="33" y="42"/>
                      <a:pt x="36" y="33"/>
                      <a:pt x="36" y="30"/>
                    </a:cubicBezTo>
                    <a:cubicBezTo>
                      <a:pt x="36" y="27"/>
                      <a:pt x="37" y="27"/>
                      <a:pt x="37" y="26"/>
                    </a:cubicBezTo>
                    <a:cubicBezTo>
                      <a:pt x="37" y="25"/>
                      <a:pt x="36" y="23"/>
                      <a:pt x="36" y="21"/>
                    </a:cubicBezTo>
                    <a:cubicBezTo>
                      <a:pt x="36" y="20"/>
                      <a:pt x="37" y="20"/>
                      <a:pt x="38" y="20"/>
                    </a:cubicBezTo>
                    <a:cubicBezTo>
                      <a:pt x="39" y="21"/>
                      <a:pt x="39" y="23"/>
                      <a:pt x="40" y="22"/>
                    </a:cubicBezTo>
                    <a:cubicBezTo>
                      <a:pt x="40" y="22"/>
                      <a:pt x="41" y="19"/>
                      <a:pt x="40" y="18"/>
                    </a:cubicBezTo>
                    <a:cubicBezTo>
                      <a:pt x="40" y="16"/>
                      <a:pt x="40" y="11"/>
                      <a:pt x="3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98"/>
              <p:cNvSpPr/>
              <p:nvPr/>
            </p:nvSpPr>
            <p:spPr bwMode="auto">
              <a:xfrm>
                <a:off x="6043" y="1187"/>
                <a:ext cx="18" cy="12"/>
              </a:xfrm>
              <a:custGeom>
                <a:avLst/>
                <a:gdLst>
                  <a:gd name="T0" fmla="*/ 2 w 13"/>
                  <a:gd name="T1" fmla="*/ 1 h 9"/>
                  <a:gd name="T2" fmla="*/ 2 w 13"/>
                  <a:gd name="T3" fmla="*/ 5 h 9"/>
                  <a:gd name="T4" fmla="*/ 7 w 13"/>
                  <a:gd name="T5" fmla="*/ 8 h 9"/>
                  <a:gd name="T6" fmla="*/ 10 w 13"/>
                  <a:gd name="T7" fmla="*/ 9 h 9"/>
                  <a:gd name="T8" fmla="*/ 11 w 13"/>
                  <a:gd name="T9" fmla="*/ 6 h 9"/>
                  <a:gd name="T10" fmla="*/ 5 w 13"/>
                  <a:gd name="T11" fmla="*/ 2 h 9"/>
                  <a:gd name="T12" fmla="*/ 2 w 1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2" y="1"/>
                    </a:moveTo>
                    <a:cubicBezTo>
                      <a:pt x="2" y="2"/>
                      <a:pt x="0" y="4"/>
                      <a:pt x="2" y="5"/>
                    </a:cubicBezTo>
                    <a:cubicBezTo>
                      <a:pt x="5" y="7"/>
                      <a:pt x="6" y="7"/>
                      <a:pt x="7" y="8"/>
                    </a:cubicBezTo>
                    <a:cubicBezTo>
                      <a:pt x="7" y="8"/>
                      <a:pt x="9" y="9"/>
                      <a:pt x="10" y="9"/>
                    </a:cubicBezTo>
                    <a:cubicBezTo>
                      <a:pt x="11" y="9"/>
                      <a:pt x="13" y="7"/>
                      <a:pt x="11" y="6"/>
                    </a:cubicBezTo>
                    <a:cubicBezTo>
                      <a:pt x="10" y="6"/>
                      <a:pt x="7" y="4"/>
                      <a:pt x="5" y="2"/>
                    </a:cubicBezTo>
                    <a:cubicBezTo>
                      <a:pt x="4" y="1"/>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99"/>
              <p:cNvSpPr/>
              <p:nvPr/>
            </p:nvSpPr>
            <p:spPr bwMode="auto">
              <a:xfrm>
                <a:off x="5962" y="1202"/>
                <a:ext cx="17" cy="11"/>
              </a:xfrm>
              <a:custGeom>
                <a:avLst/>
                <a:gdLst>
                  <a:gd name="T0" fmla="*/ 0 w 13"/>
                  <a:gd name="T1" fmla="*/ 3 h 8"/>
                  <a:gd name="T2" fmla="*/ 4 w 13"/>
                  <a:gd name="T3" fmla="*/ 8 h 8"/>
                  <a:gd name="T4" fmla="*/ 12 w 13"/>
                  <a:gd name="T5" fmla="*/ 4 h 8"/>
                  <a:gd name="T6" fmla="*/ 4 w 13"/>
                  <a:gd name="T7" fmla="*/ 0 h 8"/>
                  <a:gd name="T8" fmla="*/ 0 w 13"/>
                  <a:gd name="T9" fmla="*/ 3 h 8"/>
                </a:gdLst>
                <a:ahLst/>
                <a:cxnLst>
                  <a:cxn ang="0">
                    <a:pos x="T0" y="T1"/>
                  </a:cxn>
                  <a:cxn ang="0">
                    <a:pos x="T2" y="T3"/>
                  </a:cxn>
                  <a:cxn ang="0">
                    <a:pos x="T4" y="T5"/>
                  </a:cxn>
                  <a:cxn ang="0">
                    <a:pos x="T6" y="T7"/>
                  </a:cxn>
                  <a:cxn ang="0">
                    <a:pos x="T8" y="T9"/>
                  </a:cxn>
                </a:cxnLst>
                <a:rect l="0" t="0" r="r" b="b"/>
                <a:pathLst>
                  <a:path w="13" h="8">
                    <a:moveTo>
                      <a:pt x="0" y="3"/>
                    </a:moveTo>
                    <a:cubicBezTo>
                      <a:pt x="0" y="5"/>
                      <a:pt x="2" y="7"/>
                      <a:pt x="4" y="8"/>
                    </a:cubicBezTo>
                    <a:cubicBezTo>
                      <a:pt x="6" y="8"/>
                      <a:pt x="11" y="5"/>
                      <a:pt x="12" y="4"/>
                    </a:cubicBezTo>
                    <a:cubicBezTo>
                      <a:pt x="13" y="2"/>
                      <a:pt x="8" y="0"/>
                      <a:pt x="4" y="0"/>
                    </a:cubicBezTo>
                    <a:cubicBezTo>
                      <a:pt x="1" y="0"/>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100"/>
              <p:cNvSpPr/>
              <p:nvPr/>
            </p:nvSpPr>
            <p:spPr bwMode="auto">
              <a:xfrm>
                <a:off x="6134" y="1144"/>
                <a:ext cx="13" cy="9"/>
              </a:xfrm>
              <a:custGeom>
                <a:avLst/>
                <a:gdLst>
                  <a:gd name="T0" fmla="*/ 10 w 10"/>
                  <a:gd name="T1" fmla="*/ 3 h 6"/>
                  <a:gd name="T2" fmla="*/ 7 w 10"/>
                  <a:gd name="T3" fmla="*/ 0 h 6"/>
                  <a:gd name="T4" fmla="*/ 1 w 10"/>
                  <a:gd name="T5" fmla="*/ 0 h 6"/>
                  <a:gd name="T6" fmla="*/ 1 w 10"/>
                  <a:gd name="T7" fmla="*/ 5 h 6"/>
                  <a:gd name="T8" fmla="*/ 10 w 10"/>
                  <a:gd name="T9" fmla="*/ 3 h 6"/>
                </a:gdLst>
                <a:ahLst/>
                <a:cxnLst>
                  <a:cxn ang="0">
                    <a:pos x="T0" y="T1"/>
                  </a:cxn>
                  <a:cxn ang="0">
                    <a:pos x="T2" y="T3"/>
                  </a:cxn>
                  <a:cxn ang="0">
                    <a:pos x="T4" y="T5"/>
                  </a:cxn>
                  <a:cxn ang="0">
                    <a:pos x="T6" y="T7"/>
                  </a:cxn>
                  <a:cxn ang="0">
                    <a:pos x="T8" y="T9"/>
                  </a:cxn>
                </a:cxnLst>
                <a:rect l="0" t="0" r="r" b="b"/>
                <a:pathLst>
                  <a:path w="10" h="6">
                    <a:moveTo>
                      <a:pt x="10" y="3"/>
                    </a:moveTo>
                    <a:cubicBezTo>
                      <a:pt x="10" y="3"/>
                      <a:pt x="7" y="1"/>
                      <a:pt x="7" y="0"/>
                    </a:cubicBezTo>
                    <a:cubicBezTo>
                      <a:pt x="6" y="0"/>
                      <a:pt x="2" y="0"/>
                      <a:pt x="1" y="0"/>
                    </a:cubicBezTo>
                    <a:cubicBezTo>
                      <a:pt x="0" y="1"/>
                      <a:pt x="1" y="3"/>
                      <a:pt x="1" y="5"/>
                    </a:cubicBezTo>
                    <a:cubicBezTo>
                      <a:pt x="2" y="6"/>
                      <a:pt x="8" y="4"/>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101"/>
              <p:cNvSpPr/>
              <p:nvPr/>
            </p:nvSpPr>
            <p:spPr bwMode="auto">
              <a:xfrm>
                <a:off x="6444" y="1128"/>
                <a:ext cx="18" cy="8"/>
              </a:xfrm>
              <a:custGeom>
                <a:avLst/>
                <a:gdLst>
                  <a:gd name="T0" fmla="*/ 9 w 13"/>
                  <a:gd name="T1" fmla="*/ 1 h 6"/>
                  <a:gd name="T2" fmla="*/ 6 w 13"/>
                  <a:gd name="T3" fmla="*/ 1 h 6"/>
                  <a:gd name="T4" fmla="*/ 2 w 13"/>
                  <a:gd name="T5" fmla="*/ 3 h 6"/>
                  <a:gd name="T6" fmla="*/ 8 w 13"/>
                  <a:gd name="T7" fmla="*/ 6 h 6"/>
                  <a:gd name="T8" fmla="*/ 12 w 13"/>
                  <a:gd name="T9" fmla="*/ 2 h 6"/>
                  <a:gd name="T10" fmla="*/ 9 w 13"/>
                  <a:gd name="T11" fmla="*/ 1 h 6"/>
                </a:gdLst>
                <a:ahLst/>
                <a:cxnLst>
                  <a:cxn ang="0">
                    <a:pos x="T0" y="T1"/>
                  </a:cxn>
                  <a:cxn ang="0">
                    <a:pos x="T2" y="T3"/>
                  </a:cxn>
                  <a:cxn ang="0">
                    <a:pos x="T4" y="T5"/>
                  </a:cxn>
                  <a:cxn ang="0">
                    <a:pos x="T6" y="T7"/>
                  </a:cxn>
                  <a:cxn ang="0">
                    <a:pos x="T8" y="T9"/>
                  </a:cxn>
                  <a:cxn ang="0">
                    <a:pos x="T10" y="T11"/>
                  </a:cxn>
                </a:cxnLst>
                <a:rect l="0" t="0" r="r" b="b"/>
                <a:pathLst>
                  <a:path w="13" h="6">
                    <a:moveTo>
                      <a:pt x="9" y="1"/>
                    </a:moveTo>
                    <a:cubicBezTo>
                      <a:pt x="7" y="1"/>
                      <a:pt x="7" y="0"/>
                      <a:pt x="6" y="1"/>
                    </a:cubicBezTo>
                    <a:cubicBezTo>
                      <a:pt x="4" y="1"/>
                      <a:pt x="4" y="3"/>
                      <a:pt x="2" y="3"/>
                    </a:cubicBezTo>
                    <a:cubicBezTo>
                      <a:pt x="0" y="4"/>
                      <a:pt x="6" y="6"/>
                      <a:pt x="8" y="6"/>
                    </a:cubicBezTo>
                    <a:cubicBezTo>
                      <a:pt x="9" y="5"/>
                      <a:pt x="11" y="4"/>
                      <a:pt x="12" y="2"/>
                    </a:cubicBezTo>
                    <a:cubicBezTo>
                      <a:pt x="13" y="0"/>
                      <a:pt x="11"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102"/>
              <p:cNvSpPr/>
              <p:nvPr/>
            </p:nvSpPr>
            <p:spPr bwMode="auto">
              <a:xfrm>
                <a:off x="6077" y="1015"/>
                <a:ext cx="22" cy="9"/>
              </a:xfrm>
              <a:custGeom>
                <a:avLst/>
                <a:gdLst>
                  <a:gd name="T0" fmla="*/ 1 w 16"/>
                  <a:gd name="T1" fmla="*/ 5 h 7"/>
                  <a:gd name="T2" fmla="*/ 4 w 16"/>
                  <a:gd name="T3" fmla="*/ 7 h 7"/>
                  <a:gd name="T4" fmla="*/ 12 w 16"/>
                  <a:gd name="T5" fmla="*/ 5 h 7"/>
                  <a:gd name="T6" fmla="*/ 16 w 16"/>
                  <a:gd name="T7" fmla="*/ 3 h 7"/>
                  <a:gd name="T8" fmla="*/ 13 w 16"/>
                  <a:gd name="T9" fmla="*/ 1 h 7"/>
                  <a:gd name="T10" fmla="*/ 10 w 16"/>
                  <a:gd name="T11" fmla="*/ 1 h 7"/>
                  <a:gd name="T12" fmla="*/ 5 w 16"/>
                  <a:gd name="T13" fmla="*/ 3 h 7"/>
                  <a:gd name="T14" fmla="*/ 1 w 16"/>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 y="5"/>
                    </a:moveTo>
                    <a:cubicBezTo>
                      <a:pt x="0" y="5"/>
                      <a:pt x="1" y="7"/>
                      <a:pt x="4" y="7"/>
                    </a:cubicBezTo>
                    <a:cubicBezTo>
                      <a:pt x="6" y="6"/>
                      <a:pt x="10" y="7"/>
                      <a:pt x="12" y="5"/>
                    </a:cubicBezTo>
                    <a:cubicBezTo>
                      <a:pt x="15" y="4"/>
                      <a:pt x="16" y="5"/>
                      <a:pt x="16" y="3"/>
                    </a:cubicBezTo>
                    <a:cubicBezTo>
                      <a:pt x="16" y="1"/>
                      <a:pt x="15" y="1"/>
                      <a:pt x="13" y="1"/>
                    </a:cubicBezTo>
                    <a:cubicBezTo>
                      <a:pt x="11" y="1"/>
                      <a:pt x="11" y="0"/>
                      <a:pt x="10" y="1"/>
                    </a:cubicBezTo>
                    <a:cubicBezTo>
                      <a:pt x="8" y="2"/>
                      <a:pt x="6" y="3"/>
                      <a:pt x="5" y="3"/>
                    </a:cubicBezTo>
                    <a:cubicBezTo>
                      <a:pt x="4" y="3"/>
                      <a:pt x="2"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103"/>
              <p:cNvSpPr/>
              <p:nvPr/>
            </p:nvSpPr>
            <p:spPr bwMode="auto">
              <a:xfrm>
                <a:off x="6050" y="1020"/>
                <a:ext cx="24" cy="10"/>
              </a:xfrm>
              <a:custGeom>
                <a:avLst/>
                <a:gdLst>
                  <a:gd name="T0" fmla="*/ 3 w 18"/>
                  <a:gd name="T1" fmla="*/ 6 h 7"/>
                  <a:gd name="T2" fmla="*/ 10 w 18"/>
                  <a:gd name="T3" fmla="*/ 7 h 7"/>
                  <a:gd name="T4" fmla="*/ 17 w 18"/>
                  <a:gd name="T5" fmla="*/ 1 h 7"/>
                  <a:gd name="T6" fmla="*/ 12 w 18"/>
                  <a:gd name="T7" fmla="*/ 1 h 7"/>
                  <a:gd name="T8" fmla="*/ 3 w 18"/>
                  <a:gd name="T9" fmla="*/ 1 h 7"/>
                  <a:gd name="T10" fmla="*/ 3 w 18"/>
                  <a:gd name="T11" fmla="*/ 6 h 7"/>
                </a:gdLst>
                <a:ahLst/>
                <a:cxnLst>
                  <a:cxn ang="0">
                    <a:pos x="T0" y="T1"/>
                  </a:cxn>
                  <a:cxn ang="0">
                    <a:pos x="T2" y="T3"/>
                  </a:cxn>
                  <a:cxn ang="0">
                    <a:pos x="T4" y="T5"/>
                  </a:cxn>
                  <a:cxn ang="0">
                    <a:pos x="T6" y="T7"/>
                  </a:cxn>
                  <a:cxn ang="0">
                    <a:pos x="T8" y="T9"/>
                  </a:cxn>
                  <a:cxn ang="0">
                    <a:pos x="T10" y="T11"/>
                  </a:cxn>
                </a:cxnLst>
                <a:rect l="0" t="0" r="r" b="b"/>
                <a:pathLst>
                  <a:path w="18" h="7">
                    <a:moveTo>
                      <a:pt x="3" y="6"/>
                    </a:moveTo>
                    <a:cubicBezTo>
                      <a:pt x="5" y="6"/>
                      <a:pt x="8" y="6"/>
                      <a:pt x="10" y="7"/>
                    </a:cubicBezTo>
                    <a:cubicBezTo>
                      <a:pt x="11" y="7"/>
                      <a:pt x="18" y="3"/>
                      <a:pt x="17" y="1"/>
                    </a:cubicBezTo>
                    <a:cubicBezTo>
                      <a:pt x="16" y="0"/>
                      <a:pt x="14" y="1"/>
                      <a:pt x="12" y="1"/>
                    </a:cubicBezTo>
                    <a:cubicBezTo>
                      <a:pt x="11" y="1"/>
                      <a:pt x="4" y="1"/>
                      <a:pt x="3" y="1"/>
                    </a:cubicBezTo>
                    <a:cubicBezTo>
                      <a:pt x="2" y="2"/>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104"/>
              <p:cNvSpPr/>
              <p:nvPr/>
            </p:nvSpPr>
            <p:spPr bwMode="auto">
              <a:xfrm>
                <a:off x="6033" y="1029"/>
                <a:ext cx="18" cy="5"/>
              </a:xfrm>
              <a:custGeom>
                <a:avLst/>
                <a:gdLst>
                  <a:gd name="T0" fmla="*/ 1 w 13"/>
                  <a:gd name="T1" fmla="*/ 1 h 4"/>
                  <a:gd name="T2" fmla="*/ 2 w 13"/>
                  <a:gd name="T3" fmla="*/ 4 h 4"/>
                  <a:gd name="T4" fmla="*/ 7 w 13"/>
                  <a:gd name="T5" fmla="*/ 2 h 4"/>
                  <a:gd name="T6" fmla="*/ 11 w 13"/>
                  <a:gd name="T7" fmla="*/ 1 h 4"/>
                  <a:gd name="T8" fmla="*/ 3 w 13"/>
                  <a:gd name="T9" fmla="*/ 0 h 4"/>
                  <a:gd name="T10" fmla="*/ 1 w 13"/>
                  <a:gd name="T11" fmla="*/ 1 h 4"/>
                </a:gdLst>
                <a:ahLst/>
                <a:cxnLst>
                  <a:cxn ang="0">
                    <a:pos x="T0" y="T1"/>
                  </a:cxn>
                  <a:cxn ang="0">
                    <a:pos x="T2" y="T3"/>
                  </a:cxn>
                  <a:cxn ang="0">
                    <a:pos x="T4" y="T5"/>
                  </a:cxn>
                  <a:cxn ang="0">
                    <a:pos x="T6" y="T7"/>
                  </a:cxn>
                  <a:cxn ang="0">
                    <a:pos x="T8" y="T9"/>
                  </a:cxn>
                  <a:cxn ang="0">
                    <a:pos x="T10" y="T11"/>
                  </a:cxn>
                </a:cxnLst>
                <a:rect l="0" t="0" r="r" b="b"/>
                <a:pathLst>
                  <a:path w="13" h="4">
                    <a:moveTo>
                      <a:pt x="1" y="1"/>
                    </a:moveTo>
                    <a:cubicBezTo>
                      <a:pt x="2" y="2"/>
                      <a:pt x="2" y="4"/>
                      <a:pt x="2" y="4"/>
                    </a:cubicBezTo>
                    <a:cubicBezTo>
                      <a:pt x="2" y="4"/>
                      <a:pt x="6" y="3"/>
                      <a:pt x="7" y="2"/>
                    </a:cubicBezTo>
                    <a:cubicBezTo>
                      <a:pt x="8" y="0"/>
                      <a:pt x="10" y="1"/>
                      <a:pt x="11" y="1"/>
                    </a:cubicBezTo>
                    <a:cubicBezTo>
                      <a:pt x="13" y="1"/>
                      <a:pt x="5" y="0"/>
                      <a:pt x="3"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105"/>
              <p:cNvSpPr/>
              <p:nvPr/>
            </p:nvSpPr>
            <p:spPr bwMode="auto">
              <a:xfrm>
                <a:off x="6022" y="1030"/>
                <a:ext cx="11" cy="7"/>
              </a:xfrm>
              <a:custGeom>
                <a:avLst/>
                <a:gdLst>
                  <a:gd name="T0" fmla="*/ 7 w 8"/>
                  <a:gd name="T1" fmla="*/ 4 h 5"/>
                  <a:gd name="T2" fmla="*/ 8 w 8"/>
                  <a:gd name="T3" fmla="*/ 1 h 5"/>
                  <a:gd name="T4" fmla="*/ 4 w 8"/>
                  <a:gd name="T5" fmla="*/ 0 h 5"/>
                  <a:gd name="T6" fmla="*/ 1 w 8"/>
                  <a:gd name="T7" fmla="*/ 3 h 5"/>
                  <a:gd name="T8" fmla="*/ 7 w 8"/>
                  <a:gd name="T9" fmla="*/ 4 h 5"/>
                </a:gdLst>
                <a:ahLst/>
                <a:cxnLst>
                  <a:cxn ang="0">
                    <a:pos x="T0" y="T1"/>
                  </a:cxn>
                  <a:cxn ang="0">
                    <a:pos x="T2" y="T3"/>
                  </a:cxn>
                  <a:cxn ang="0">
                    <a:pos x="T4" y="T5"/>
                  </a:cxn>
                  <a:cxn ang="0">
                    <a:pos x="T6" y="T7"/>
                  </a:cxn>
                  <a:cxn ang="0">
                    <a:pos x="T8" y="T9"/>
                  </a:cxn>
                </a:cxnLst>
                <a:rect l="0" t="0" r="r" b="b"/>
                <a:pathLst>
                  <a:path w="8" h="5">
                    <a:moveTo>
                      <a:pt x="7" y="4"/>
                    </a:moveTo>
                    <a:cubicBezTo>
                      <a:pt x="7" y="4"/>
                      <a:pt x="8" y="2"/>
                      <a:pt x="8" y="1"/>
                    </a:cubicBezTo>
                    <a:cubicBezTo>
                      <a:pt x="8" y="0"/>
                      <a:pt x="6" y="0"/>
                      <a:pt x="4" y="0"/>
                    </a:cubicBezTo>
                    <a:cubicBezTo>
                      <a:pt x="2" y="0"/>
                      <a:pt x="2" y="1"/>
                      <a:pt x="1" y="3"/>
                    </a:cubicBezTo>
                    <a:cubicBezTo>
                      <a:pt x="0" y="5"/>
                      <a:pt x="5" y="5"/>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106"/>
              <p:cNvSpPr/>
              <p:nvPr/>
            </p:nvSpPr>
            <p:spPr bwMode="auto">
              <a:xfrm>
                <a:off x="5996" y="1027"/>
                <a:ext cx="10" cy="7"/>
              </a:xfrm>
              <a:custGeom>
                <a:avLst/>
                <a:gdLst>
                  <a:gd name="T0" fmla="*/ 5 w 7"/>
                  <a:gd name="T1" fmla="*/ 4 h 5"/>
                  <a:gd name="T2" fmla="*/ 4 w 7"/>
                  <a:gd name="T3" fmla="*/ 1 h 5"/>
                  <a:gd name="T4" fmla="*/ 1 w 7"/>
                  <a:gd name="T5" fmla="*/ 4 h 5"/>
                  <a:gd name="T6" fmla="*/ 5 w 7"/>
                  <a:gd name="T7" fmla="*/ 4 h 5"/>
                </a:gdLst>
                <a:ahLst/>
                <a:cxnLst>
                  <a:cxn ang="0">
                    <a:pos x="T0" y="T1"/>
                  </a:cxn>
                  <a:cxn ang="0">
                    <a:pos x="T2" y="T3"/>
                  </a:cxn>
                  <a:cxn ang="0">
                    <a:pos x="T4" y="T5"/>
                  </a:cxn>
                  <a:cxn ang="0">
                    <a:pos x="T6" y="T7"/>
                  </a:cxn>
                </a:cxnLst>
                <a:rect l="0" t="0" r="r" b="b"/>
                <a:pathLst>
                  <a:path w="7" h="5">
                    <a:moveTo>
                      <a:pt x="5" y="4"/>
                    </a:moveTo>
                    <a:cubicBezTo>
                      <a:pt x="7" y="4"/>
                      <a:pt x="5" y="2"/>
                      <a:pt x="4" y="1"/>
                    </a:cubicBezTo>
                    <a:cubicBezTo>
                      <a:pt x="2" y="0"/>
                      <a:pt x="2" y="2"/>
                      <a:pt x="1" y="4"/>
                    </a:cubicBezTo>
                    <a:cubicBezTo>
                      <a:pt x="0" y="5"/>
                      <a:pt x="4"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107"/>
              <p:cNvSpPr/>
              <p:nvPr/>
            </p:nvSpPr>
            <p:spPr bwMode="auto">
              <a:xfrm>
                <a:off x="5953" y="1019"/>
                <a:ext cx="37" cy="15"/>
              </a:xfrm>
              <a:custGeom>
                <a:avLst/>
                <a:gdLst>
                  <a:gd name="T0" fmla="*/ 13 w 27"/>
                  <a:gd name="T1" fmla="*/ 5 h 11"/>
                  <a:gd name="T2" fmla="*/ 7 w 27"/>
                  <a:gd name="T3" fmla="*/ 6 h 11"/>
                  <a:gd name="T4" fmla="*/ 3 w 27"/>
                  <a:gd name="T5" fmla="*/ 7 h 11"/>
                  <a:gd name="T6" fmla="*/ 6 w 27"/>
                  <a:gd name="T7" fmla="*/ 7 h 11"/>
                  <a:gd name="T8" fmla="*/ 5 w 27"/>
                  <a:gd name="T9" fmla="*/ 8 h 11"/>
                  <a:gd name="T10" fmla="*/ 1 w 27"/>
                  <a:gd name="T11" fmla="*/ 8 h 11"/>
                  <a:gd name="T12" fmla="*/ 0 w 27"/>
                  <a:gd name="T13" fmla="*/ 10 h 11"/>
                  <a:gd name="T14" fmla="*/ 1 w 27"/>
                  <a:gd name="T15" fmla="*/ 11 h 11"/>
                  <a:gd name="T16" fmla="*/ 4 w 27"/>
                  <a:gd name="T17" fmla="*/ 10 h 11"/>
                  <a:gd name="T18" fmla="*/ 5 w 27"/>
                  <a:gd name="T19" fmla="*/ 11 h 11"/>
                  <a:gd name="T20" fmla="*/ 10 w 27"/>
                  <a:gd name="T21" fmla="*/ 10 h 11"/>
                  <a:gd name="T22" fmla="*/ 10 w 27"/>
                  <a:gd name="T23" fmla="*/ 9 h 11"/>
                  <a:gd name="T24" fmla="*/ 13 w 27"/>
                  <a:gd name="T25" fmla="*/ 8 h 11"/>
                  <a:gd name="T26" fmla="*/ 16 w 27"/>
                  <a:gd name="T27" fmla="*/ 7 h 11"/>
                  <a:gd name="T28" fmla="*/ 23 w 27"/>
                  <a:gd name="T29" fmla="*/ 6 h 11"/>
                  <a:gd name="T30" fmla="*/ 26 w 27"/>
                  <a:gd name="T31" fmla="*/ 4 h 11"/>
                  <a:gd name="T32" fmla="*/ 23 w 27"/>
                  <a:gd name="T33" fmla="*/ 2 h 11"/>
                  <a:gd name="T34" fmla="*/ 20 w 27"/>
                  <a:gd name="T35" fmla="*/ 2 h 11"/>
                  <a:gd name="T36" fmla="*/ 17 w 27"/>
                  <a:gd name="T37" fmla="*/ 1 h 11"/>
                  <a:gd name="T38" fmla="*/ 12 w 27"/>
                  <a:gd name="T39" fmla="*/ 2 h 11"/>
                  <a:gd name="T40" fmla="*/ 15 w 27"/>
                  <a:gd name="T41" fmla="*/ 4 h 11"/>
                  <a:gd name="T42" fmla="*/ 13 w 27"/>
                  <a:gd name="T4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11">
                    <a:moveTo>
                      <a:pt x="13" y="5"/>
                    </a:moveTo>
                    <a:cubicBezTo>
                      <a:pt x="11" y="6"/>
                      <a:pt x="9" y="6"/>
                      <a:pt x="7" y="6"/>
                    </a:cubicBezTo>
                    <a:cubicBezTo>
                      <a:pt x="4" y="6"/>
                      <a:pt x="4" y="7"/>
                      <a:pt x="3" y="7"/>
                    </a:cubicBezTo>
                    <a:cubicBezTo>
                      <a:pt x="2" y="7"/>
                      <a:pt x="5" y="7"/>
                      <a:pt x="6" y="7"/>
                    </a:cubicBezTo>
                    <a:cubicBezTo>
                      <a:pt x="7" y="7"/>
                      <a:pt x="6" y="8"/>
                      <a:pt x="5" y="8"/>
                    </a:cubicBezTo>
                    <a:cubicBezTo>
                      <a:pt x="3" y="8"/>
                      <a:pt x="2" y="8"/>
                      <a:pt x="1" y="8"/>
                    </a:cubicBezTo>
                    <a:cubicBezTo>
                      <a:pt x="0" y="8"/>
                      <a:pt x="0" y="9"/>
                      <a:pt x="0" y="10"/>
                    </a:cubicBezTo>
                    <a:cubicBezTo>
                      <a:pt x="0" y="11"/>
                      <a:pt x="0" y="11"/>
                      <a:pt x="1" y="11"/>
                    </a:cubicBezTo>
                    <a:cubicBezTo>
                      <a:pt x="2" y="10"/>
                      <a:pt x="2" y="10"/>
                      <a:pt x="4" y="10"/>
                    </a:cubicBezTo>
                    <a:cubicBezTo>
                      <a:pt x="6" y="10"/>
                      <a:pt x="5" y="11"/>
                      <a:pt x="5" y="11"/>
                    </a:cubicBezTo>
                    <a:cubicBezTo>
                      <a:pt x="6" y="11"/>
                      <a:pt x="9" y="10"/>
                      <a:pt x="10" y="10"/>
                    </a:cubicBezTo>
                    <a:cubicBezTo>
                      <a:pt x="11" y="10"/>
                      <a:pt x="11" y="9"/>
                      <a:pt x="10" y="9"/>
                    </a:cubicBezTo>
                    <a:cubicBezTo>
                      <a:pt x="8" y="8"/>
                      <a:pt x="11" y="8"/>
                      <a:pt x="13" y="8"/>
                    </a:cubicBezTo>
                    <a:cubicBezTo>
                      <a:pt x="14" y="9"/>
                      <a:pt x="15" y="8"/>
                      <a:pt x="16" y="7"/>
                    </a:cubicBezTo>
                    <a:cubicBezTo>
                      <a:pt x="17" y="6"/>
                      <a:pt x="18" y="6"/>
                      <a:pt x="23" y="6"/>
                    </a:cubicBezTo>
                    <a:cubicBezTo>
                      <a:pt x="23" y="6"/>
                      <a:pt x="25" y="4"/>
                      <a:pt x="26" y="4"/>
                    </a:cubicBezTo>
                    <a:cubicBezTo>
                      <a:pt x="27" y="4"/>
                      <a:pt x="24" y="3"/>
                      <a:pt x="23" y="2"/>
                    </a:cubicBezTo>
                    <a:cubicBezTo>
                      <a:pt x="21" y="2"/>
                      <a:pt x="20" y="2"/>
                      <a:pt x="20" y="2"/>
                    </a:cubicBezTo>
                    <a:cubicBezTo>
                      <a:pt x="19" y="2"/>
                      <a:pt x="19" y="2"/>
                      <a:pt x="17" y="1"/>
                    </a:cubicBezTo>
                    <a:cubicBezTo>
                      <a:pt x="15" y="0"/>
                      <a:pt x="15" y="2"/>
                      <a:pt x="12" y="2"/>
                    </a:cubicBezTo>
                    <a:cubicBezTo>
                      <a:pt x="10" y="2"/>
                      <a:pt x="13" y="3"/>
                      <a:pt x="15" y="4"/>
                    </a:cubicBezTo>
                    <a:cubicBezTo>
                      <a:pt x="17" y="5"/>
                      <a:pt x="15" y="4"/>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108"/>
              <p:cNvSpPr/>
              <p:nvPr/>
            </p:nvSpPr>
            <p:spPr bwMode="auto">
              <a:xfrm>
                <a:off x="5935" y="1020"/>
                <a:ext cx="31" cy="10"/>
              </a:xfrm>
              <a:custGeom>
                <a:avLst/>
                <a:gdLst>
                  <a:gd name="T0" fmla="*/ 6 w 22"/>
                  <a:gd name="T1" fmla="*/ 4 h 7"/>
                  <a:gd name="T2" fmla="*/ 8 w 22"/>
                  <a:gd name="T3" fmla="*/ 6 h 7"/>
                  <a:gd name="T4" fmla="*/ 10 w 22"/>
                  <a:gd name="T5" fmla="*/ 4 h 7"/>
                  <a:gd name="T6" fmla="*/ 15 w 22"/>
                  <a:gd name="T7" fmla="*/ 3 h 7"/>
                  <a:gd name="T8" fmla="*/ 18 w 22"/>
                  <a:gd name="T9" fmla="*/ 3 h 7"/>
                  <a:gd name="T10" fmla="*/ 21 w 22"/>
                  <a:gd name="T11" fmla="*/ 4 h 7"/>
                  <a:gd name="T12" fmla="*/ 22 w 22"/>
                  <a:gd name="T13" fmla="*/ 3 h 7"/>
                  <a:gd name="T14" fmla="*/ 20 w 22"/>
                  <a:gd name="T15" fmla="*/ 1 h 7"/>
                  <a:gd name="T16" fmla="*/ 15 w 22"/>
                  <a:gd name="T17" fmla="*/ 0 h 7"/>
                  <a:gd name="T18" fmla="*/ 12 w 22"/>
                  <a:gd name="T19" fmla="*/ 2 h 7"/>
                  <a:gd name="T20" fmla="*/ 6 w 22"/>
                  <a:gd name="T21" fmla="*/ 3 h 7"/>
                  <a:gd name="T22" fmla="*/ 2 w 22"/>
                  <a:gd name="T23" fmla="*/ 3 h 7"/>
                  <a:gd name="T24" fmla="*/ 6 w 22"/>
                  <a:gd name="T2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
                    <a:moveTo>
                      <a:pt x="6" y="4"/>
                    </a:moveTo>
                    <a:cubicBezTo>
                      <a:pt x="7" y="4"/>
                      <a:pt x="7" y="5"/>
                      <a:pt x="8" y="6"/>
                    </a:cubicBezTo>
                    <a:cubicBezTo>
                      <a:pt x="9" y="7"/>
                      <a:pt x="9" y="5"/>
                      <a:pt x="10" y="4"/>
                    </a:cubicBezTo>
                    <a:cubicBezTo>
                      <a:pt x="12" y="4"/>
                      <a:pt x="14" y="3"/>
                      <a:pt x="15" y="3"/>
                    </a:cubicBezTo>
                    <a:cubicBezTo>
                      <a:pt x="16" y="3"/>
                      <a:pt x="16" y="3"/>
                      <a:pt x="18" y="3"/>
                    </a:cubicBezTo>
                    <a:cubicBezTo>
                      <a:pt x="19" y="2"/>
                      <a:pt x="19" y="3"/>
                      <a:pt x="21" y="4"/>
                    </a:cubicBezTo>
                    <a:cubicBezTo>
                      <a:pt x="22" y="4"/>
                      <a:pt x="22" y="4"/>
                      <a:pt x="22" y="3"/>
                    </a:cubicBezTo>
                    <a:cubicBezTo>
                      <a:pt x="22" y="2"/>
                      <a:pt x="22" y="2"/>
                      <a:pt x="20" y="1"/>
                    </a:cubicBezTo>
                    <a:cubicBezTo>
                      <a:pt x="17" y="0"/>
                      <a:pt x="17" y="0"/>
                      <a:pt x="15" y="0"/>
                    </a:cubicBezTo>
                    <a:cubicBezTo>
                      <a:pt x="14" y="0"/>
                      <a:pt x="14" y="2"/>
                      <a:pt x="12" y="2"/>
                    </a:cubicBezTo>
                    <a:cubicBezTo>
                      <a:pt x="10" y="2"/>
                      <a:pt x="8" y="3"/>
                      <a:pt x="6" y="3"/>
                    </a:cubicBezTo>
                    <a:cubicBezTo>
                      <a:pt x="4" y="3"/>
                      <a:pt x="4" y="3"/>
                      <a:pt x="2" y="3"/>
                    </a:cubicBezTo>
                    <a:cubicBezTo>
                      <a:pt x="0" y="4"/>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109"/>
              <p:cNvSpPr/>
              <p:nvPr/>
            </p:nvSpPr>
            <p:spPr bwMode="auto">
              <a:xfrm>
                <a:off x="6019" y="1023"/>
                <a:ext cx="13" cy="3"/>
              </a:xfrm>
              <a:custGeom>
                <a:avLst/>
                <a:gdLst>
                  <a:gd name="T0" fmla="*/ 4 w 9"/>
                  <a:gd name="T1" fmla="*/ 0 h 2"/>
                  <a:gd name="T2" fmla="*/ 6 w 9"/>
                  <a:gd name="T3" fmla="*/ 1 h 2"/>
                  <a:gd name="T4" fmla="*/ 4 w 9"/>
                  <a:gd name="T5" fmla="*/ 0 h 2"/>
                </a:gdLst>
                <a:ahLst/>
                <a:cxnLst>
                  <a:cxn ang="0">
                    <a:pos x="T0" y="T1"/>
                  </a:cxn>
                  <a:cxn ang="0">
                    <a:pos x="T2" y="T3"/>
                  </a:cxn>
                  <a:cxn ang="0">
                    <a:pos x="T4" y="T5"/>
                  </a:cxn>
                </a:cxnLst>
                <a:rect l="0" t="0" r="r" b="b"/>
                <a:pathLst>
                  <a:path w="9" h="2">
                    <a:moveTo>
                      <a:pt x="4" y="0"/>
                    </a:moveTo>
                    <a:cubicBezTo>
                      <a:pt x="0" y="0"/>
                      <a:pt x="3" y="1"/>
                      <a:pt x="6" y="1"/>
                    </a:cubicBezTo>
                    <a:cubicBezTo>
                      <a:pt x="8" y="2"/>
                      <a:pt x="9"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110"/>
              <p:cNvSpPr/>
              <p:nvPr/>
            </p:nvSpPr>
            <p:spPr bwMode="auto">
              <a:xfrm>
                <a:off x="6004" y="1020"/>
                <a:ext cx="21" cy="4"/>
              </a:xfrm>
              <a:custGeom>
                <a:avLst/>
                <a:gdLst>
                  <a:gd name="T0" fmla="*/ 9 w 15"/>
                  <a:gd name="T1" fmla="*/ 2 h 3"/>
                  <a:gd name="T2" fmla="*/ 6 w 15"/>
                  <a:gd name="T3" fmla="*/ 0 h 3"/>
                  <a:gd name="T4" fmla="*/ 9 w 15"/>
                  <a:gd name="T5" fmla="*/ 2 h 3"/>
                </a:gdLst>
                <a:ahLst/>
                <a:cxnLst>
                  <a:cxn ang="0">
                    <a:pos x="T0" y="T1"/>
                  </a:cxn>
                  <a:cxn ang="0">
                    <a:pos x="T2" y="T3"/>
                  </a:cxn>
                  <a:cxn ang="0">
                    <a:pos x="T4" y="T5"/>
                  </a:cxn>
                </a:cxnLst>
                <a:rect l="0" t="0" r="r" b="b"/>
                <a:pathLst>
                  <a:path w="15" h="3">
                    <a:moveTo>
                      <a:pt x="9" y="2"/>
                    </a:moveTo>
                    <a:cubicBezTo>
                      <a:pt x="15" y="2"/>
                      <a:pt x="12" y="0"/>
                      <a:pt x="6" y="0"/>
                    </a:cubicBezTo>
                    <a:cubicBezTo>
                      <a:pt x="0" y="0"/>
                      <a:pt x="6" y="3"/>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111"/>
              <p:cNvSpPr/>
              <p:nvPr/>
            </p:nvSpPr>
            <p:spPr bwMode="auto">
              <a:xfrm>
                <a:off x="6011" y="1016"/>
                <a:ext cx="29" cy="7"/>
              </a:xfrm>
              <a:custGeom>
                <a:avLst/>
                <a:gdLst>
                  <a:gd name="T0" fmla="*/ 11 w 21"/>
                  <a:gd name="T1" fmla="*/ 3 h 5"/>
                  <a:gd name="T2" fmla="*/ 16 w 21"/>
                  <a:gd name="T3" fmla="*/ 5 h 5"/>
                  <a:gd name="T4" fmla="*/ 18 w 21"/>
                  <a:gd name="T5" fmla="*/ 4 h 5"/>
                  <a:gd name="T6" fmla="*/ 17 w 21"/>
                  <a:gd name="T7" fmla="*/ 2 h 5"/>
                  <a:gd name="T8" fmla="*/ 20 w 21"/>
                  <a:gd name="T9" fmla="*/ 2 h 5"/>
                  <a:gd name="T10" fmla="*/ 13 w 21"/>
                  <a:gd name="T11" fmla="*/ 1 h 5"/>
                  <a:gd name="T12" fmla="*/ 8 w 21"/>
                  <a:gd name="T13" fmla="*/ 1 h 5"/>
                  <a:gd name="T14" fmla="*/ 2 w 21"/>
                  <a:gd name="T15" fmla="*/ 1 h 5"/>
                  <a:gd name="T16" fmla="*/ 5 w 21"/>
                  <a:gd name="T17" fmla="*/ 2 h 5"/>
                  <a:gd name="T18" fmla="*/ 11 w 21"/>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5">
                    <a:moveTo>
                      <a:pt x="11" y="3"/>
                    </a:moveTo>
                    <a:cubicBezTo>
                      <a:pt x="12" y="4"/>
                      <a:pt x="15" y="5"/>
                      <a:pt x="16" y="5"/>
                    </a:cubicBezTo>
                    <a:cubicBezTo>
                      <a:pt x="18" y="5"/>
                      <a:pt x="17" y="4"/>
                      <a:pt x="18" y="4"/>
                    </a:cubicBezTo>
                    <a:cubicBezTo>
                      <a:pt x="20" y="4"/>
                      <a:pt x="18" y="3"/>
                      <a:pt x="17" y="2"/>
                    </a:cubicBezTo>
                    <a:cubicBezTo>
                      <a:pt x="16" y="2"/>
                      <a:pt x="21" y="2"/>
                      <a:pt x="20" y="2"/>
                    </a:cubicBezTo>
                    <a:cubicBezTo>
                      <a:pt x="19" y="1"/>
                      <a:pt x="14" y="1"/>
                      <a:pt x="13" y="1"/>
                    </a:cubicBezTo>
                    <a:cubicBezTo>
                      <a:pt x="11" y="0"/>
                      <a:pt x="10" y="1"/>
                      <a:pt x="8" y="1"/>
                    </a:cubicBezTo>
                    <a:cubicBezTo>
                      <a:pt x="6" y="1"/>
                      <a:pt x="4" y="1"/>
                      <a:pt x="2" y="1"/>
                    </a:cubicBezTo>
                    <a:cubicBezTo>
                      <a:pt x="0" y="1"/>
                      <a:pt x="3" y="2"/>
                      <a:pt x="5" y="2"/>
                    </a:cubicBezTo>
                    <a:cubicBezTo>
                      <a:pt x="7" y="2"/>
                      <a:pt x="9" y="3"/>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112"/>
              <p:cNvSpPr/>
              <p:nvPr/>
            </p:nvSpPr>
            <p:spPr bwMode="auto">
              <a:xfrm>
                <a:off x="6040" y="1020"/>
                <a:ext cx="8" cy="3"/>
              </a:xfrm>
              <a:custGeom>
                <a:avLst/>
                <a:gdLst>
                  <a:gd name="T0" fmla="*/ 4 w 6"/>
                  <a:gd name="T1" fmla="*/ 2 h 2"/>
                  <a:gd name="T2" fmla="*/ 2 w 6"/>
                  <a:gd name="T3" fmla="*/ 0 h 2"/>
                  <a:gd name="T4" fmla="*/ 4 w 6"/>
                  <a:gd name="T5" fmla="*/ 2 h 2"/>
                </a:gdLst>
                <a:ahLst/>
                <a:cxnLst>
                  <a:cxn ang="0">
                    <a:pos x="T0" y="T1"/>
                  </a:cxn>
                  <a:cxn ang="0">
                    <a:pos x="T2" y="T3"/>
                  </a:cxn>
                  <a:cxn ang="0">
                    <a:pos x="T4" y="T5"/>
                  </a:cxn>
                </a:cxnLst>
                <a:rect l="0" t="0" r="r" b="b"/>
                <a:pathLst>
                  <a:path w="6" h="2">
                    <a:moveTo>
                      <a:pt x="4" y="2"/>
                    </a:moveTo>
                    <a:cubicBezTo>
                      <a:pt x="6" y="2"/>
                      <a:pt x="4" y="0"/>
                      <a:pt x="2" y="0"/>
                    </a:cubicBezTo>
                    <a:cubicBezTo>
                      <a:pt x="0" y="0"/>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113"/>
              <p:cNvSpPr/>
              <p:nvPr/>
            </p:nvSpPr>
            <p:spPr bwMode="auto">
              <a:xfrm>
                <a:off x="6041" y="1018"/>
                <a:ext cx="3" cy="2"/>
              </a:xfrm>
              <a:custGeom>
                <a:avLst/>
                <a:gdLst>
                  <a:gd name="T0" fmla="*/ 0 w 2"/>
                  <a:gd name="T1" fmla="*/ 1 h 2"/>
                  <a:gd name="T2" fmla="*/ 1 w 2"/>
                  <a:gd name="T3" fmla="*/ 1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1"/>
                      <a:pt x="1" y="1"/>
                      <a:pt x="1" y="1"/>
                    </a:cubicBezTo>
                    <a:cubicBezTo>
                      <a:pt x="2" y="2"/>
                      <a:pt x="2" y="1"/>
                      <a:pt x="2" y="0"/>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114"/>
              <p:cNvSpPr/>
              <p:nvPr/>
            </p:nvSpPr>
            <p:spPr bwMode="auto">
              <a:xfrm>
                <a:off x="6022" y="1009"/>
                <a:ext cx="23" cy="7"/>
              </a:xfrm>
              <a:custGeom>
                <a:avLst/>
                <a:gdLst>
                  <a:gd name="T0" fmla="*/ 4 w 17"/>
                  <a:gd name="T1" fmla="*/ 3 h 5"/>
                  <a:gd name="T2" fmla="*/ 7 w 17"/>
                  <a:gd name="T3" fmla="*/ 3 h 5"/>
                  <a:gd name="T4" fmla="*/ 10 w 17"/>
                  <a:gd name="T5" fmla="*/ 5 h 5"/>
                  <a:gd name="T6" fmla="*/ 12 w 17"/>
                  <a:gd name="T7" fmla="*/ 5 h 5"/>
                  <a:gd name="T8" fmla="*/ 10 w 17"/>
                  <a:gd name="T9" fmla="*/ 3 h 5"/>
                  <a:gd name="T10" fmla="*/ 15 w 17"/>
                  <a:gd name="T11" fmla="*/ 2 h 5"/>
                  <a:gd name="T12" fmla="*/ 15 w 17"/>
                  <a:gd name="T13" fmla="*/ 1 h 5"/>
                  <a:gd name="T14" fmla="*/ 9 w 17"/>
                  <a:gd name="T15" fmla="*/ 0 h 5"/>
                  <a:gd name="T16" fmla="*/ 10 w 17"/>
                  <a:gd name="T17" fmla="*/ 1 h 5"/>
                  <a:gd name="T18" fmla="*/ 9 w 17"/>
                  <a:gd name="T19" fmla="*/ 2 h 5"/>
                  <a:gd name="T20" fmla="*/ 3 w 17"/>
                  <a:gd name="T21" fmla="*/ 3 h 5"/>
                  <a:gd name="T22" fmla="*/ 0 w 17"/>
                  <a:gd name="T23" fmla="*/ 4 h 5"/>
                  <a:gd name="T24" fmla="*/ 4 w 17"/>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5">
                    <a:moveTo>
                      <a:pt x="4" y="3"/>
                    </a:moveTo>
                    <a:cubicBezTo>
                      <a:pt x="5" y="3"/>
                      <a:pt x="6" y="3"/>
                      <a:pt x="7" y="3"/>
                    </a:cubicBezTo>
                    <a:cubicBezTo>
                      <a:pt x="8" y="3"/>
                      <a:pt x="9" y="5"/>
                      <a:pt x="10" y="5"/>
                    </a:cubicBezTo>
                    <a:cubicBezTo>
                      <a:pt x="10" y="5"/>
                      <a:pt x="11" y="5"/>
                      <a:pt x="12" y="5"/>
                    </a:cubicBezTo>
                    <a:cubicBezTo>
                      <a:pt x="11" y="5"/>
                      <a:pt x="9" y="3"/>
                      <a:pt x="10" y="3"/>
                    </a:cubicBezTo>
                    <a:cubicBezTo>
                      <a:pt x="11" y="3"/>
                      <a:pt x="13" y="2"/>
                      <a:pt x="15" y="2"/>
                    </a:cubicBezTo>
                    <a:cubicBezTo>
                      <a:pt x="17" y="1"/>
                      <a:pt x="17" y="1"/>
                      <a:pt x="15" y="1"/>
                    </a:cubicBezTo>
                    <a:cubicBezTo>
                      <a:pt x="13" y="0"/>
                      <a:pt x="12" y="0"/>
                      <a:pt x="9" y="0"/>
                    </a:cubicBezTo>
                    <a:cubicBezTo>
                      <a:pt x="7" y="0"/>
                      <a:pt x="9" y="1"/>
                      <a:pt x="10" y="1"/>
                    </a:cubicBezTo>
                    <a:cubicBezTo>
                      <a:pt x="11" y="1"/>
                      <a:pt x="11" y="2"/>
                      <a:pt x="9" y="2"/>
                    </a:cubicBezTo>
                    <a:cubicBezTo>
                      <a:pt x="7" y="2"/>
                      <a:pt x="5" y="3"/>
                      <a:pt x="3" y="3"/>
                    </a:cubicBezTo>
                    <a:cubicBezTo>
                      <a:pt x="1" y="3"/>
                      <a:pt x="1" y="3"/>
                      <a:pt x="0" y="4"/>
                    </a:cubicBezTo>
                    <a:cubicBezTo>
                      <a:pt x="0" y="4"/>
                      <a:pt x="3"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115"/>
              <p:cNvSpPr/>
              <p:nvPr/>
            </p:nvSpPr>
            <p:spPr bwMode="auto">
              <a:xfrm>
                <a:off x="6072" y="1007"/>
                <a:ext cx="16" cy="1"/>
              </a:xfrm>
              <a:custGeom>
                <a:avLst/>
                <a:gdLst>
                  <a:gd name="T0" fmla="*/ 10 w 12"/>
                  <a:gd name="T1" fmla="*/ 1 h 1"/>
                  <a:gd name="T2" fmla="*/ 3 w 12"/>
                  <a:gd name="T3" fmla="*/ 0 h 1"/>
                  <a:gd name="T4" fmla="*/ 10 w 12"/>
                  <a:gd name="T5" fmla="*/ 1 h 1"/>
                </a:gdLst>
                <a:ahLst/>
                <a:cxnLst>
                  <a:cxn ang="0">
                    <a:pos x="T0" y="T1"/>
                  </a:cxn>
                  <a:cxn ang="0">
                    <a:pos x="T2" y="T3"/>
                  </a:cxn>
                  <a:cxn ang="0">
                    <a:pos x="T4" y="T5"/>
                  </a:cxn>
                </a:cxnLst>
                <a:rect l="0" t="0" r="r" b="b"/>
                <a:pathLst>
                  <a:path w="12" h="1">
                    <a:moveTo>
                      <a:pt x="10" y="1"/>
                    </a:moveTo>
                    <a:cubicBezTo>
                      <a:pt x="12" y="0"/>
                      <a:pt x="6" y="0"/>
                      <a:pt x="3" y="0"/>
                    </a:cubicBezTo>
                    <a:cubicBezTo>
                      <a:pt x="0" y="0"/>
                      <a:pt x="9" y="1"/>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116"/>
              <p:cNvSpPr/>
              <p:nvPr/>
            </p:nvSpPr>
            <p:spPr bwMode="auto">
              <a:xfrm>
                <a:off x="6041" y="1002"/>
                <a:ext cx="11" cy="3"/>
              </a:xfrm>
              <a:custGeom>
                <a:avLst/>
                <a:gdLst>
                  <a:gd name="T0" fmla="*/ 4 w 8"/>
                  <a:gd name="T1" fmla="*/ 2 h 2"/>
                  <a:gd name="T2" fmla="*/ 6 w 8"/>
                  <a:gd name="T3" fmla="*/ 1 h 2"/>
                  <a:gd name="T4" fmla="*/ 0 w 8"/>
                  <a:gd name="T5" fmla="*/ 1 h 2"/>
                  <a:gd name="T6" fmla="*/ 4 w 8"/>
                  <a:gd name="T7" fmla="*/ 2 h 2"/>
                </a:gdLst>
                <a:ahLst/>
                <a:cxnLst>
                  <a:cxn ang="0">
                    <a:pos x="T0" y="T1"/>
                  </a:cxn>
                  <a:cxn ang="0">
                    <a:pos x="T2" y="T3"/>
                  </a:cxn>
                  <a:cxn ang="0">
                    <a:pos x="T4" y="T5"/>
                  </a:cxn>
                  <a:cxn ang="0">
                    <a:pos x="T6" y="T7"/>
                  </a:cxn>
                </a:cxnLst>
                <a:rect l="0" t="0" r="r" b="b"/>
                <a:pathLst>
                  <a:path w="8" h="2">
                    <a:moveTo>
                      <a:pt x="4" y="2"/>
                    </a:moveTo>
                    <a:cubicBezTo>
                      <a:pt x="5" y="2"/>
                      <a:pt x="8" y="1"/>
                      <a:pt x="6" y="1"/>
                    </a:cubicBezTo>
                    <a:cubicBezTo>
                      <a:pt x="4" y="1"/>
                      <a:pt x="0" y="0"/>
                      <a:pt x="0" y="1"/>
                    </a:cubicBezTo>
                    <a:cubicBezTo>
                      <a:pt x="0" y="2"/>
                      <a:pt x="3"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117"/>
              <p:cNvSpPr/>
              <p:nvPr/>
            </p:nvSpPr>
            <p:spPr bwMode="auto">
              <a:xfrm>
                <a:off x="6054" y="1016"/>
                <a:ext cx="18" cy="4"/>
              </a:xfrm>
              <a:custGeom>
                <a:avLst/>
                <a:gdLst>
                  <a:gd name="T0" fmla="*/ 11 w 13"/>
                  <a:gd name="T1" fmla="*/ 1 h 3"/>
                  <a:gd name="T2" fmla="*/ 3 w 13"/>
                  <a:gd name="T3" fmla="*/ 1 h 3"/>
                  <a:gd name="T4" fmla="*/ 8 w 13"/>
                  <a:gd name="T5" fmla="*/ 3 h 3"/>
                  <a:gd name="T6" fmla="*/ 11 w 13"/>
                  <a:gd name="T7" fmla="*/ 1 h 3"/>
                </a:gdLst>
                <a:ahLst/>
                <a:cxnLst>
                  <a:cxn ang="0">
                    <a:pos x="T0" y="T1"/>
                  </a:cxn>
                  <a:cxn ang="0">
                    <a:pos x="T2" y="T3"/>
                  </a:cxn>
                  <a:cxn ang="0">
                    <a:pos x="T4" y="T5"/>
                  </a:cxn>
                  <a:cxn ang="0">
                    <a:pos x="T6" y="T7"/>
                  </a:cxn>
                </a:cxnLst>
                <a:rect l="0" t="0" r="r" b="b"/>
                <a:pathLst>
                  <a:path w="13" h="3">
                    <a:moveTo>
                      <a:pt x="11" y="1"/>
                    </a:moveTo>
                    <a:cubicBezTo>
                      <a:pt x="13" y="0"/>
                      <a:pt x="6" y="1"/>
                      <a:pt x="3" y="1"/>
                    </a:cubicBezTo>
                    <a:cubicBezTo>
                      <a:pt x="0" y="2"/>
                      <a:pt x="4" y="3"/>
                      <a:pt x="8" y="3"/>
                    </a:cubicBezTo>
                    <a:cubicBezTo>
                      <a:pt x="12" y="3"/>
                      <a:pt x="10"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118"/>
              <p:cNvSpPr/>
              <p:nvPr/>
            </p:nvSpPr>
            <p:spPr bwMode="auto">
              <a:xfrm>
                <a:off x="6047" y="1035"/>
                <a:ext cx="9" cy="3"/>
              </a:xfrm>
              <a:custGeom>
                <a:avLst/>
                <a:gdLst>
                  <a:gd name="T0" fmla="*/ 3 w 7"/>
                  <a:gd name="T1" fmla="*/ 2 h 2"/>
                  <a:gd name="T2" fmla="*/ 2 w 7"/>
                  <a:gd name="T3" fmla="*/ 0 h 2"/>
                  <a:gd name="T4" fmla="*/ 3 w 7"/>
                  <a:gd name="T5" fmla="*/ 2 h 2"/>
                </a:gdLst>
                <a:ahLst/>
                <a:cxnLst>
                  <a:cxn ang="0">
                    <a:pos x="T0" y="T1"/>
                  </a:cxn>
                  <a:cxn ang="0">
                    <a:pos x="T2" y="T3"/>
                  </a:cxn>
                  <a:cxn ang="0">
                    <a:pos x="T4" y="T5"/>
                  </a:cxn>
                </a:cxnLst>
                <a:rect l="0" t="0" r="r" b="b"/>
                <a:pathLst>
                  <a:path w="7" h="2">
                    <a:moveTo>
                      <a:pt x="3" y="2"/>
                    </a:moveTo>
                    <a:cubicBezTo>
                      <a:pt x="7" y="2"/>
                      <a:pt x="5" y="0"/>
                      <a:pt x="2" y="0"/>
                    </a:cubicBezTo>
                    <a:cubicBezTo>
                      <a:pt x="0" y="0"/>
                      <a:pt x="2"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119"/>
              <p:cNvSpPr/>
              <p:nvPr/>
            </p:nvSpPr>
            <p:spPr bwMode="auto">
              <a:xfrm>
                <a:off x="6204" y="1019"/>
                <a:ext cx="12" cy="4"/>
              </a:xfrm>
              <a:custGeom>
                <a:avLst/>
                <a:gdLst>
                  <a:gd name="T0" fmla="*/ 5 w 9"/>
                  <a:gd name="T1" fmla="*/ 3 h 3"/>
                  <a:gd name="T2" fmla="*/ 8 w 9"/>
                  <a:gd name="T3" fmla="*/ 1 h 3"/>
                  <a:gd name="T4" fmla="*/ 2 w 9"/>
                  <a:gd name="T5" fmla="*/ 1 h 3"/>
                  <a:gd name="T6" fmla="*/ 5 w 9"/>
                  <a:gd name="T7" fmla="*/ 3 h 3"/>
                </a:gdLst>
                <a:ahLst/>
                <a:cxnLst>
                  <a:cxn ang="0">
                    <a:pos x="T0" y="T1"/>
                  </a:cxn>
                  <a:cxn ang="0">
                    <a:pos x="T2" y="T3"/>
                  </a:cxn>
                  <a:cxn ang="0">
                    <a:pos x="T4" y="T5"/>
                  </a:cxn>
                  <a:cxn ang="0">
                    <a:pos x="T6" y="T7"/>
                  </a:cxn>
                </a:cxnLst>
                <a:rect l="0" t="0" r="r" b="b"/>
                <a:pathLst>
                  <a:path w="9" h="3">
                    <a:moveTo>
                      <a:pt x="5" y="3"/>
                    </a:moveTo>
                    <a:cubicBezTo>
                      <a:pt x="5" y="3"/>
                      <a:pt x="7" y="2"/>
                      <a:pt x="8" y="1"/>
                    </a:cubicBezTo>
                    <a:cubicBezTo>
                      <a:pt x="9" y="1"/>
                      <a:pt x="5" y="0"/>
                      <a:pt x="2" y="1"/>
                    </a:cubicBezTo>
                    <a:cubicBezTo>
                      <a:pt x="0" y="2"/>
                      <a:pt x="2" y="3"/>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120"/>
              <p:cNvSpPr/>
              <p:nvPr/>
            </p:nvSpPr>
            <p:spPr bwMode="auto">
              <a:xfrm>
                <a:off x="6289" y="1015"/>
                <a:ext cx="8" cy="4"/>
              </a:xfrm>
              <a:custGeom>
                <a:avLst/>
                <a:gdLst>
                  <a:gd name="T0" fmla="*/ 6 w 6"/>
                  <a:gd name="T1" fmla="*/ 1 h 3"/>
                  <a:gd name="T2" fmla="*/ 0 w 6"/>
                  <a:gd name="T3" fmla="*/ 1 h 3"/>
                  <a:gd name="T4" fmla="*/ 6 w 6"/>
                  <a:gd name="T5" fmla="*/ 1 h 3"/>
                </a:gdLst>
                <a:ahLst/>
                <a:cxnLst>
                  <a:cxn ang="0">
                    <a:pos x="T0" y="T1"/>
                  </a:cxn>
                  <a:cxn ang="0">
                    <a:pos x="T2" y="T3"/>
                  </a:cxn>
                  <a:cxn ang="0">
                    <a:pos x="T4" y="T5"/>
                  </a:cxn>
                </a:cxnLst>
                <a:rect l="0" t="0" r="r" b="b"/>
                <a:pathLst>
                  <a:path w="6" h="3">
                    <a:moveTo>
                      <a:pt x="6" y="1"/>
                    </a:moveTo>
                    <a:cubicBezTo>
                      <a:pt x="6" y="0"/>
                      <a:pt x="0" y="0"/>
                      <a:pt x="0" y="1"/>
                    </a:cubicBezTo>
                    <a:cubicBezTo>
                      <a:pt x="0" y="2"/>
                      <a:pt x="6"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121"/>
              <p:cNvSpPr/>
              <p:nvPr/>
            </p:nvSpPr>
            <p:spPr bwMode="auto">
              <a:xfrm>
                <a:off x="6201" y="1151"/>
                <a:ext cx="8" cy="6"/>
              </a:xfrm>
              <a:custGeom>
                <a:avLst/>
                <a:gdLst>
                  <a:gd name="T0" fmla="*/ 4 w 6"/>
                  <a:gd name="T1" fmla="*/ 1 h 4"/>
                  <a:gd name="T2" fmla="*/ 1 w 6"/>
                  <a:gd name="T3" fmla="*/ 2 h 4"/>
                  <a:gd name="T4" fmla="*/ 5 w 6"/>
                  <a:gd name="T5" fmla="*/ 4 h 4"/>
                  <a:gd name="T6" fmla="*/ 4 w 6"/>
                  <a:gd name="T7" fmla="*/ 1 h 4"/>
                </a:gdLst>
                <a:ahLst/>
                <a:cxnLst>
                  <a:cxn ang="0">
                    <a:pos x="T0" y="T1"/>
                  </a:cxn>
                  <a:cxn ang="0">
                    <a:pos x="T2" y="T3"/>
                  </a:cxn>
                  <a:cxn ang="0">
                    <a:pos x="T4" y="T5"/>
                  </a:cxn>
                  <a:cxn ang="0">
                    <a:pos x="T6" y="T7"/>
                  </a:cxn>
                </a:cxnLst>
                <a:rect l="0" t="0" r="r" b="b"/>
                <a:pathLst>
                  <a:path w="6" h="4">
                    <a:moveTo>
                      <a:pt x="4" y="1"/>
                    </a:moveTo>
                    <a:cubicBezTo>
                      <a:pt x="3" y="0"/>
                      <a:pt x="2" y="0"/>
                      <a:pt x="1" y="2"/>
                    </a:cubicBezTo>
                    <a:cubicBezTo>
                      <a:pt x="0" y="3"/>
                      <a:pt x="3" y="4"/>
                      <a:pt x="5" y="4"/>
                    </a:cubicBezTo>
                    <a:cubicBezTo>
                      <a:pt x="6" y="4"/>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122"/>
              <p:cNvSpPr/>
              <p:nvPr/>
            </p:nvSpPr>
            <p:spPr bwMode="auto">
              <a:xfrm>
                <a:off x="6959" y="2003"/>
                <a:ext cx="12" cy="8"/>
              </a:xfrm>
              <a:custGeom>
                <a:avLst/>
                <a:gdLst>
                  <a:gd name="T0" fmla="*/ 6 w 9"/>
                  <a:gd name="T1" fmla="*/ 0 h 6"/>
                  <a:gd name="T2" fmla="*/ 2 w 9"/>
                  <a:gd name="T3" fmla="*/ 3 h 6"/>
                  <a:gd name="T4" fmla="*/ 9 w 9"/>
                  <a:gd name="T5" fmla="*/ 4 h 6"/>
                  <a:gd name="T6" fmla="*/ 6 w 9"/>
                  <a:gd name="T7" fmla="*/ 0 h 6"/>
                </a:gdLst>
                <a:ahLst/>
                <a:cxnLst>
                  <a:cxn ang="0">
                    <a:pos x="T0" y="T1"/>
                  </a:cxn>
                  <a:cxn ang="0">
                    <a:pos x="T2" y="T3"/>
                  </a:cxn>
                  <a:cxn ang="0">
                    <a:pos x="T4" y="T5"/>
                  </a:cxn>
                  <a:cxn ang="0">
                    <a:pos x="T6" y="T7"/>
                  </a:cxn>
                </a:cxnLst>
                <a:rect l="0" t="0" r="r" b="b"/>
                <a:pathLst>
                  <a:path w="9" h="6">
                    <a:moveTo>
                      <a:pt x="6" y="0"/>
                    </a:moveTo>
                    <a:cubicBezTo>
                      <a:pt x="3" y="0"/>
                      <a:pt x="0" y="2"/>
                      <a:pt x="2" y="3"/>
                    </a:cubicBezTo>
                    <a:cubicBezTo>
                      <a:pt x="3" y="4"/>
                      <a:pt x="8" y="6"/>
                      <a:pt x="9" y="4"/>
                    </a:cubicBezTo>
                    <a:cubicBezTo>
                      <a:pt x="9" y="1"/>
                      <a:pt x="8"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123"/>
              <p:cNvSpPr/>
              <p:nvPr/>
            </p:nvSpPr>
            <p:spPr bwMode="auto">
              <a:xfrm>
                <a:off x="6971" y="1992"/>
                <a:ext cx="13" cy="8"/>
              </a:xfrm>
              <a:custGeom>
                <a:avLst/>
                <a:gdLst>
                  <a:gd name="T0" fmla="*/ 8 w 9"/>
                  <a:gd name="T1" fmla="*/ 1 h 6"/>
                  <a:gd name="T2" fmla="*/ 6 w 9"/>
                  <a:gd name="T3" fmla="*/ 1 h 6"/>
                  <a:gd name="T4" fmla="*/ 0 w 9"/>
                  <a:gd name="T5" fmla="*/ 5 h 6"/>
                  <a:gd name="T6" fmla="*/ 5 w 9"/>
                  <a:gd name="T7" fmla="*/ 4 h 6"/>
                  <a:gd name="T8" fmla="*/ 8 w 9"/>
                  <a:gd name="T9" fmla="*/ 3 h 6"/>
                  <a:gd name="T10" fmla="*/ 8 w 9"/>
                  <a:gd name="T11" fmla="*/ 1 h 6"/>
                </a:gdLst>
                <a:ahLst/>
                <a:cxnLst>
                  <a:cxn ang="0">
                    <a:pos x="T0" y="T1"/>
                  </a:cxn>
                  <a:cxn ang="0">
                    <a:pos x="T2" y="T3"/>
                  </a:cxn>
                  <a:cxn ang="0">
                    <a:pos x="T4" y="T5"/>
                  </a:cxn>
                  <a:cxn ang="0">
                    <a:pos x="T6" y="T7"/>
                  </a:cxn>
                  <a:cxn ang="0">
                    <a:pos x="T8" y="T9"/>
                  </a:cxn>
                  <a:cxn ang="0">
                    <a:pos x="T10" y="T11"/>
                  </a:cxn>
                </a:cxnLst>
                <a:rect l="0" t="0" r="r" b="b"/>
                <a:pathLst>
                  <a:path w="9" h="6">
                    <a:moveTo>
                      <a:pt x="8" y="1"/>
                    </a:moveTo>
                    <a:cubicBezTo>
                      <a:pt x="9" y="1"/>
                      <a:pt x="7" y="0"/>
                      <a:pt x="6" y="1"/>
                    </a:cubicBezTo>
                    <a:cubicBezTo>
                      <a:pt x="4" y="2"/>
                      <a:pt x="0" y="4"/>
                      <a:pt x="0" y="5"/>
                    </a:cubicBezTo>
                    <a:cubicBezTo>
                      <a:pt x="0" y="6"/>
                      <a:pt x="3" y="4"/>
                      <a:pt x="5" y="4"/>
                    </a:cubicBezTo>
                    <a:cubicBezTo>
                      <a:pt x="6" y="4"/>
                      <a:pt x="8" y="3"/>
                      <a:pt x="8" y="3"/>
                    </a:cubicBezTo>
                    <a:cubicBezTo>
                      <a:pt x="8" y="2"/>
                      <a:pt x="7" y="2"/>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124"/>
              <p:cNvSpPr/>
              <p:nvPr/>
            </p:nvSpPr>
            <p:spPr bwMode="auto">
              <a:xfrm>
                <a:off x="5655" y="1500"/>
                <a:ext cx="8" cy="19"/>
              </a:xfrm>
              <a:custGeom>
                <a:avLst/>
                <a:gdLst>
                  <a:gd name="T0" fmla="*/ 5 w 6"/>
                  <a:gd name="T1" fmla="*/ 2 h 14"/>
                  <a:gd name="T2" fmla="*/ 0 w 6"/>
                  <a:gd name="T3" fmla="*/ 6 h 14"/>
                  <a:gd name="T4" fmla="*/ 3 w 6"/>
                  <a:gd name="T5" fmla="*/ 12 h 14"/>
                  <a:gd name="T6" fmla="*/ 5 w 6"/>
                  <a:gd name="T7" fmla="*/ 9 h 14"/>
                  <a:gd name="T8" fmla="*/ 5 w 6"/>
                  <a:gd name="T9" fmla="*/ 2 h 14"/>
                </a:gdLst>
                <a:ahLst/>
                <a:cxnLst>
                  <a:cxn ang="0">
                    <a:pos x="T0" y="T1"/>
                  </a:cxn>
                  <a:cxn ang="0">
                    <a:pos x="T2" y="T3"/>
                  </a:cxn>
                  <a:cxn ang="0">
                    <a:pos x="T4" y="T5"/>
                  </a:cxn>
                  <a:cxn ang="0">
                    <a:pos x="T6" y="T7"/>
                  </a:cxn>
                  <a:cxn ang="0">
                    <a:pos x="T8" y="T9"/>
                  </a:cxn>
                </a:cxnLst>
                <a:rect l="0" t="0" r="r" b="b"/>
                <a:pathLst>
                  <a:path w="6" h="14">
                    <a:moveTo>
                      <a:pt x="5" y="2"/>
                    </a:moveTo>
                    <a:cubicBezTo>
                      <a:pt x="5" y="0"/>
                      <a:pt x="1" y="3"/>
                      <a:pt x="0" y="6"/>
                    </a:cubicBezTo>
                    <a:cubicBezTo>
                      <a:pt x="0" y="8"/>
                      <a:pt x="1" y="10"/>
                      <a:pt x="3" y="12"/>
                    </a:cubicBezTo>
                    <a:cubicBezTo>
                      <a:pt x="5" y="14"/>
                      <a:pt x="4" y="10"/>
                      <a:pt x="5" y="9"/>
                    </a:cubicBezTo>
                    <a:cubicBezTo>
                      <a:pt x="6" y="7"/>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125"/>
              <p:cNvSpPr/>
              <p:nvPr/>
            </p:nvSpPr>
            <p:spPr bwMode="auto">
              <a:xfrm>
                <a:off x="5651" y="1518"/>
                <a:ext cx="14" cy="22"/>
              </a:xfrm>
              <a:custGeom>
                <a:avLst/>
                <a:gdLst>
                  <a:gd name="T0" fmla="*/ 2 w 10"/>
                  <a:gd name="T1" fmla="*/ 3 h 16"/>
                  <a:gd name="T2" fmla="*/ 0 w 10"/>
                  <a:gd name="T3" fmla="*/ 3 h 16"/>
                  <a:gd name="T4" fmla="*/ 1 w 10"/>
                  <a:gd name="T5" fmla="*/ 7 h 16"/>
                  <a:gd name="T6" fmla="*/ 3 w 10"/>
                  <a:gd name="T7" fmla="*/ 13 h 16"/>
                  <a:gd name="T8" fmla="*/ 4 w 10"/>
                  <a:gd name="T9" fmla="*/ 16 h 16"/>
                  <a:gd name="T10" fmla="*/ 9 w 10"/>
                  <a:gd name="T11" fmla="*/ 11 h 16"/>
                  <a:gd name="T12" fmla="*/ 9 w 10"/>
                  <a:gd name="T13" fmla="*/ 3 h 16"/>
                  <a:gd name="T14" fmla="*/ 7 w 10"/>
                  <a:gd name="T15" fmla="*/ 1 h 16"/>
                  <a:gd name="T16" fmla="*/ 2 w 10"/>
                  <a:gd name="T1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6">
                    <a:moveTo>
                      <a:pt x="2" y="3"/>
                    </a:moveTo>
                    <a:cubicBezTo>
                      <a:pt x="1" y="2"/>
                      <a:pt x="0" y="1"/>
                      <a:pt x="0" y="3"/>
                    </a:cubicBezTo>
                    <a:cubicBezTo>
                      <a:pt x="0" y="5"/>
                      <a:pt x="1" y="5"/>
                      <a:pt x="1" y="7"/>
                    </a:cubicBezTo>
                    <a:cubicBezTo>
                      <a:pt x="1" y="9"/>
                      <a:pt x="3" y="11"/>
                      <a:pt x="3" y="13"/>
                    </a:cubicBezTo>
                    <a:cubicBezTo>
                      <a:pt x="2" y="15"/>
                      <a:pt x="3" y="16"/>
                      <a:pt x="4" y="16"/>
                    </a:cubicBezTo>
                    <a:cubicBezTo>
                      <a:pt x="5" y="15"/>
                      <a:pt x="9" y="15"/>
                      <a:pt x="9" y="11"/>
                    </a:cubicBezTo>
                    <a:cubicBezTo>
                      <a:pt x="9" y="8"/>
                      <a:pt x="10" y="3"/>
                      <a:pt x="9" y="3"/>
                    </a:cubicBezTo>
                    <a:cubicBezTo>
                      <a:pt x="7" y="3"/>
                      <a:pt x="9" y="0"/>
                      <a:pt x="7" y="1"/>
                    </a:cubicBezTo>
                    <a:cubicBezTo>
                      <a:pt x="5" y="2"/>
                      <a:pt x="3"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126"/>
              <p:cNvSpPr/>
              <p:nvPr/>
            </p:nvSpPr>
            <p:spPr bwMode="auto">
              <a:xfrm>
                <a:off x="5684" y="1545"/>
                <a:ext cx="26" cy="13"/>
              </a:xfrm>
              <a:custGeom>
                <a:avLst/>
                <a:gdLst>
                  <a:gd name="T0" fmla="*/ 17 w 19"/>
                  <a:gd name="T1" fmla="*/ 0 h 9"/>
                  <a:gd name="T2" fmla="*/ 10 w 19"/>
                  <a:gd name="T3" fmla="*/ 1 h 9"/>
                  <a:gd name="T4" fmla="*/ 5 w 19"/>
                  <a:gd name="T5" fmla="*/ 1 h 9"/>
                  <a:gd name="T6" fmla="*/ 1 w 19"/>
                  <a:gd name="T7" fmla="*/ 2 h 9"/>
                  <a:gd name="T8" fmla="*/ 6 w 19"/>
                  <a:gd name="T9" fmla="*/ 5 h 9"/>
                  <a:gd name="T10" fmla="*/ 14 w 19"/>
                  <a:gd name="T11" fmla="*/ 9 h 9"/>
                  <a:gd name="T12" fmla="*/ 16 w 19"/>
                  <a:gd name="T13" fmla="*/ 8 h 9"/>
                  <a:gd name="T14" fmla="*/ 15 w 19"/>
                  <a:gd name="T15" fmla="*/ 5 h 9"/>
                  <a:gd name="T16" fmla="*/ 17 w 1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9">
                    <a:moveTo>
                      <a:pt x="17" y="0"/>
                    </a:moveTo>
                    <a:cubicBezTo>
                      <a:pt x="16" y="0"/>
                      <a:pt x="11" y="1"/>
                      <a:pt x="10" y="1"/>
                    </a:cubicBezTo>
                    <a:cubicBezTo>
                      <a:pt x="9" y="1"/>
                      <a:pt x="7" y="1"/>
                      <a:pt x="5" y="1"/>
                    </a:cubicBezTo>
                    <a:cubicBezTo>
                      <a:pt x="3" y="1"/>
                      <a:pt x="0" y="0"/>
                      <a:pt x="1" y="2"/>
                    </a:cubicBezTo>
                    <a:cubicBezTo>
                      <a:pt x="2" y="5"/>
                      <a:pt x="3" y="5"/>
                      <a:pt x="6" y="5"/>
                    </a:cubicBezTo>
                    <a:cubicBezTo>
                      <a:pt x="9" y="6"/>
                      <a:pt x="12" y="9"/>
                      <a:pt x="14" y="9"/>
                    </a:cubicBezTo>
                    <a:cubicBezTo>
                      <a:pt x="16" y="9"/>
                      <a:pt x="17" y="9"/>
                      <a:pt x="16" y="8"/>
                    </a:cubicBezTo>
                    <a:cubicBezTo>
                      <a:pt x="16" y="7"/>
                      <a:pt x="14" y="6"/>
                      <a:pt x="15" y="5"/>
                    </a:cubicBezTo>
                    <a:cubicBezTo>
                      <a:pt x="16" y="4"/>
                      <a:pt x="19"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127"/>
              <p:cNvSpPr/>
              <p:nvPr/>
            </p:nvSpPr>
            <p:spPr bwMode="auto">
              <a:xfrm>
                <a:off x="5834" y="1567"/>
                <a:ext cx="20" cy="10"/>
              </a:xfrm>
              <a:custGeom>
                <a:avLst/>
                <a:gdLst>
                  <a:gd name="T0" fmla="*/ 13 w 15"/>
                  <a:gd name="T1" fmla="*/ 1 h 7"/>
                  <a:gd name="T2" fmla="*/ 7 w 15"/>
                  <a:gd name="T3" fmla="*/ 3 h 7"/>
                  <a:gd name="T4" fmla="*/ 1 w 15"/>
                  <a:gd name="T5" fmla="*/ 5 h 7"/>
                  <a:gd name="T6" fmla="*/ 4 w 15"/>
                  <a:gd name="T7" fmla="*/ 7 h 7"/>
                  <a:gd name="T8" fmla="*/ 10 w 15"/>
                  <a:gd name="T9" fmla="*/ 5 h 7"/>
                  <a:gd name="T10" fmla="*/ 10 w 15"/>
                  <a:gd name="T11" fmla="*/ 4 h 7"/>
                  <a:gd name="T12" fmla="*/ 13 w 15"/>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3" y="1"/>
                    </a:moveTo>
                    <a:cubicBezTo>
                      <a:pt x="12" y="2"/>
                      <a:pt x="9" y="3"/>
                      <a:pt x="7" y="3"/>
                    </a:cubicBezTo>
                    <a:cubicBezTo>
                      <a:pt x="5" y="3"/>
                      <a:pt x="3" y="4"/>
                      <a:pt x="1" y="5"/>
                    </a:cubicBezTo>
                    <a:cubicBezTo>
                      <a:pt x="0" y="5"/>
                      <a:pt x="3" y="7"/>
                      <a:pt x="4" y="7"/>
                    </a:cubicBezTo>
                    <a:cubicBezTo>
                      <a:pt x="6" y="7"/>
                      <a:pt x="8" y="5"/>
                      <a:pt x="10" y="5"/>
                    </a:cubicBezTo>
                    <a:cubicBezTo>
                      <a:pt x="12" y="5"/>
                      <a:pt x="11" y="4"/>
                      <a:pt x="10" y="4"/>
                    </a:cubicBezTo>
                    <a:cubicBezTo>
                      <a:pt x="9" y="3"/>
                      <a:pt x="15" y="0"/>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128"/>
              <p:cNvSpPr/>
              <p:nvPr/>
            </p:nvSpPr>
            <p:spPr bwMode="auto">
              <a:xfrm>
                <a:off x="5765" y="1569"/>
                <a:ext cx="25" cy="7"/>
              </a:xfrm>
              <a:custGeom>
                <a:avLst/>
                <a:gdLst>
                  <a:gd name="T0" fmla="*/ 9 w 18"/>
                  <a:gd name="T1" fmla="*/ 4 h 5"/>
                  <a:gd name="T2" fmla="*/ 13 w 18"/>
                  <a:gd name="T3" fmla="*/ 4 h 5"/>
                  <a:gd name="T4" fmla="*/ 17 w 18"/>
                  <a:gd name="T5" fmla="*/ 2 h 5"/>
                  <a:gd name="T6" fmla="*/ 14 w 18"/>
                  <a:gd name="T7" fmla="*/ 2 h 5"/>
                  <a:gd name="T8" fmla="*/ 7 w 18"/>
                  <a:gd name="T9" fmla="*/ 1 h 5"/>
                  <a:gd name="T10" fmla="*/ 2 w 18"/>
                  <a:gd name="T11" fmla="*/ 0 h 5"/>
                  <a:gd name="T12" fmla="*/ 4 w 18"/>
                  <a:gd name="T13" fmla="*/ 3 h 5"/>
                  <a:gd name="T14" fmla="*/ 9 w 18"/>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5">
                    <a:moveTo>
                      <a:pt x="9" y="4"/>
                    </a:moveTo>
                    <a:cubicBezTo>
                      <a:pt x="11" y="4"/>
                      <a:pt x="12" y="4"/>
                      <a:pt x="13" y="4"/>
                    </a:cubicBezTo>
                    <a:cubicBezTo>
                      <a:pt x="15" y="4"/>
                      <a:pt x="17" y="2"/>
                      <a:pt x="17" y="2"/>
                    </a:cubicBezTo>
                    <a:cubicBezTo>
                      <a:pt x="18" y="1"/>
                      <a:pt x="16" y="2"/>
                      <a:pt x="14" y="2"/>
                    </a:cubicBezTo>
                    <a:cubicBezTo>
                      <a:pt x="12" y="2"/>
                      <a:pt x="10" y="1"/>
                      <a:pt x="7" y="1"/>
                    </a:cubicBezTo>
                    <a:cubicBezTo>
                      <a:pt x="4" y="1"/>
                      <a:pt x="4" y="1"/>
                      <a:pt x="2" y="0"/>
                    </a:cubicBezTo>
                    <a:cubicBezTo>
                      <a:pt x="0" y="0"/>
                      <a:pt x="2" y="1"/>
                      <a:pt x="4" y="3"/>
                    </a:cubicBezTo>
                    <a:cubicBezTo>
                      <a:pt x="6" y="4"/>
                      <a:pt x="8" y="5"/>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129"/>
              <p:cNvSpPr/>
              <p:nvPr/>
            </p:nvSpPr>
            <p:spPr bwMode="auto">
              <a:xfrm>
                <a:off x="5755" y="1337"/>
                <a:ext cx="13" cy="11"/>
              </a:xfrm>
              <a:custGeom>
                <a:avLst/>
                <a:gdLst>
                  <a:gd name="T0" fmla="*/ 1 w 9"/>
                  <a:gd name="T1" fmla="*/ 5 h 8"/>
                  <a:gd name="T2" fmla="*/ 7 w 9"/>
                  <a:gd name="T3" fmla="*/ 1 h 8"/>
                  <a:gd name="T4" fmla="*/ 2 w 9"/>
                  <a:gd name="T5" fmla="*/ 1 h 8"/>
                  <a:gd name="T6" fmla="*/ 1 w 9"/>
                  <a:gd name="T7" fmla="*/ 5 h 8"/>
                </a:gdLst>
                <a:ahLst/>
                <a:cxnLst>
                  <a:cxn ang="0">
                    <a:pos x="T0" y="T1"/>
                  </a:cxn>
                  <a:cxn ang="0">
                    <a:pos x="T2" y="T3"/>
                  </a:cxn>
                  <a:cxn ang="0">
                    <a:pos x="T4" y="T5"/>
                  </a:cxn>
                  <a:cxn ang="0">
                    <a:pos x="T6" y="T7"/>
                  </a:cxn>
                </a:cxnLst>
                <a:rect l="0" t="0" r="r" b="b"/>
                <a:pathLst>
                  <a:path w="9" h="8">
                    <a:moveTo>
                      <a:pt x="1" y="5"/>
                    </a:moveTo>
                    <a:cubicBezTo>
                      <a:pt x="2" y="8"/>
                      <a:pt x="5" y="2"/>
                      <a:pt x="7" y="1"/>
                    </a:cubicBezTo>
                    <a:cubicBezTo>
                      <a:pt x="9" y="0"/>
                      <a:pt x="5" y="0"/>
                      <a:pt x="2" y="1"/>
                    </a:cubicBezTo>
                    <a:cubicBezTo>
                      <a:pt x="0" y="1"/>
                      <a:pt x="0" y="1"/>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130"/>
              <p:cNvSpPr/>
              <p:nvPr/>
            </p:nvSpPr>
            <p:spPr bwMode="auto">
              <a:xfrm>
                <a:off x="5754" y="1332"/>
                <a:ext cx="10" cy="5"/>
              </a:xfrm>
              <a:custGeom>
                <a:avLst/>
                <a:gdLst>
                  <a:gd name="T0" fmla="*/ 2 w 7"/>
                  <a:gd name="T1" fmla="*/ 2 h 4"/>
                  <a:gd name="T2" fmla="*/ 5 w 7"/>
                  <a:gd name="T3" fmla="*/ 3 h 4"/>
                  <a:gd name="T4" fmla="*/ 6 w 7"/>
                  <a:gd name="T5" fmla="*/ 1 h 4"/>
                  <a:gd name="T6" fmla="*/ 2 w 7"/>
                  <a:gd name="T7" fmla="*/ 2 h 4"/>
                </a:gdLst>
                <a:ahLst/>
                <a:cxnLst>
                  <a:cxn ang="0">
                    <a:pos x="T0" y="T1"/>
                  </a:cxn>
                  <a:cxn ang="0">
                    <a:pos x="T2" y="T3"/>
                  </a:cxn>
                  <a:cxn ang="0">
                    <a:pos x="T4" y="T5"/>
                  </a:cxn>
                  <a:cxn ang="0">
                    <a:pos x="T6" y="T7"/>
                  </a:cxn>
                </a:cxnLst>
                <a:rect l="0" t="0" r="r" b="b"/>
                <a:pathLst>
                  <a:path w="7" h="4">
                    <a:moveTo>
                      <a:pt x="2" y="2"/>
                    </a:moveTo>
                    <a:cubicBezTo>
                      <a:pt x="0" y="2"/>
                      <a:pt x="3" y="3"/>
                      <a:pt x="5" y="3"/>
                    </a:cubicBezTo>
                    <a:cubicBezTo>
                      <a:pt x="7" y="4"/>
                      <a:pt x="7" y="2"/>
                      <a:pt x="6" y="1"/>
                    </a:cubicBezTo>
                    <a:cubicBezTo>
                      <a:pt x="6" y="0"/>
                      <a:pt x="4"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131"/>
              <p:cNvSpPr/>
              <p:nvPr/>
            </p:nvSpPr>
            <p:spPr bwMode="auto">
              <a:xfrm>
                <a:off x="5726" y="1344"/>
                <a:ext cx="7" cy="15"/>
              </a:xfrm>
              <a:custGeom>
                <a:avLst/>
                <a:gdLst>
                  <a:gd name="T0" fmla="*/ 1 w 5"/>
                  <a:gd name="T1" fmla="*/ 9 h 11"/>
                  <a:gd name="T2" fmla="*/ 5 w 5"/>
                  <a:gd name="T3" fmla="*/ 2 h 11"/>
                  <a:gd name="T4" fmla="*/ 1 w 5"/>
                  <a:gd name="T5" fmla="*/ 6 h 11"/>
                  <a:gd name="T6" fmla="*/ 1 w 5"/>
                  <a:gd name="T7" fmla="*/ 9 h 11"/>
                </a:gdLst>
                <a:ahLst/>
                <a:cxnLst>
                  <a:cxn ang="0">
                    <a:pos x="T0" y="T1"/>
                  </a:cxn>
                  <a:cxn ang="0">
                    <a:pos x="T2" y="T3"/>
                  </a:cxn>
                  <a:cxn ang="0">
                    <a:pos x="T4" y="T5"/>
                  </a:cxn>
                  <a:cxn ang="0">
                    <a:pos x="T6" y="T7"/>
                  </a:cxn>
                </a:cxnLst>
                <a:rect l="0" t="0" r="r" b="b"/>
                <a:pathLst>
                  <a:path w="5" h="11">
                    <a:moveTo>
                      <a:pt x="1" y="9"/>
                    </a:moveTo>
                    <a:cubicBezTo>
                      <a:pt x="2" y="8"/>
                      <a:pt x="5" y="3"/>
                      <a:pt x="5" y="2"/>
                    </a:cubicBezTo>
                    <a:cubicBezTo>
                      <a:pt x="4" y="0"/>
                      <a:pt x="1" y="4"/>
                      <a:pt x="1" y="6"/>
                    </a:cubicBezTo>
                    <a:cubicBezTo>
                      <a:pt x="1" y="8"/>
                      <a:pt x="0" y="11"/>
                      <a:pt x="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132"/>
              <p:cNvSpPr/>
              <p:nvPr/>
            </p:nvSpPr>
            <p:spPr bwMode="auto">
              <a:xfrm>
                <a:off x="5737" y="1317"/>
                <a:ext cx="6" cy="5"/>
              </a:xfrm>
              <a:custGeom>
                <a:avLst/>
                <a:gdLst>
                  <a:gd name="T0" fmla="*/ 4 w 4"/>
                  <a:gd name="T1" fmla="*/ 3 h 4"/>
                  <a:gd name="T2" fmla="*/ 4 w 4"/>
                  <a:gd name="T3" fmla="*/ 1 h 4"/>
                  <a:gd name="T4" fmla="*/ 1 w 4"/>
                  <a:gd name="T5" fmla="*/ 2 h 4"/>
                  <a:gd name="T6" fmla="*/ 4 w 4"/>
                  <a:gd name="T7" fmla="*/ 3 h 4"/>
                </a:gdLst>
                <a:ahLst/>
                <a:cxnLst>
                  <a:cxn ang="0">
                    <a:pos x="T0" y="T1"/>
                  </a:cxn>
                  <a:cxn ang="0">
                    <a:pos x="T2" y="T3"/>
                  </a:cxn>
                  <a:cxn ang="0">
                    <a:pos x="T4" y="T5"/>
                  </a:cxn>
                  <a:cxn ang="0">
                    <a:pos x="T6" y="T7"/>
                  </a:cxn>
                </a:cxnLst>
                <a:rect l="0" t="0" r="r" b="b"/>
                <a:pathLst>
                  <a:path w="4" h="4">
                    <a:moveTo>
                      <a:pt x="4" y="3"/>
                    </a:moveTo>
                    <a:cubicBezTo>
                      <a:pt x="4" y="2"/>
                      <a:pt x="4" y="2"/>
                      <a:pt x="4" y="1"/>
                    </a:cubicBezTo>
                    <a:cubicBezTo>
                      <a:pt x="4" y="0"/>
                      <a:pt x="2" y="1"/>
                      <a:pt x="1" y="2"/>
                    </a:cubicBezTo>
                    <a:cubicBezTo>
                      <a:pt x="0" y="2"/>
                      <a:pt x="2" y="4"/>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133"/>
              <p:cNvSpPr/>
              <p:nvPr/>
            </p:nvSpPr>
            <p:spPr bwMode="auto">
              <a:xfrm>
                <a:off x="5674" y="1366"/>
                <a:ext cx="10" cy="15"/>
              </a:xfrm>
              <a:custGeom>
                <a:avLst/>
                <a:gdLst>
                  <a:gd name="T0" fmla="*/ 7 w 7"/>
                  <a:gd name="T1" fmla="*/ 5 h 11"/>
                  <a:gd name="T2" fmla="*/ 7 w 7"/>
                  <a:gd name="T3" fmla="*/ 2 h 11"/>
                  <a:gd name="T4" fmla="*/ 5 w 7"/>
                  <a:gd name="T5" fmla="*/ 4 h 11"/>
                  <a:gd name="T6" fmla="*/ 2 w 7"/>
                  <a:gd name="T7" fmla="*/ 2 h 11"/>
                  <a:gd name="T8" fmla="*/ 0 w 7"/>
                  <a:gd name="T9" fmla="*/ 3 h 11"/>
                  <a:gd name="T10" fmla="*/ 1 w 7"/>
                  <a:gd name="T11" fmla="*/ 5 h 11"/>
                  <a:gd name="T12" fmla="*/ 3 w 7"/>
                  <a:gd name="T13" fmla="*/ 8 h 11"/>
                  <a:gd name="T14" fmla="*/ 6 w 7"/>
                  <a:gd name="T15" fmla="*/ 10 h 11"/>
                  <a:gd name="T16" fmla="*/ 6 w 7"/>
                  <a:gd name="T17" fmla="*/ 8 h 11"/>
                  <a:gd name="T18" fmla="*/ 7 w 7"/>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1">
                    <a:moveTo>
                      <a:pt x="7" y="5"/>
                    </a:moveTo>
                    <a:cubicBezTo>
                      <a:pt x="7" y="4"/>
                      <a:pt x="7" y="0"/>
                      <a:pt x="7" y="2"/>
                    </a:cubicBezTo>
                    <a:cubicBezTo>
                      <a:pt x="7" y="3"/>
                      <a:pt x="6" y="5"/>
                      <a:pt x="5" y="4"/>
                    </a:cubicBezTo>
                    <a:cubicBezTo>
                      <a:pt x="4" y="3"/>
                      <a:pt x="3" y="1"/>
                      <a:pt x="2" y="2"/>
                    </a:cubicBezTo>
                    <a:cubicBezTo>
                      <a:pt x="2" y="2"/>
                      <a:pt x="1" y="3"/>
                      <a:pt x="0" y="3"/>
                    </a:cubicBezTo>
                    <a:cubicBezTo>
                      <a:pt x="0" y="3"/>
                      <a:pt x="0" y="4"/>
                      <a:pt x="1" y="5"/>
                    </a:cubicBezTo>
                    <a:cubicBezTo>
                      <a:pt x="1" y="6"/>
                      <a:pt x="2" y="7"/>
                      <a:pt x="3" y="8"/>
                    </a:cubicBezTo>
                    <a:cubicBezTo>
                      <a:pt x="4" y="9"/>
                      <a:pt x="5" y="10"/>
                      <a:pt x="6" y="10"/>
                    </a:cubicBezTo>
                    <a:cubicBezTo>
                      <a:pt x="7" y="11"/>
                      <a:pt x="6" y="9"/>
                      <a:pt x="6" y="8"/>
                    </a:cubicBezTo>
                    <a:cubicBezTo>
                      <a:pt x="6" y="7"/>
                      <a:pt x="7" y="6"/>
                      <a:pt x="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134"/>
              <p:cNvSpPr/>
              <p:nvPr/>
            </p:nvSpPr>
            <p:spPr bwMode="auto">
              <a:xfrm>
                <a:off x="5665" y="1372"/>
                <a:ext cx="9" cy="9"/>
              </a:xfrm>
              <a:custGeom>
                <a:avLst/>
                <a:gdLst>
                  <a:gd name="T0" fmla="*/ 2 w 7"/>
                  <a:gd name="T1" fmla="*/ 1 h 7"/>
                  <a:gd name="T2" fmla="*/ 0 w 7"/>
                  <a:gd name="T3" fmla="*/ 2 h 7"/>
                  <a:gd name="T4" fmla="*/ 2 w 7"/>
                  <a:gd name="T5" fmla="*/ 5 h 7"/>
                  <a:gd name="T6" fmla="*/ 3 w 7"/>
                  <a:gd name="T7" fmla="*/ 6 h 7"/>
                  <a:gd name="T8" fmla="*/ 6 w 7"/>
                  <a:gd name="T9" fmla="*/ 6 h 7"/>
                  <a:gd name="T10" fmla="*/ 5 w 7"/>
                  <a:gd name="T11" fmla="*/ 2 h 7"/>
                  <a:gd name="T12" fmla="*/ 2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2" y="1"/>
                    </a:moveTo>
                    <a:cubicBezTo>
                      <a:pt x="1" y="0"/>
                      <a:pt x="1" y="1"/>
                      <a:pt x="0" y="2"/>
                    </a:cubicBezTo>
                    <a:cubicBezTo>
                      <a:pt x="0" y="3"/>
                      <a:pt x="1" y="4"/>
                      <a:pt x="2" y="5"/>
                    </a:cubicBezTo>
                    <a:cubicBezTo>
                      <a:pt x="3" y="5"/>
                      <a:pt x="3" y="6"/>
                      <a:pt x="3" y="6"/>
                    </a:cubicBezTo>
                    <a:cubicBezTo>
                      <a:pt x="4" y="5"/>
                      <a:pt x="5" y="7"/>
                      <a:pt x="6" y="6"/>
                    </a:cubicBezTo>
                    <a:cubicBezTo>
                      <a:pt x="7" y="5"/>
                      <a:pt x="5" y="3"/>
                      <a:pt x="5" y="2"/>
                    </a:cubicBezTo>
                    <a:cubicBezTo>
                      <a:pt x="5"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135"/>
              <p:cNvSpPr/>
              <p:nvPr/>
            </p:nvSpPr>
            <p:spPr bwMode="auto">
              <a:xfrm>
                <a:off x="5605" y="1529"/>
                <a:ext cx="10" cy="7"/>
              </a:xfrm>
              <a:custGeom>
                <a:avLst/>
                <a:gdLst>
                  <a:gd name="T0" fmla="*/ 1 w 7"/>
                  <a:gd name="T1" fmla="*/ 3 h 5"/>
                  <a:gd name="T2" fmla="*/ 3 w 7"/>
                  <a:gd name="T3" fmla="*/ 4 h 5"/>
                  <a:gd name="T4" fmla="*/ 5 w 7"/>
                  <a:gd name="T5" fmla="*/ 5 h 5"/>
                  <a:gd name="T6" fmla="*/ 6 w 7"/>
                  <a:gd name="T7" fmla="*/ 3 h 5"/>
                  <a:gd name="T8" fmla="*/ 5 w 7"/>
                  <a:gd name="T9" fmla="*/ 1 h 5"/>
                  <a:gd name="T10" fmla="*/ 1 w 7"/>
                  <a:gd name="T11" fmla="*/ 3 h 5"/>
                </a:gdLst>
                <a:ahLst/>
                <a:cxnLst>
                  <a:cxn ang="0">
                    <a:pos x="T0" y="T1"/>
                  </a:cxn>
                  <a:cxn ang="0">
                    <a:pos x="T2" y="T3"/>
                  </a:cxn>
                  <a:cxn ang="0">
                    <a:pos x="T4" y="T5"/>
                  </a:cxn>
                  <a:cxn ang="0">
                    <a:pos x="T6" y="T7"/>
                  </a:cxn>
                  <a:cxn ang="0">
                    <a:pos x="T8" y="T9"/>
                  </a:cxn>
                  <a:cxn ang="0">
                    <a:pos x="T10" y="T11"/>
                  </a:cxn>
                </a:cxnLst>
                <a:rect l="0" t="0" r="r" b="b"/>
                <a:pathLst>
                  <a:path w="7" h="5">
                    <a:moveTo>
                      <a:pt x="1" y="3"/>
                    </a:moveTo>
                    <a:cubicBezTo>
                      <a:pt x="0" y="4"/>
                      <a:pt x="2" y="4"/>
                      <a:pt x="3" y="4"/>
                    </a:cubicBezTo>
                    <a:cubicBezTo>
                      <a:pt x="4" y="4"/>
                      <a:pt x="4" y="4"/>
                      <a:pt x="5" y="5"/>
                    </a:cubicBezTo>
                    <a:cubicBezTo>
                      <a:pt x="5" y="5"/>
                      <a:pt x="7" y="3"/>
                      <a:pt x="6" y="3"/>
                    </a:cubicBezTo>
                    <a:cubicBezTo>
                      <a:pt x="5" y="3"/>
                      <a:pt x="5" y="2"/>
                      <a:pt x="5" y="1"/>
                    </a:cubicBezTo>
                    <a:cubicBezTo>
                      <a:pt x="6" y="0"/>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136"/>
              <p:cNvSpPr/>
              <p:nvPr/>
            </p:nvSpPr>
            <p:spPr bwMode="auto">
              <a:xfrm>
                <a:off x="5531" y="1339"/>
                <a:ext cx="8" cy="9"/>
              </a:xfrm>
              <a:custGeom>
                <a:avLst/>
                <a:gdLst>
                  <a:gd name="T0" fmla="*/ 3 w 6"/>
                  <a:gd name="T1" fmla="*/ 6 h 7"/>
                  <a:gd name="T2" fmla="*/ 4 w 6"/>
                  <a:gd name="T3" fmla="*/ 4 h 7"/>
                  <a:gd name="T4" fmla="*/ 5 w 6"/>
                  <a:gd name="T5" fmla="*/ 1 h 7"/>
                  <a:gd name="T6" fmla="*/ 1 w 6"/>
                  <a:gd name="T7" fmla="*/ 4 h 7"/>
                  <a:gd name="T8" fmla="*/ 1 w 6"/>
                  <a:gd name="T9" fmla="*/ 6 h 7"/>
                  <a:gd name="T10" fmla="*/ 3 w 6"/>
                  <a:gd name="T11" fmla="*/ 6 h 7"/>
                </a:gdLst>
                <a:ahLst/>
                <a:cxnLst>
                  <a:cxn ang="0">
                    <a:pos x="T0" y="T1"/>
                  </a:cxn>
                  <a:cxn ang="0">
                    <a:pos x="T2" y="T3"/>
                  </a:cxn>
                  <a:cxn ang="0">
                    <a:pos x="T4" y="T5"/>
                  </a:cxn>
                  <a:cxn ang="0">
                    <a:pos x="T6" y="T7"/>
                  </a:cxn>
                  <a:cxn ang="0">
                    <a:pos x="T8" y="T9"/>
                  </a:cxn>
                  <a:cxn ang="0">
                    <a:pos x="T10" y="T11"/>
                  </a:cxn>
                </a:cxnLst>
                <a:rect l="0" t="0" r="r" b="b"/>
                <a:pathLst>
                  <a:path w="6" h="7">
                    <a:moveTo>
                      <a:pt x="3" y="6"/>
                    </a:moveTo>
                    <a:cubicBezTo>
                      <a:pt x="4" y="6"/>
                      <a:pt x="4" y="5"/>
                      <a:pt x="4" y="4"/>
                    </a:cubicBezTo>
                    <a:cubicBezTo>
                      <a:pt x="5" y="4"/>
                      <a:pt x="6" y="2"/>
                      <a:pt x="5" y="1"/>
                    </a:cubicBezTo>
                    <a:cubicBezTo>
                      <a:pt x="4" y="0"/>
                      <a:pt x="2" y="4"/>
                      <a:pt x="1" y="4"/>
                    </a:cubicBezTo>
                    <a:cubicBezTo>
                      <a:pt x="0" y="5"/>
                      <a:pt x="1" y="5"/>
                      <a:pt x="1" y="6"/>
                    </a:cubicBezTo>
                    <a:cubicBezTo>
                      <a:pt x="2" y="7"/>
                      <a:pt x="2" y="6"/>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137"/>
              <p:cNvSpPr/>
              <p:nvPr/>
            </p:nvSpPr>
            <p:spPr bwMode="auto">
              <a:xfrm>
                <a:off x="5534" y="1350"/>
                <a:ext cx="5" cy="5"/>
              </a:xfrm>
              <a:custGeom>
                <a:avLst/>
                <a:gdLst>
                  <a:gd name="T0" fmla="*/ 2 w 4"/>
                  <a:gd name="T1" fmla="*/ 1 h 4"/>
                  <a:gd name="T2" fmla="*/ 1 w 4"/>
                  <a:gd name="T3" fmla="*/ 3 h 4"/>
                  <a:gd name="T4" fmla="*/ 3 w 4"/>
                  <a:gd name="T5" fmla="*/ 3 h 4"/>
                  <a:gd name="T6" fmla="*/ 4 w 4"/>
                  <a:gd name="T7" fmla="*/ 1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1" y="2"/>
                      <a:pt x="0" y="2"/>
                      <a:pt x="1" y="3"/>
                    </a:cubicBezTo>
                    <a:cubicBezTo>
                      <a:pt x="2" y="3"/>
                      <a:pt x="2" y="4"/>
                      <a:pt x="3" y="3"/>
                    </a:cubicBezTo>
                    <a:cubicBezTo>
                      <a:pt x="4" y="3"/>
                      <a:pt x="4" y="1"/>
                      <a:pt x="4" y="1"/>
                    </a:cubicBezTo>
                    <a:cubicBezTo>
                      <a:pt x="3" y="1"/>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138"/>
              <p:cNvSpPr/>
              <p:nvPr/>
            </p:nvSpPr>
            <p:spPr bwMode="auto">
              <a:xfrm>
                <a:off x="5541" y="1354"/>
                <a:ext cx="2" cy="3"/>
              </a:xfrm>
              <a:custGeom>
                <a:avLst/>
                <a:gdLst>
                  <a:gd name="T0" fmla="*/ 1 w 2"/>
                  <a:gd name="T1" fmla="*/ 1 h 2"/>
                  <a:gd name="T2" fmla="*/ 0 w 2"/>
                  <a:gd name="T3" fmla="*/ 1 h 2"/>
                  <a:gd name="T4" fmla="*/ 1 w 2"/>
                  <a:gd name="T5" fmla="*/ 1 h 2"/>
                </a:gdLst>
                <a:ahLst/>
                <a:cxnLst>
                  <a:cxn ang="0">
                    <a:pos x="T0" y="T1"/>
                  </a:cxn>
                  <a:cxn ang="0">
                    <a:pos x="T2" y="T3"/>
                  </a:cxn>
                  <a:cxn ang="0">
                    <a:pos x="T4" y="T5"/>
                  </a:cxn>
                </a:cxnLst>
                <a:rect l="0" t="0" r="r" b="b"/>
                <a:pathLst>
                  <a:path w="2" h="2">
                    <a:moveTo>
                      <a:pt x="1" y="1"/>
                    </a:moveTo>
                    <a:cubicBezTo>
                      <a:pt x="0" y="1"/>
                      <a:pt x="0" y="1"/>
                      <a:pt x="0" y="1"/>
                    </a:cubicBezTo>
                    <a:cubicBezTo>
                      <a:pt x="1" y="2"/>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139"/>
              <p:cNvSpPr/>
              <p:nvPr/>
            </p:nvSpPr>
            <p:spPr bwMode="auto">
              <a:xfrm>
                <a:off x="5539" y="1359"/>
                <a:ext cx="3" cy="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2"/>
                      <a:pt x="0" y="2"/>
                    </a:cubicBezTo>
                    <a:cubicBezTo>
                      <a:pt x="1" y="2"/>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140"/>
              <p:cNvSpPr/>
              <p:nvPr/>
            </p:nvSpPr>
            <p:spPr bwMode="auto">
              <a:xfrm>
                <a:off x="5539" y="1363"/>
                <a:ext cx="4" cy="2"/>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1" y="0"/>
                      <a:pt x="0" y="1"/>
                      <a:pt x="1" y="1"/>
                    </a:cubicBezTo>
                    <a:cubicBezTo>
                      <a:pt x="2"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141"/>
              <p:cNvSpPr/>
              <p:nvPr/>
            </p:nvSpPr>
            <p:spPr bwMode="auto">
              <a:xfrm>
                <a:off x="5552" y="1386"/>
                <a:ext cx="1" cy="4"/>
              </a:xfrm>
              <a:custGeom>
                <a:avLst/>
                <a:gdLst>
                  <a:gd name="T0" fmla="*/ 1 w 1"/>
                  <a:gd name="T1" fmla="*/ 0 h 3"/>
                  <a:gd name="T2" fmla="*/ 0 w 1"/>
                  <a:gd name="T3" fmla="*/ 2 h 3"/>
                  <a:gd name="T4" fmla="*/ 1 w 1"/>
                  <a:gd name="T5" fmla="*/ 0 h 3"/>
                </a:gdLst>
                <a:ahLst/>
                <a:cxnLst>
                  <a:cxn ang="0">
                    <a:pos x="T0" y="T1"/>
                  </a:cxn>
                  <a:cxn ang="0">
                    <a:pos x="T2" y="T3"/>
                  </a:cxn>
                  <a:cxn ang="0">
                    <a:pos x="T4" y="T5"/>
                  </a:cxn>
                </a:cxnLst>
                <a:rect l="0" t="0" r="r" b="b"/>
                <a:pathLst>
                  <a:path w="1" h="3">
                    <a:moveTo>
                      <a:pt x="1" y="0"/>
                    </a:moveTo>
                    <a:cubicBezTo>
                      <a:pt x="0" y="2"/>
                      <a:pt x="0" y="2"/>
                      <a:pt x="0" y="2"/>
                    </a:cubicBezTo>
                    <a:cubicBezTo>
                      <a:pt x="0" y="3"/>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142"/>
              <p:cNvSpPr/>
              <p:nvPr/>
            </p:nvSpPr>
            <p:spPr bwMode="auto">
              <a:xfrm>
                <a:off x="5575" y="1315"/>
                <a:ext cx="4" cy="6"/>
              </a:xfrm>
              <a:custGeom>
                <a:avLst/>
                <a:gdLst>
                  <a:gd name="T0" fmla="*/ 2 w 3"/>
                  <a:gd name="T1" fmla="*/ 4 h 4"/>
                  <a:gd name="T2" fmla="*/ 3 w 3"/>
                  <a:gd name="T3" fmla="*/ 1 h 4"/>
                  <a:gd name="T4" fmla="*/ 1 w 3"/>
                  <a:gd name="T5" fmla="*/ 2 h 4"/>
                  <a:gd name="T6" fmla="*/ 2 w 3"/>
                  <a:gd name="T7" fmla="*/ 4 h 4"/>
                </a:gdLst>
                <a:ahLst/>
                <a:cxnLst>
                  <a:cxn ang="0">
                    <a:pos x="T0" y="T1"/>
                  </a:cxn>
                  <a:cxn ang="0">
                    <a:pos x="T2" y="T3"/>
                  </a:cxn>
                  <a:cxn ang="0">
                    <a:pos x="T4" y="T5"/>
                  </a:cxn>
                  <a:cxn ang="0">
                    <a:pos x="T6" y="T7"/>
                  </a:cxn>
                </a:cxnLst>
                <a:rect l="0" t="0" r="r" b="b"/>
                <a:pathLst>
                  <a:path w="3" h="4">
                    <a:moveTo>
                      <a:pt x="2" y="4"/>
                    </a:moveTo>
                    <a:cubicBezTo>
                      <a:pt x="2" y="4"/>
                      <a:pt x="3" y="2"/>
                      <a:pt x="3" y="1"/>
                    </a:cubicBezTo>
                    <a:cubicBezTo>
                      <a:pt x="3" y="0"/>
                      <a:pt x="2" y="1"/>
                      <a:pt x="1"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143"/>
              <p:cNvSpPr/>
              <p:nvPr/>
            </p:nvSpPr>
            <p:spPr bwMode="auto">
              <a:xfrm>
                <a:off x="5124" y="2305"/>
                <a:ext cx="8" cy="7"/>
              </a:xfrm>
              <a:custGeom>
                <a:avLst/>
                <a:gdLst>
                  <a:gd name="T0" fmla="*/ 3 w 6"/>
                  <a:gd name="T1" fmla="*/ 2 h 5"/>
                  <a:gd name="T2" fmla="*/ 1 w 6"/>
                  <a:gd name="T3" fmla="*/ 0 h 5"/>
                  <a:gd name="T4" fmla="*/ 0 w 6"/>
                  <a:gd name="T5" fmla="*/ 2 h 5"/>
                  <a:gd name="T6" fmla="*/ 2 w 6"/>
                  <a:gd name="T7" fmla="*/ 5 h 5"/>
                  <a:gd name="T8" fmla="*/ 5 w 6"/>
                  <a:gd name="T9" fmla="*/ 1 h 5"/>
                  <a:gd name="T10" fmla="*/ 3 w 6"/>
                  <a:gd name="T11" fmla="*/ 2 h 5"/>
                </a:gdLst>
                <a:ahLst/>
                <a:cxnLst>
                  <a:cxn ang="0">
                    <a:pos x="T0" y="T1"/>
                  </a:cxn>
                  <a:cxn ang="0">
                    <a:pos x="T2" y="T3"/>
                  </a:cxn>
                  <a:cxn ang="0">
                    <a:pos x="T4" y="T5"/>
                  </a:cxn>
                  <a:cxn ang="0">
                    <a:pos x="T6" y="T7"/>
                  </a:cxn>
                  <a:cxn ang="0">
                    <a:pos x="T8" y="T9"/>
                  </a:cxn>
                  <a:cxn ang="0">
                    <a:pos x="T10" y="T11"/>
                  </a:cxn>
                </a:cxnLst>
                <a:rect l="0" t="0" r="r" b="b"/>
                <a:pathLst>
                  <a:path w="6" h="5">
                    <a:moveTo>
                      <a:pt x="3" y="2"/>
                    </a:moveTo>
                    <a:cubicBezTo>
                      <a:pt x="3" y="1"/>
                      <a:pt x="2" y="0"/>
                      <a:pt x="1" y="0"/>
                    </a:cubicBezTo>
                    <a:cubicBezTo>
                      <a:pt x="0" y="1"/>
                      <a:pt x="0" y="1"/>
                      <a:pt x="0" y="2"/>
                    </a:cubicBezTo>
                    <a:cubicBezTo>
                      <a:pt x="0" y="4"/>
                      <a:pt x="0" y="5"/>
                      <a:pt x="2" y="5"/>
                    </a:cubicBezTo>
                    <a:cubicBezTo>
                      <a:pt x="3" y="5"/>
                      <a:pt x="6" y="2"/>
                      <a:pt x="5" y="1"/>
                    </a:cubicBezTo>
                    <a:cubicBezTo>
                      <a:pt x="5" y="1"/>
                      <a:pt x="4"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144"/>
              <p:cNvSpPr/>
              <p:nvPr/>
            </p:nvSpPr>
            <p:spPr bwMode="auto">
              <a:xfrm>
                <a:off x="5117" y="2309"/>
                <a:ext cx="10" cy="5"/>
              </a:xfrm>
              <a:custGeom>
                <a:avLst/>
                <a:gdLst>
                  <a:gd name="T0" fmla="*/ 4 w 7"/>
                  <a:gd name="T1" fmla="*/ 1 h 4"/>
                  <a:gd name="T2" fmla="*/ 2 w 7"/>
                  <a:gd name="T3" fmla="*/ 2 h 4"/>
                  <a:gd name="T4" fmla="*/ 1 w 7"/>
                  <a:gd name="T5" fmla="*/ 4 h 4"/>
                  <a:gd name="T6" fmla="*/ 5 w 7"/>
                  <a:gd name="T7" fmla="*/ 2 h 4"/>
                  <a:gd name="T8" fmla="*/ 4 w 7"/>
                  <a:gd name="T9" fmla="*/ 1 h 4"/>
                </a:gdLst>
                <a:ahLst/>
                <a:cxnLst>
                  <a:cxn ang="0">
                    <a:pos x="T0" y="T1"/>
                  </a:cxn>
                  <a:cxn ang="0">
                    <a:pos x="T2" y="T3"/>
                  </a:cxn>
                  <a:cxn ang="0">
                    <a:pos x="T4" y="T5"/>
                  </a:cxn>
                  <a:cxn ang="0">
                    <a:pos x="T6" y="T7"/>
                  </a:cxn>
                  <a:cxn ang="0">
                    <a:pos x="T8" y="T9"/>
                  </a:cxn>
                </a:cxnLst>
                <a:rect l="0" t="0" r="r" b="b"/>
                <a:pathLst>
                  <a:path w="7" h="4">
                    <a:moveTo>
                      <a:pt x="4" y="1"/>
                    </a:moveTo>
                    <a:cubicBezTo>
                      <a:pt x="4" y="0"/>
                      <a:pt x="3" y="1"/>
                      <a:pt x="2" y="2"/>
                    </a:cubicBezTo>
                    <a:cubicBezTo>
                      <a:pt x="1" y="2"/>
                      <a:pt x="0" y="4"/>
                      <a:pt x="1" y="4"/>
                    </a:cubicBezTo>
                    <a:cubicBezTo>
                      <a:pt x="3" y="4"/>
                      <a:pt x="7" y="3"/>
                      <a:pt x="5" y="2"/>
                    </a:cubicBezTo>
                    <a:cubicBezTo>
                      <a:pt x="4" y="2"/>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145"/>
              <p:cNvSpPr/>
              <p:nvPr/>
            </p:nvSpPr>
            <p:spPr bwMode="auto">
              <a:xfrm>
                <a:off x="5106" y="2305"/>
                <a:ext cx="15" cy="9"/>
              </a:xfrm>
              <a:custGeom>
                <a:avLst/>
                <a:gdLst>
                  <a:gd name="T0" fmla="*/ 10 w 11"/>
                  <a:gd name="T1" fmla="*/ 1 h 7"/>
                  <a:gd name="T2" fmla="*/ 7 w 11"/>
                  <a:gd name="T3" fmla="*/ 1 h 7"/>
                  <a:gd name="T4" fmla="*/ 6 w 11"/>
                  <a:gd name="T5" fmla="*/ 0 h 7"/>
                  <a:gd name="T6" fmla="*/ 4 w 11"/>
                  <a:gd name="T7" fmla="*/ 1 h 7"/>
                  <a:gd name="T8" fmla="*/ 4 w 11"/>
                  <a:gd name="T9" fmla="*/ 2 h 7"/>
                  <a:gd name="T10" fmla="*/ 5 w 11"/>
                  <a:gd name="T11" fmla="*/ 3 h 7"/>
                  <a:gd name="T12" fmla="*/ 3 w 11"/>
                  <a:gd name="T13" fmla="*/ 3 h 7"/>
                  <a:gd name="T14" fmla="*/ 4 w 11"/>
                  <a:gd name="T15" fmla="*/ 5 h 7"/>
                  <a:gd name="T16" fmla="*/ 2 w 11"/>
                  <a:gd name="T17" fmla="*/ 5 h 7"/>
                  <a:gd name="T18" fmla="*/ 1 w 11"/>
                  <a:gd name="T19" fmla="*/ 6 h 7"/>
                  <a:gd name="T20" fmla="*/ 3 w 11"/>
                  <a:gd name="T21" fmla="*/ 7 h 7"/>
                  <a:gd name="T22" fmla="*/ 7 w 11"/>
                  <a:gd name="T23" fmla="*/ 5 h 7"/>
                  <a:gd name="T24" fmla="*/ 10 w 11"/>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
                    <a:moveTo>
                      <a:pt x="10" y="1"/>
                    </a:moveTo>
                    <a:cubicBezTo>
                      <a:pt x="8" y="2"/>
                      <a:pt x="7" y="2"/>
                      <a:pt x="7" y="1"/>
                    </a:cubicBezTo>
                    <a:cubicBezTo>
                      <a:pt x="6" y="1"/>
                      <a:pt x="7" y="0"/>
                      <a:pt x="6" y="0"/>
                    </a:cubicBezTo>
                    <a:cubicBezTo>
                      <a:pt x="6" y="1"/>
                      <a:pt x="5" y="1"/>
                      <a:pt x="4" y="1"/>
                    </a:cubicBezTo>
                    <a:cubicBezTo>
                      <a:pt x="4" y="1"/>
                      <a:pt x="3" y="1"/>
                      <a:pt x="4" y="2"/>
                    </a:cubicBezTo>
                    <a:cubicBezTo>
                      <a:pt x="6" y="2"/>
                      <a:pt x="6" y="3"/>
                      <a:pt x="5" y="3"/>
                    </a:cubicBezTo>
                    <a:cubicBezTo>
                      <a:pt x="4" y="3"/>
                      <a:pt x="3" y="3"/>
                      <a:pt x="3" y="3"/>
                    </a:cubicBezTo>
                    <a:cubicBezTo>
                      <a:pt x="4" y="4"/>
                      <a:pt x="5" y="4"/>
                      <a:pt x="4" y="5"/>
                    </a:cubicBezTo>
                    <a:cubicBezTo>
                      <a:pt x="2" y="6"/>
                      <a:pt x="2" y="6"/>
                      <a:pt x="2" y="5"/>
                    </a:cubicBezTo>
                    <a:cubicBezTo>
                      <a:pt x="1" y="4"/>
                      <a:pt x="0" y="4"/>
                      <a:pt x="1" y="6"/>
                    </a:cubicBezTo>
                    <a:cubicBezTo>
                      <a:pt x="2" y="7"/>
                      <a:pt x="2" y="7"/>
                      <a:pt x="3" y="7"/>
                    </a:cubicBezTo>
                    <a:cubicBezTo>
                      <a:pt x="5" y="7"/>
                      <a:pt x="6" y="7"/>
                      <a:pt x="7" y="5"/>
                    </a:cubicBezTo>
                    <a:cubicBezTo>
                      <a:pt x="9" y="4"/>
                      <a:pt x="11"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146"/>
              <p:cNvSpPr/>
              <p:nvPr/>
            </p:nvSpPr>
            <p:spPr bwMode="auto">
              <a:xfrm>
                <a:off x="5008" y="2319"/>
                <a:ext cx="21" cy="6"/>
              </a:xfrm>
              <a:custGeom>
                <a:avLst/>
                <a:gdLst>
                  <a:gd name="T0" fmla="*/ 4 w 15"/>
                  <a:gd name="T1" fmla="*/ 0 h 5"/>
                  <a:gd name="T2" fmla="*/ 2 w 15"/>
                  <a:gd name="T3" fmla="*/ 2 h 5"/>
                  <a:gd name="T4" fmla="*/ 1 w 15"/>
                  <a:gd name="T5" fmla="*/ 3 h 5"/>
                  <a:gd name="T6" fmla="*/ 3 w 15"/>
                  <a:gd name="T7" fmla="*/ 4 h 5"/>
                  <a:gd name="T8" fmla="*/ 4 w 15"/>
                  <a:gd name="T9" fmla="*/ 5 h 5"/>
                  <a:gd name="T10" fmla="*/ 7 w 15"/>
                  <a:gd name="T11" fmla="*/ 5 h 5"/>
                  <a:gd name="T12" fmla="*/ 12 w 15"/>
                  <a:gd name="T13" fmla="*/ 2 h 5"/>
                  <a:gd name="T14" fmla="*/ 10 w 15"/>
                  <a:gd name="T15" fmla="*/ 1 h 5"/>
                  <a:gd name="T16" fmla="*/ 7 w 15"/>
                  <a:gd name="T17" fmla="*/ 1 h 5"/>
                  <a:gd name="T18" fmla="*/ 6 w 15"/>
                  <a:gd name="T19" fmla="*/ 1 h 5"/>
                  <a:gd name="T20" fmla="*/ 4 w 15"/>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5">
                    <a:moveTo>
                      <a:pt x="4" y="0"/>
                    </a:moveTo>
                    <a:cubicBezTo>
                      <a:pt x="3" y="1"/>
                      <a:pt x="3" y="2"/>
                      <a:pt x="2" y="2"/>
                    </a:cubicBezTo>
                    <a:cubicBezTo>
                      <a:pt x="1" y="2"/>
                      <a:pt x="0" y="2"/>
                      <a:pt x="1" y="3"/>
                    </a:cubicBezTo>
                    <a:cubicBezTo>
                      <a:pt x="3" y="3"/>
                      <a:pt x="2" y="3"/>
                      <a:pt x="3" y="4"/>
                    </a:cubicBezTo>
                    <a:cubicBezTo>
                      <a:pt x="3" y="4"/>
                      <a:pt x="3" y="5"/>
                      <a:pt x="4" y="5"/>
                    </a:cubicBezTo>
                    <a:cubicBezTo>
                      <a:pt x="6" y="5"/>
                      <a:pt x="6" y="5"/>
                      <a:pt x="7" y="5"/>
                    </a:cubicBezTo>
                    <a:cubicBezTo>
                      <a:pt x="9" y="4"/>
                      <a:pt x="15" y="1"/>
                      <a:pt x="12" y="2"/>
                    </a:cubicBezTo>
                    <a:cubicBezTo>
                      <a:pt x="11" y="2"/>
                      <a:pt x="12" y="1"/>
                      <a:pt x="10" y="1"/>
                    </a:cubicBezTo>
                    <a:cubicBezTo>
                      <a:pt x="9" y="1"/>
                      <a:pt x="8" y="1"/>
                      <a:pt x="7" y="1"/>
                    </a:cubicBezTo>
                    <a:cubicBezTo>
                      <a:pt x="7" y="1"/>
                      <a:pt x="6" y="2"/>
                      <a:pt x="6" y="1"/>
                    </a:cubicBezTo>
                    <a:cubicBezTo>
                      <a:pt x="5" y="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147"/>
              <p:cNvSpPr/>
              <p:nvPr/>
            </p:nvSpPr>
            <p:spPr bwMode="auto">
              <a:xfrm>
                <a:off x="5006" y="2327"/>
                <a:ext cx="15" cy="8"/>
              </a:xfrm>
              <a:custGeom>
                <a:avLst/>
                <a:gdLst>
                  <a:gd name="T0" fmla="*/ 10 w 11"/>
                  <a:gd name="T1" fmla="*/ 3 h 6"/>
                  <a:gd name="T2" fmla="*/ 7 w 11"/>
                  <a:gd name="T3" fmla="*/ 1 h 6"/>
                  <a:gd name="T4" fmla="*/ 4 w 11"/>
                  <a:gd name="T5" fmla="*/ 1 h 6"/>
                  <a:gd name="T6" fmla="*/ 2 w 11"/>
                  <a:gd name="T7" fmla="*/ 1 h 6"/>
                  <a:gd name="T8" fmla="*/ 4 w 11"/>
                  <a:gd name="T9" fmla="*/ 3 h 6"/>
                  <a:gd name="T10" fmla="*/ 3 w 11"/>
                  <a:gd name="T11" fmla="*/ 6 h 6"/>
                  <a:gd name="T12" fmla="*/ 5 w 11"/>
                  <a:gd name="T13" fmla="*/ 5 h 6"/>
                  <a:gd name="T14" fmla="*/ 6 w 11"/>
                  <a:gd name="T15" fmla="*/ 6 h 6"/>
                  <a:gd name="T16" fmla="*/ 9 w 11"/>
                  <a:gd name="T17" fmla="*/ 5 h 6"/>
                  <a:gd name="T18" fmla="*/ 10 w 11"/>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
                    <a:moveTo>
                      <a:pt x="10" y="3"/>
                    </a:moveTo>
                    <a:cubicBezTo>
                      <a:pt x="8" y="2"/>
                      <a:pt x="9" y="1"/>
                      <a:pt x="7" y="1"/>
                    </a:cubicBezTo>
                    <a:cubicBezTo>
                      <a:pt x="6" y="1"/>
                      <a:pt x="6" y="1"/>
                      <a:pt x="4" y="1"/>
                    </a:cubicBezTo>
                    <a:cubicBezTo>
                      <a:pt x="3" y="0"/>
                      <a:pt x="0" y="0"/>
                      <a:pt x="2" y="1"/>
                    </a:cubicBezTo>
                    <a:cubicBezTo>
                      <a:pt x="3" y="1"/>
                      <a:pt x="4" y="2"/>
                      <a:pt x="4" y="3"/>
                    </a:cubicBezTo>
                    <a:cubicBezTo>
                      <a:pt x="4" y="4"/>
                      <a:pt x="3" y="6"/>
                      <a:pt x="3" y="6"/>
                    </a:cubicBezTo>
                    <a:cubicBezTo>
                      <a:pt x="4" y="5"/>
                      <a:pt x="5" y="4"/>
                      <a:pt x="5" y="5"/>
                    </a:cubicBezTo>
                    <a:cubicBezTo>
                      <a:pt x="6" y="5"/>
                      <a:pt x="6" y="6"/>
                      <a:pt x="6" y="6"/>
                    </a:cubicBezTo>
                    <a:cubicBezTo>
                      <a:pt x="7" y="5"/>
                      <a:pt x="8" y="5"/>
                      <a:pt x="9" y="5"/>
                    </a:cubicBezTo>
                    <a:cubicBezTo>
                      <a:pt x="10" y="5"/>
                      <a:pt x="11" y="3"/>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148"/>
              <p:cNvSpPr/>
              <p:nvPr/>
            </p:nvSpPr>
            <p:spPr bwMode="auto">
              <a:xfrm>
                <a:off x="5004" y="2313"/>
                <a:ext cx="15" cy="7"/>
              </a:xfrm>
              <a:custGeom>
                <a:avLst/>
                <a:gdLst>
                  <a:gd name="T0" fmla="*/ 8 w 11"/>
                  <a:gd name="T1" fmla="*/ 0 h 5"/>
                  <a:gd name="T2" fmla="*/ 6 w 11"/>
                  <a:gd name="T3" fmla="*/ 1 h 5"/>
                  <a:gd name="T4" fmla="*/ 4 w 11"/>
                  <a:gd name="T5" fmla="*/ 1 h 5"/>
                  <a:gd name="T6" fmla="*/ 2 w 11"/>
                  <a:gd name="T7" fmla="*/ 1 h 5"/>
                  <a:gd name="T8" fmla="*/ 1 w 11"/>
                  <a:gd name="T9" fmla="*/ 2 h 5"/>
                  <a:gd name="T10" fmla="*/ 1 w 11"/>
                  <a:gd name="T11" fmla="*/ 4 h 5"/>
                  <a:gd name="T12" fmla="*/ 1 w 11"/>
                  <a:gd name="T13" fmla="*/ 4 h 5"/>
                  <a:gd name="T14" fmla="*/ 5 w 11"/>
                  <a:gd name="T15" fmla="*/ 4 h 5"/>
                  <a:gd name="T16" fmla="*/ 7 w 11"/>
                  <a:gd name="T17" fmla="*/ 3 h 5"/>
                  <a:gd name="T18" fmla="*/ 8 w 11"/>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
                    <a:moveTo>
                      <a:pt x="8" y="0"/>
                    </a:moveTo>
                    <a:cubicBezTo>
                      <a:pt x="7" y="0"/>
                      <a:pt x="7" y="1"/>
                      <a:pt x="6" y="1"/>
                    </a:cubicBezTo>
                    <a:cubicBezTo>
                      <a:pt x="5" y="1"/>
                      <a:pt x="5" y="1"/>
                      <a:pt x="4" y="1"/>
                    </a:cubicBezTo>
                    <a:cubicBezTo>
                      <a:pt x="3" y="1"/>
                      <a:pt x="3" y="1"/>
                      <a:pt x="2" y="1"/>
                    </a:cubicBezTo>
                    <a:cubicBezTo>
                      <a:pt x="2" y="1"/>
                      <a:pt x="0" y="1"/>
                      <a:pt x="1" y="2"/>
                    </a:cubicBezTo>
                    <a:cubicBezTo>
                      <a:pt x="2" y="3"/>
                      <a:pt x="2" y="3"/>
                      <a:pt x="1" y="4"/>
                    </a:cubicBezTo>
                    <a:cubicBezTo>
                      <a:pt x="1" y="4"/>
                      <a:pt x="0" y="4"/>
                      <a:pt x="1" y="4"/>
                    </a:cubicBezTo>
                    <a:cubicBezTo>
                      <a:pt x="3" y="4"/>
                      <a:pt x="4" y="5"/>
                      <a:pt x="5" y="4"/>
                    </a:cubicBezTo>
                    <a:cubicBezTo>
                      <a:pt x="6" y="4"/>
                      <a:pt x="7" y="3"/>
                      <a:pt x="7" y="3"/>
                    </a:cubicBezTo>
                    <a:cubicBezTo>
                      <a:pt x="8" y="2"/>
                      <a:pt x="11" y="1"/>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149"/>
              <p:cNvSpPr/>
              <p:nvPr/>
            </p:nvSpPr>
            <p:spPr bwMode="auto">
              <a:xfrm>
                <a:off x="5000" y="2320"/>
                <a:ext cx="13" cy="7"/>
              </a:xfrm>
              <a:custGeom>
                <a:avLst/>
                <a:gdLst>
                  <a:gd name="T0" fmla="*/ 8 w 9"/>
                  <a:gd name="T1" fmla="*/ 4 h 5"/>
                  <a:gd name="T2" fmla="*/ 1 w 9"/>
                  <a:gd name="T3" fmla="*/ 1 h 5"/>
                  <a:gd name="T4" fmla="*/ 8 w 9"/>
                  <a:gd name="T5" fmla="*/ 4 h 5"/>
                </a:gdLst>
                <a:ahLst/>
                <a:cxnLst>
                  <a:cxn ang="0">
                    <a:pos x="T0" y="T1"/>
                  </a:cxn>
                  <a:cxn ang="0">
                    <a:pos x="T2" y="T3"/>
                  </a:cxn>
                  <a:cxn ang="0">
                    <a:pos x="T4" y="T5"/>
                  </a:cxn>
                </a:cxnLst>
                <a:rect l="0" t="0" r="r" b="b"/>
                <a:pathLst>
                  <a:path w="9" h="5">
                    <a:moveTo>
                      <a:pt x="8" y="4"/>
                    </a:moveTo>
                    <a:cubicBezTo>
                      <a:pt x="7" y="3"/>
                      <a:pt x="0" y="0"/>
                      <a:pt x="1" y="1"/>
                    </a:cubicBezTo>
                    <a:cubicBezTo>
                      <a:pt x="2" y="2"/>
                      <a:pt x="9" y="5"/>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150"/>
              <p:cNvSpPr/>
              <p:nvPr/>
            </p:nvSpPr>
            <p:spPr bwMode="auto">
              <a:xfrm>
                <a:off x="4996" y="2309"/>
                <a:ext cx="4" cy="4"/>
              </a:xfrm>
              <a:custGeom>
                <a:avLst/>
                <a:gdLst>
                  <a:gd name="T0" fmla="*/ 2 w 3"/>
                  <a:gd name="T1" fmla="*/ 1 h 3"/>
                  <a:gd name="T2" fmla="*/ 1 w 3"/>
                  <a:gd name="T3" fmla="*/ 2 h 3"/>
                  <a:gd name="T4" fmla="*/ 3 w 3"/>
                  <a:gd name="T5" fmla="*/ 2 h 3"/>
                  <a:gd name="T6" fmla="*/ 2 w 3"/>
                  <a:gd name="T7" fmla="*/ 1 h 3"/>
                </a:gdLst>
                <a:ahLst/>
                <a:cxnLst>
                  <a:cxn ang="0">
                    <a:pos x="T0" y="T1"/>
                  </a:cxn>
                  <a:cxn ang="0">
                    <a:pos x="T2" y="T3"/>
                  </a:cxn>
                  <a:cxn ang="0">
                    <a:pos x="T4" y="T5"/>
                  </a:cxn>
                  <a:cxn ang="0">
                    <a:pos x="T6" y="T7"/>
                  </a:cxn>
                </a:cxnLst>
                <a:rect l="0" t="0" r="r" b="b"/>
                <a:pathLst>
                  <a:path w="3" h="3">
                    <a:moveTo>
                      <a:pt x="2" y="1"/>
                    </a:moveTo>
                    <a:cubicBezTo>
                      <a:pt x="1" y="0"/>
                      <a:pt x="0" y="1"/>
                      <a:pt x="1" y="2"/>
                    </a:cubicBezTo>
                    <a:cubicBezTo>
                      <a:pt x="3" y="3"/>
                      <a:pt x="3" y="3"/>
                      <a:pt x="3" y="2"/>
                    </a:cubicBezTo>
                    <a:cubicBezTo>
                      <a:pt x="3" y="2"/>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151"/>
              <p:cNvSpPr/>
              <p:nvPr/>
            </p:nvSpPr>
            <p:spPr bwMode="auto">
              <a:xfrm>
                <a:off x="4996" y="2295"/>
                <a:ext cx="11" cy="11"/>
              </a:xfrm>
              <a:custGeom>
                <a:avLst/>
                <a:gdLst>
                  <a:gd name="T0" fmla="*/ 5 w 8"/>
                  <a:gd name="T1" fmla="*/ 4 h 8"/>
                  <a:gd name="T2" fmla="*/ 5 w 8"/>
                  <a:gd name="T3" fmla="*/ 4 h 8"/>
                  <a:gd name="T4" fmla="*/ 6 w 8"/>
                  <a:gd name="T5" fmla="*/ 4 h 8"/>
                  <a:gd name="T6" fmla="*/ 7 w 8"/>
                  <a:gd name="T7" fmla="*/ 3 h 8"/>
                  <a:gd name="T8" fmla="*/ 4 w 8"/>
                  <a:gd name="T9" fmla="*/ 1 h 8"/>
                  <a:gd name="T10" fmla="*/ 3 w 8"/>
                  <a:gd name="T11" fmla="*/ 2 h 8"/>
                  <a:gd name="T12" fmla="*/ 3 w 8"/>
                  <a:gd name="T13" fmla="*/ 3 h 8"/>
                  <a:gd name="T14" fmla="*/ 2 w 8"/>
                  <a:gd name="T15" fmla="*/ 3 h 8"/>
                  <a:gd name="T16" fmla="*/ 1 w 8"/>
                  <a:gd name="T17" fmla="*/ 3 h 8"/>
                  <a:gd name="T18" fmla="*/ 3 w 8"/>
                  <a:gd name="T19" fmla="*/ 5 h 8"/>
                  <a:gd name="T20" fmla="*/ 3 w 8"/>
                  <a:gd name="T21" fmla="*/ 7 h 8"/>
                  <a:gd name="T22" fmla="*/ 1 w 8"/>
                  <a:gd name="T23" fmla="*/ 7 h 8"/>
                  <a:gd name="T24" fmla="*/ 2 w 8"/>
                  <a:gd name="T25" fmla="*/ 8 h 8"/>
                  <a:gd name="T26" fmla="*/ 4 w 8"/>
                  <a:gd name="T27" fmla="*/ 7 h 8"/>
                  <a:gd name="T28" fmla="*/ 4 w 8"/>
                  <a:gd name="T29" fmla="*/ 6 h 8"/>
                  <a:gd name="T30" fmla="*/ 5 w 8"/>
                  <a:gd name="T3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8">
                    <a:moveTo>
                      <a:pt x="5" y="4"/>
                    </a:moveTo>
                    <a:cubicBezTo>
                      <a:pt x="5" y="4"/>
                      <a:pt x="4" y="2"/>
                      <a:pt x="5" y="4"/>
                    </a:cubicBezTo>
                    <a:cubicBezTo>
                      <a:pt x="5" y="5"/>
                      <a:pt x="4" y="6"/>
                      <a:pt x="6" y="4"/>
                    </a:cubicBezTo>
                    <a:cubicBezTo>
                      <a:pt x="7" y="3"/>
                      <a:pt x="8" y="3"/>
                      <a:pt x="7" y="3"/>
                    </a:cubicBezTo>
                    <a:cubicBezTo>
                      <a:pt x="6" y="2"/>
                      <a:pt x="5" y="1"/>
                      <a:pt x="4" y="1"/>
                    </a:cubicBezTo>
                    <a:cubicBezTo>
                      <a:pt x="2" y="0"/>
                      <a:pt x="2" y="1"/>
                      <a:pt x="3" y="2"/>
                    </a:cubicBezTo>
                    <a:cubicBezTo>
                      <a:pt x="4" y="2"/>
                      <a:pt x="4" y="3"/>
                      <a:pt x="3" y="3"/>
                    </a:cubicBezTo>
                    <a:cubicBezTo>
                      <a:pt x="3" y="4"/>
                      <a:pt x="3" y="3"/>
                      <a:pt x="2" y="3"/>
                    </a:cubicBezTo>
                    <a:cubicBezTo>
                      <a:pt x="1" y="2"/>
                      <a:pt x="0" y="2"/>
                      <a:pt x="1" y="3"/>
                    </a:cubicBezTo>
                    <a:cubicBezTo>
                      <a:pt x="2" y="4"/>
                      <a:pt x="3" y="4"/>
                      <a:pt x="3" y="5"/>
                    </a:cubicBezTo>
                    <a:cubicBezTo>
                      <a:pt x="3" y="6"/>
                      <a:pt x="4" y="6"/>
                      <a:pt x="3" y="7"/>
                    </a:cubicBezTo>
                    <a:cubicBezTo>
                      <a:pt x="2" y="7"/>
                      <a:pt x="1" y="7"/>
                      <a:pt x="1" y="7"/>
                    </a:cubicBezTo>
                    <a:cubicBezTo>
                      <a:pt x="0" y="8"/>
                      <a:pt x="1" y="8"/>
                      <a:pt x="2" y="8"/>
                    </a:cubicBezTo>
                    <a:cubicBezTo>
                      <a:pt x="3" y="8"/>
                      <a:pt x="4" y="8"/>
                      <a:pt x="4" y="7"/>
                    </a:cubicBezTo>
                    <a:cubicBezTo>
                      <a:pt x="4" y="7"/>
                      <a:pt x="3" y="6"/>
                      <a:pt x="4" y="6"/>
                    </a:cubicBezTo>
                    <a:cubicBezTo>
                      <a:pt x="5" y="6"/>
                      <a:pt x="5" y="5"/>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152"/>
              <p:cNvSpPr/>
              <p:nvPr/>
            </p:nvSpPr>
            <p:spPr bwMode="auto">
              <a:xfrm>
                <a:off x="4995" y="2279"/>
                <a:ext cx="8" cy="11"/>
              </a:xfrm>
              <a:custGeom>
                <a:avLst/>
                <a:gdLst>
                  <a:gd name="T0" fmla="*/ 5 w 6"/>
                  <a:gd name="T1" fmla="*/ 2 h 8"/>
                  <a:gd name="T2" fmla="*/ 4 w 6"/>
                  <a:gd name="T3" fmla="*/ 0 h 8"/>
                  <a:gd name="T4" fmla="*/ 3 w 6"/>
                  <a:gd name="T5" fmla="*/ 2 h 8"/>
                  <a:gd name="T6" fmla="*/ 2 w 6"/>
                  <a:gd name="T7" fmla="*/ 5 h 8"/>
                  <a:gd name="T8" fmla="*/ 1 w 6"/>
                  <a:gd name="T9" fmla="*/ 6 h 8"/>
                  <a:gd name="T10" fmla="*/ 1 w 6"/>
                  <a:gd name="T11" fmla="*/ 8 h 8"/>
                  <a:gd name="T12" fmla="*/ 3 w 6"/>
                  <a:gd name="T13" fmla="*/ 6 h 8"/>
                  <a:gd name="T14" fmla="*/ 4 w 6"/>
                  <a:gd name="T15" fmla="*/ 8 h 8"/>
                  <a:gd name="T16" fmla="*/ 6 w 6"/>
                  <a:gd name="T17" fmla="*/ 6 h 8"/>
                  <a:gd name="T18" fmla="*/ 5 w 6"/>
                  <a:gd name="T19" fmla="*/ 4 h 8"/>
                  <a:gd name="T20" fmla="*/ 5 w 6"/>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5" y="2"/>
                    </a:moveTo>
                    <a:cubicBezTo>
                      <a:pt x="5" y="1"/>
                      <a:pt x="5" y="0"/>
                      <a:pt x="4" y="0"/>
                    </a:cubicBezTo>
                    <a:cubicBezTo>
                      <a:pt x="2" y="0"/>
                      <a:pt x="3" y="1"/>
                      <a:pt x="3" y="2"/>
                    </a:cubicBezTo>
                    <a:cubicBezTo>
                      <a:pt x="3" y="3"/>
                      <a:pt x="3" y="4"/>
                      <a:pt x="2" y="5"/>
                    </a:cubicBezTo>
                    <a:cubicBezTo>
                      <a:pt x="1" y="5"/>
                      <a:pt x="0" y="5"/>
                      <a:pt x="1" y="6"/>
                    </a:cubicBezTo>
                    <a:cubicBezTo>
                      <a:pt x="1" y="6"/>
                      <a:pt x="0" y="8"/>
                      <a:pt x="1" y="8"/>
                    </a:cubicBezTo>
                    <a:cubicBezTo>
                      <a:pt x="2" y="7"/>
                      <a:pt x="3" y="5"/>
                      <a:pt x="3" y="6"/>
                    </a:cubicBezTo>
                    <a:cubicBezTo>
                      <a:pt x="3" y="7"/>
                      <a:pt x="3" y="8"/>
                      <a:pt x="4" y="8"/>
                    </a:cubicBezTo>
                    <a:cubicBezTo>
                      <a:pt x="5" y="8"/>
                      <a:pt x="6" y="7"/>
                      <a:pt x="6" y="6"/>
                    </a:cubicBezTo>
                    <a:cubicBezTo>
                      <a:pt x="6" y="4"/>
                      <a:pt x="5" y="5"/>
                      <a:pt x="5" y="4"/>
                    </a:cubicBezTo>
                    <a:cubicBezTo>
                      <a:pt x="5" y="3"/>
                      <a:pt x="6"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153"/>
              <p:cNvSpPr/>
              <p:nvPr/>
            </p:nvSpPr>
            <p:spPr bwMode="auto">
              <a:xfrm>
                <a:off x="4993" y="2291"/>
                <a:ext cx="6" cy="8"/>
              </a:xfrm>
              <a:custGeom>
                <a:avLst/>
                <a:gdLst>
                  <a:gd name="T0" fmla="*/ 2 w 4"/>
                  <a:gd name="T1" fmla="*/ 1 h 6"/>
                  <a:gd name="T2" fmla="*/ 1 w 4"/>
                  <a:gd name="T3" fmla="*/ 6 h 6"/>
                  <a:gd name="T4" fmla="*/ 3 w 4"/>
                  <a:gd name="T5" fmla="*/ 2 h 6"/>
                  <a:gd name="T6" fmla="*/ 2 w 4"/>
                  <a:gd name="T7" fmla="*/ 1 h 6"/>
                </a:gdLst>
                <a:ahLst/>
                <a:cxnLst>
                  <a:cxn ang="0">
                    <a:pos x="T0" y="T1"/>
                  </a:cxn>
                  <a:cxn ang="0">
                    <a:pos x="T2" y="T3"/>
                  </a:cxn>
                  <a:cxn ang="0">
                    <a:pos x="T4" y="T5"/>
                  </a:cxn>
                  <a:cxn ang="0">
                    <a:pos x="T6" y="T7"/>
                  </a:cxn>
                </a:cxnLst>
                <a:rect l="0" t="0" r="r" b="b"/>
                <a:pathLst>
                  <a:path w="4" h="6">
                    <a:moveTo>
                      <a:pt x="2" y="1"/>
                    </a:moveTo>
                    <a:cubicBezTo>
                      <a:pt x="1" y="2"/>
                      <a:pt x="0" y="6"/>
                      <a:pt x="1" y="6"/>
                    </a:cubicBezTo>
                    <a:cubicBezTo>
                      <a:pt x="2" y="5"/>
                      <a:pt x="4" y="2"/>
                      <a:pt x="3" y="2"/>
                    </a:cubicBezTo>
                    <a:cubicBezTo>
                      <a:pt x="3" y="1"/>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154"/>
              <p:cNvSpPr/>
              <p:nvPr/>
            </p:nvSpPr>
            <p:spPr bwMode="auto">
              <a:xfrm>
                <a:off x="4993" y="2269"/>
                <a:ext cx="9" cy="11"/>
              </a:xfrm>
              <a:custGeom>
                <a:avLst/>
                <a:gdLst>
                  <a:gd name="T0" fmla="*/ 2 w 6"/>
                  <a:gd name="T1" fmla="*/ 6 h 8"/>
                  <a:gd name="T2" fmla="*/ 2 w 6"/>
                  <a:gd name="T3" fmla="*/ 7 h 8"/>
                  <a:gd name="T4" fmla="*/ 5 w 6"/>
                  <a:gd name="T5" fmla="*/ 6 h 8"/>
                  <a:gd name="T6" fmla="*/ 6 w 6"/>
                  <a:gd name="T7" fmla="*/ 5 h 8"/>
                  <a:gd name="T8" fmla="*/ 4 w 6"/>
                  <a:gd name="T9" fmla="*/ 3 h 8"/>
                  <a:gd name="T10" fmla="*/ 4 w 6"/>
                  <a:gd name="T11" fmla="*/ 1 h 8"/>
                  <a:gd name="T12" fmla="*/ 3 w 6"/>
                  <a:gd name="T13" fmla="*/ 3 h 8"/>
                  <a:gd name="T14" fmla="*/ 2 w 6"/>
                  <a:gd name="T15" fmla="*/ 4 h 8"/>
                  <a:gd name="T16" fmla="*/ 2 w 6"/>
                  <a:gd name="T17" fmla="*/ 3 h 8"/>
                  <a:gd name="T18" fmla="*/ 1 w 6"/>
                  <a:gd name="T19" fmla="*/ 4 h 8"/>
                  <a:gd name="T20" fmla="*/ 1 w 6"/>
                  <a:gd name="T21" fmla="*/ 6 h 8"/>
                  <a:gd name="T22" fmla="*/ 2 w 6"/>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2" y="6"/>
                    </a:moveTo>
                    <a:cubicBezTo>
                      <a:pt x="2" y="7"/>
                      <a:pt x="1" y="8"/>
                      <a:pt x="2" y="7"/>
                    </a:cubicBezTo>
                    <a:cubicBezTo>
                      <a:pt x="4" y="6"/>
                      <a:pt x="5" y="7"/>
                      <a:pt x="5" y="6"/>
                    </a:cubicBezTo>
                    <a:cubicBezTo>
                      <a:pt x="6" y="6"/>
                      <a:pt x="6" y="5"/>
                      <a:pt x="6" y="5"/>
                    </a:cubicBezTo>
                    <a:cubicBezTo>
                      <a:pt x="6" y="4"/>
                      <a:pt x="5" y="2"/>
                      <a:pt x="4" y="3"/>
                    </a:cubicBezTo>
                    <a:cubicBezTo>
                      <a:pt x="3" y="4"/>
                      <a:pt x="5" y="0"/>
                      <a:pt x="4" y="1"/>
                    </a:cubicBezTo>
                    <a:cubicBezTo>
                      <a:pt x="4" y="1"/>
                      <a:pt x="4" y="2"/>
                      <a:pt x="3" y="3"/>
                    </a:cubicBezTo>
                    <a:cubicBezTo>
                      <a:pt x="3" y="4"/>
                      <a:pt x="3" y="4"/>
                      <a:pt x="2" y="4"/>
                    </a:cubicBezTo>
                    <a:cubicBezTo>
                      <a:pt x="2" y="3"/>
                      <a:pt x="2" y="2"/>
                      <a:pt x="2" y="3"/>
                    </a:cubicBezTo>
                    <a:cubicBezTo>
                      <a:pt x="2" y="4"/>
                      <a:pt x="2" y="3"/>
                      <a:pt x="1" y="4"/>
                    </a:cubicBezTo>
                    <a:cubicBezTo>
                      <a:pt x="0" y="6"/>
                      <a:pt x="0" y="7"/>
                      <a:pt x="1" y="6"/>
                    </a:cubicBezTo>
                    <a:cubicBezTo>
                      <a:pt x="2" y="6"/>
                      <a:pt x="2" y="5"/>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155"/>
              <p:cNvSpPr/>
              <p:nvPr/>
            </p:nvSpPr>
            <p:spPr bwMode="auto">
              <a:xfrm>
                <a:off x="5000" y="2237"/>
                <a:ext cx="8" cy="9"/>
              </a:xfrm>
              <a:custGeom>
                <a:avLst/>
                <a:gdLst>
                  <a:gd name="T0" fmla="*/ 1 w 6"/>
                  <a:gd name="T1" fmla="*/ 1 h 6"/>
                  <a:gd name="T2" fmla="*/ 3 w 6"/>
                  <a:gd name="T3" fmla="*/ 2 h 6"/>
                  <a:gd name="T4" fmla="*/ 4 w 6"/>
                  <a:gd name="T5" fmla="*/ 4 h 6"/>
                  <a:gd name="T6" fmla="*/ 4 w 6"/>
                  <a:gd name="T7" fmla="*/ 5 h 6"/>
                  <a:gd name="T8" fmla="*/ 5 w 6"/>
                  <a:gd name="T9" fmla="*/ 3 h 6"/>
                  <a:gd name="T10" fmla="*/ 3 w 6"/>
                  <a:gd name="T11" fmla="*/ 2 h 6"/>
                  <a:gd name="T12" fmla="*/ 4 w 6"/>
                  <a:gd name="T13" fmla="*/ 0 h 6"/>
                  <a:gd name="T14" fmla="*/ 1 w 6"/>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1" y="1"/>
                    </a:moveTo>
                    <a:cubicBezTo>
                      <a:pt x="2" y="2"/>
                      <a:pt x="3" y="1"/>
                      <a:pt x="3" y="2"/>
                    </a:cubicBezTo>
                    <a:cubicBezTo>
                      <a:pt x="3" y="3"/>
                      <a:pt x="4" y="3"/>
                      <a:pt x="4" y="4"/>
                    </a:cubicBezTo>
                    <a:cubicBezTo>
                      <a:pt x="4" y="4"/>
                      <a:pt x="4" y="6"/>
                      <a:pt x="4" y="5"/>
                    </a:cubicBezTo>
                    <a:cubicBezTo>
                      <a:pt x="5" y="5"/>
                      <a:pt x="6" y="3"/>
                      <a:pt x="5" y="3"/>
                    </a:cubicBezTo>
                    <a:cubicBezTo>
                      <a:pt x="5" y="3"/>
                      <a:pt x="3" y="3"/>
                      <a:pt x="3" y="2"/>
                    </a:cubicBezTo>
                    <a:cubicBezTo>
                      <a:pt x="3" y="1"/>
                      <a:pt x="4" y="1"/>
                      <a:pt x="4" y="0"/>
                    </a:cubicBezTo>
                    <a:cubicBezTo>
                      <a:pt x="3"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156"/>
              <p:cNvSpPr/>
              <p:nvPr/>
            </p:nvSpPr>
            <p:spPr bwMode="auto">
              <a:xfrm>
                <a:off x="5002" y="2211"/>
                <a:ext cx="9" cy="15"/>
              </a:xfrm>
              <a:custGeom>
                <a:avLst/>
                <a:gdLst>
                  <a:gd name="T0" fmla="*/ 4 w 7"/>
                  <a:gd name="T1" fmla="*/ 0 h 11"/>
                  <a:gd name="T2" fmla="*/ 2 w 7"/>
                  <a:gd name="T3" fmla="*/ 1 h 11"/>
                  <a:gd name="T4" fmla="*/ 1 w 7"/>
                  <a:gd name="T5" fmla="*/ 10 h 11"/>
                  <a:gd name="T6" fmla="*/ 4 w 7"/>
                  <a:gd name="T7" fmla="*/ 10 h 11"/>
                  <a:gd name="T8" fmla="*/ 6 w 7"/>
                  <a:gd name="T9" fmla="*/ 7 h 11"/>
                  <a:gd name="T10" fmla="*/ 6 w 7"/>
                  <a:gd name="T11" fmla="*/ 5 h 11"/>
                  <a:gd name="T12" fmla="*/ 6 w 7"/>
                  <a:gd name="T13" fmla="*/ 1 h 11"/>
                  <a:gd name="T14" fmla="*/ 4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4" y="0"/>
                    </a:moveTo>
                    <a:cubicBezTo>
                      <a:pt x="3" y="0"/>
                      <a:pt x="2" y="1"/>
                      <a:pt x="2" y="1"/>
                    </a:cubicBezTo>
                    <a:cubicBezTo>
                      <a:pt x="2" y="2"/>
                      <a:pt x="2" y="9"/>
                      <a:pt x="1" y="10"/>
                    </a:cubicBezTo>
                    <a:cubicBezTo>
                      <a:pt x="0" y="11"/>
                      <a:pt x="4" y="11"/>
                      <a:pt x="4" y="10"/>
                    </a:cubicBezTo>
                    <a:cubicBezTo>
                      <a:pt x="6" y="10"/>
                      <a:pt x="7" y="8"/>
                      <a:pt x="6" y="7"/>
                    </a:cubicBezTo>
                    <a:cubicBezTo>
                      <a:pt x="6" y="7"/>
                      <a:pt x="6" y="6"/>
                      <a:pt x="6" y="5"/>
                    </a:cubicBezTo>
                    <a:cubicBezTo>
                      <a:pt x="6" y="4"/>
                      <a:pt x="6" y="2"/>
                      <a:pt x="6" y="1"/>
                    </a:cubicBezTo>
                    <a:cubicBezTo>
                      <a:pt x="6" y="0"/>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157"/>
              <p:cNvSpPr/>
              <p:nvPr/>
            </p:nvSpPr>
            <p:spPr bwMode="auto">
              <a:xfrm>
                <a:off x="5035" y="1766"/>
                <a:ext cx="6" cy="5"/>
              </a:xfrm>
              <a:custGeom>
                <a:avLst/>
                <a:gdLst>
                  <a:gd name="T0" fmla="*/ 1 w 5"/>
                  <a:gd name="T1" fmla="*/ 2 h 4"/>
                  <a:gd name="T2" fmla="*/ 4 w 5"/>
                  <a:gd name="T3" fmla="*/ 2 h 4"/>
                  <a:gd name="T4" fmla="*/ 1 w 5"/>
                  <a:gd name="T5" fmla="*/ 0 h 4"/>
                  <a:gd name="T6" fmla="*/ 1 w 5"/>
                  <a:gd name="T7" fmla="*/ 2 h 4"/>
                </a:gdLst>
                <a:ahLst/>
                <a:cxnLst>
                  <a:cxn ang="0">
                    <a:pos x="T0" y="T1"/>
                  </a:cxn>
                  <a:cxn ang="0">
                    <a:pos x="T2" y="T3"/>
                  </a:cxn>
                  <a:cxn ang="0">
                    <a:pos x="T4" y="T5"/>
                  </a:cxn>
                  <a:cxn ang="0">
                    <a:pos x="T6" y="T7"/>
                  </a:cxn>
                </a:cxnLst>
                <a:rect l="0" t="0" r="r" b="b"/>
                <a:pathLst>
                  <a:path w="5" h="4">
                    <a:moveTo>
                      <a:pt x="1" y="2"/>
                    </a:moveTo>
                    <a:cubicBezTo>
                      <a:pt x="1" y="4"/>
                      <a:pt x="2" y="3"/>
                      <a:pt x="4" y="2"/>
                    </a:cubicBezTo>
                    <a:cubicBezTo>
                      <a:pt x="5" y="2"/>
                      <a:pt x="2" y="0"/>
                      <a:pt x="1"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158"/>
              <p:cNvSpPr/>
              <p:nvPr/>
            </p:nvSpPr>
            <p:spPr bwMode="auto">
              <a:xfrm>
                <a:off x="5102" y="1777"/>
                <a:ext cx="8" cy="7"/>
              </a:xfrm>
              <a:custGeom>
                <a:avLst/>
                <a:gdLst>
                  <a:gd name="T0" fmla="*/ 1 w 6"/>
                  <a:gd name="T1" fmla="*/ 4 h 5"/>
                  <a:gd name="T2" fmla="*/ 5 w 6"/>
                  <a:gd name="T3" fmla="*/ 4 h 5"/>
                  <a:gd name="T4" fmla="*/ 4 w 6"/>
                  <a:gd name="T5" fmla="*/ 0 h 5"/>
                  <a:gd name="T6" fmla="*/ 3 w 6"/>
                  <a:gd name="T7" fmla="*/ 2 h 5"/>
                  <a:gd name="T8" fmla="*/ 1 w 6"/>
                  <a:gd name="T9" fmla="*/ 4 h 5"/>
                </a:gdLst>
                <a:ahLst/>
                <a:cxnLst>
                  <a:cxn ang="0">
                    <a:pos x="T0" y="T1"/>
                  </a:cxn>
                  <a:cxn ang="0">
                    <a:pos x="T2" y="T3"/>
                  </a:cxn>
                  <a:cxn ang="0">
                    <a:pos x="T4" y="T5"/>
                  </a:cxn>
                  <a:cxn ang="0">
                    <a:pos x="T6" y="T7"/>
                  </a:cxn>
                  <a:cxn ang="0">
                    <a:pos x="T8" y="T9"/>
                  </a:cxn>
                </a:cxnLst>
                <a:rect l="0" t="0" r="r" b="b"/>
                <a:pathLst>
                  <a:path w="6" h="5">
                    <a:moveTo>
                      <a:pt x="1" y="4"/>
                    </a:moveTo>
                    <a:cubicBezTo>
                      <a:pt x="2" y="5"/>
                      <a:pt x="3" y="5"/>
                      <a:pt x="5" y="4"/>
                    </a:cubicBezTo>
                    <a:cubicBezTo>
                      <a:pt x="6" y="4"/>
                      <a:pt x="5" y="0"/>
                      <a:pt x="4" y="0"/>
                    </a:cubicBezTo>
                    <a:cubicBezTo>
                      <a:pt x="3" y="0"/>
                      <a:pt x="3" y="1"/>
                      <a:pt x="3" y="2"/>
                    </a:cubicBezTo>
                    <a:cubicBezTo>
                      <a:pt x="3" y="3"/>
                      <a:pt x="0"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159"/>
              <p:cNvSpPr/>
              <p:nvPr/>
            </p:nvSpPr>
            <p:spPr bwMode="auto">
              <a:xfrm>
                <a:off x="5189" y="1860"/>
                <a:ext cx="22" cy="20"/>
              </a:xfrm>
              <a:custGeom>
                <a:avLst/>
                <a:gdLst>
                  <a:gd name="T0" fmla="*/ 1 w 16"/>
                  <a:gd name="T1" fmla="*/ 8 h 15"/>
                  <a:gd name="T2" fmla="*/ 1 w 16"/>
                  <a:gd name="T3" fmla="*/ 11 h 15"/>
                  <a:gd name="T4" fmla="*/ 3 w 16"/>
                  <a:gd name="T5" fmla="*/ 12 h 15"/>
                  <a:gd name="T6" fmla="*/ 5 w 16"/>
                  <a:gd name="T7" fmla="*/ 11 h 15"/>
                  <a:gd name="T8" fmla="*/ 7 w 16"/>
                  <a:gd name="T9" fmla="*/ 13 h 15"/>
                  <a:gd name="T10" fmla="*/ 9 w 16"/>
                  <a:gd name="T11" fmla="*/ 13 h 15"/>
                  <a:gd name="T12" fmla="*/ 11 w 16"/>
                  <a:gd name="T13" fmla="*/ 11 h 15"/>
                  <a:gd name="T14" fmla="*/ 14 w 16"/>
                  <a:gd name="T15" fmla="*/ 5 h 15"/>
                  <a:gd name="T16" fmla="*/ 9 w 16"/>
                  <a:gd name="T17" fmla="*/ 2 h 15"/>
                  <a:gd name="T18" fmla="*/ 7 w 16"/>
                  <a:gd name="T19" fmla="*/ 0 h 15"/>
                  <a:gd name="T20" fmla="*/ 4 w 16"/>
                  <a:gd name="T21" fmla="*/ 0 h 15"/>
                  <a:gd name="T22" fmla="*/ 2 w 16"/>
                  <a:gd name="T23" fmla="*/ 1 h 15"/>
                  <a:gd name="T24" fmla="*/ 1 w 16"/>
                  <a:gd name="T25" fmla="*/ 4 h 15"/>
                  <a:gd name="T26" fmla="*/ 1 w 16"/>
                  <a:gd name="T27" fmla="*/ 5 h 15"/>
                  <a:gd name="T28" fmla="*/ 1 w 16"/>
                  <a:gd name="T2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5">
                    <a:moveTo>
                      <a:pt x="1" y="8"/>
                    </a:moveTo>
                    <a:cubicBezTo>
                      <a:pt x="1" y="9"/>
                      <a:pt x="1" y="10"/>
                      <a:pt x="1" y="11"/>
                    </a:cubicBezTo>
                    <a:cubicBezTo>
                      <a:pt x="2" y="11"/>
                      <a:pt x="3" y="12"/>
                      <a:pt x="3" y="12"/>
                    </a:cubicBezTo>
                    <a:cubicBezTo>
                      <a:pt x="3" y="11"/>
                      <a:pt x="4" y="11"/>
                      <a:pt x="5" y="11"/>
                    </a:cubicBezTo>
                    <a:cubicBezTo>
                      <a:pt x="6" y="12"/>
                      <a:pt x="6" y="13"/>
                      <a:pt x="7" y="13"/>
                    </a:cubicBezTo>
                    <a:cubicBezTo>
                      <a:pt x="8" y="14"/>
                      <a:pt x="8" y="15"/>
                      <a:pt x="9" y="13"/>
                    </a:cubicBezTo>
                    <a:cubicBezTo>
                      <a:pt x="10" y="12"/>
                      <a:pt x="9" y="12"/>
                      <a:pt x="11" y="11"/>
                    </a:cubicBezTo>
                    <a:cubicBezTo>
                      <a:pt x="12" y="10"/>
                      <a:pt x="16" y="9"/>
                      <a:pt x="14" y="5"/>
                    </a:cubicBezTo>
                    <a:cubicBezTo>
                      <a:pt x="13" y="2"/>
                      <a:pt x="11" y="3"/>
                      <a:pt x="9" y="2"/>
                    </a:cubicBezTo>
                    <a:cubicBezTo>
                      <a:pt x="8" y="2"/>
                      <a:pt x="8" y="1"/>
                      <a:pt x="7" y="0"/>
                    </a:cubicBezTo>
                    <a:cubicBezTo>
                      <a:pt x="6" y="0"/>
                      <a:pt x="5" y="0"/>
                      <a:pt x="4" y="0"/>
                    </a:cubicBezTo>
                    <a:cubicBezTo>
                      <a:pt x="3" y="0"/>
                      <a:pt x="2" y="1"/>
                      <a:pt x="2" y="1"/>
                    </a:cubicBezTo>
                    <a:cubicBezTo>
                      <a:pt x="1" y="2"/>
                      <a:pt x="0" y="4"/>
                      <a:pt x="1" y="4"/>
                    </a:cubicBezTo>
                    <a:cubicBezTo>
                      <a:pt x="2" y="3"/>
                      <a:pt x="2" y="4"/>
                      <a:pt x="1" y="5"/>
                    </a:cubicBezTo>
                    <a:cubicBezTo>
                      <a:pt x="1" y="5"/>
                      <a:pt x="1" y="7"/>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160"/>
              <p:cNvSpPr/>
              <p:nvPr/>
            </p:nvSpPr>
            <p:spPr bwMode="auto">
              <a:xfrm>
                <a:off x="5058" y="1715"/>
                <a:ext cx="18" cy="4"/>
              </a:xfrm>
              <a:custGeom>
                <a:avLst/>
                <a:gdLst>
                  <a:gd name="T0" fmla="*/ 6 w 13"/>
                  <a:gd name="T1" fmla="*/ 0 h 3"/>
                  <a:gd name="T2" fmla="*/ 3 w 13"/>
                  <a:gd name="T3" fmla="*/ 3 h 3"/>
                  <a:gd name="T4" fmla="*/ 11 w 13"/>
                  <a:gd name="T5" fmla="*/ 2 h 3"/>
                  <a:gd name="T6" fmla="*/ 6 w 13"/>
                  <a:gd name="T7" fmla="*/ 0 h 3"/>
                </a:gdLst>
                <a:ahLst/>
                <a:cxnLst>
                  <a:cxn ang="0">
                    <a:pos x="T0" y="T1"/>
                  </a:cxn>
                  <a:cxn ang="0">
                    <a:pos x="T2" y="T3"/>
                  </a:cxn>
                  <a:cxn ang="0">
                    <a:pos x="T4" y="T5"/>
                  </a:cxn>
                  <a:cxn ang="0">
                    <a:pos x="T6" y="T7"/>
                  </a:cxn>
                </a:cxnLst>
                <a:rect l="0" t="0" r="r" b="b"/>
                <a:pathLst>
                  <a:path w="13" h="3">
                    <a:moveTo>
                      <a:pt x="6" y="0"/>
                    </a:moveTo>
                    <a:cubicBezTo>
                      <a:pt x="3" y="0"/>
                      <a:pt x="0" y="3"/>
                      <a:pt x="3" y="3"/>
                    </a:cubicBezTo>
                    <a:cubicBezTo>
                      <a:pt x="6" y="3"/>
                      <a:pt x="13" y="3"/>
                      <a:pt x="11" y="2"/>
                    </a:cubicBezTo>
                    <a:cubicBezTo>
                      <a:pt x="8" y="1"/>
                      <a:pt x="9"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161"/>
              <p:cNvSpPr/>
              <p:nvPr/>
            </p:nvSpPr>
            <p:spPr bwMode="auto">
              <a:xfrm>
                <a:off x="4969" y="1715"/>
                <a:ext cx="19" cy="5"/>
              </a:xfrm>
              <a:custGeom>
                <a:avLst/>
                <a:gdLst>
                  <a:gd name="T0" fmla="*/ 3 w 14"/>
                  <a:gd name="T1" fmla="*/ 2 h 4"/>
                  <a:gd name="T2" fmla="*/ 9 w 14"/>
                  <a:gd name="T3" fmla="*/ 4 h 4"/>
                  <a:gd name="T4" fmla="*/ 12 w 14"/>
                  <a:gd name="T5" fmla="*/ 4 h 4"/>
                  <a:gd name="T6" fmla="*/ 14 w 14"/>
                  <a:gd name="T7" fmla="*/ 3 h 4"/>
                  <a:gd name="T8" fmla="*/ 8 w 14"/>
                  <a:gd name="T9" fmla="*/ 0 h 4"/>
                  <a:gd name="T10" fmla="*/ 3 w 14"/>
                  <a:gd name="T11" fmla="*/ 2 h 4"/>
                </a:gdLst>
                <a:ahLst/>
                <a:cxnLst>
                  <a:cxn ang="0">
                    <a:pos x="T0" y="T1"/>
                  </a:cxn>
                  <a:cxn ang="0">
                    <a:pos x="T2" y="T3"/>
                  </a:cxn>
                  <a:cxn ang="0">
                    <a:pos x="T4" y="T5"/>
                  </a:cxn>
                  <a:cxn ang="0">
                    <a:pos x="T6" y="T7"/>
                  </a:cxn>
                  <a:cxn ang="0">
                    <a:pos x="T8" y="T9"/>
                  </a:cxn>
                  <a:cxn ang="0">
                    <a:pos x="T10" y="T11"/>
                  </a:cxn>
                </a:cxnLst>
                <a:rect l="0" t="0" r="r" b="b"/>
                <a:pathLst>
                  <a:path w="14" h="4">
                    <a:moveTo>
                      <a:pt x="3" y="2"/>
                    </a:moveTo>
                    <a:cubicBezTo>
                      <a:pt x="6" y="3"/>
                      <a:pt x="7" y="4"/>
                      <a:pt x="9" y="4"/>
                    </a:cubicBezTo>
                    <a:cubicBezTo>
                      <a:pt x="11" y="4"/>
                      <a:pt x="11" y="3"/>
                      <a:pt x="12" y="4"/>
                    </a:cubicBezTo>
                    <a:cubicBezTo>
                      <a:pt x="13" y="4"/>
                      <a:pt x="14" y="4"/>
                      <a:pt x="14" y="3"/>
                    </a:cubicBezTo>
                    <a:cubicBezTo>
                      <a:pt x="14" y="2"/>
                      <a:pt x="10" y="0"/>
                      <a:pt x="8" y="0"/>
                    </a:cubicBezTo>
                    <a:cubicBezTo>
                      <a:pt x="7" y="0"/>
                      <a:pt x="0"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162"/>
              <p:cNvSpPr/>
              <p:nvPr/>
            </p:nvSpPr>
            <p:spPr bwMode="auto">
              <a:xfrm>
                <a:off x="4922" y="1676"/>
                <a:ext cx="82" cy="28"/>
              </a:xfrm>
              <a:custGeom>
                <a:avLst/>
                <a:gdLst>
                  <a:gd name="T0" fmla="*/ 53 w 60"/>
                  <a:gd name="T1" fmla="*/ 19 h 20"/>
                  <a:gd name="T2" fmla="*/ 55 w 60"/>
                  <a:gd name="T3" fmla="*/ 19 h 20"/>
                  <a:gd name="T4" fmla="*/ 60 w 60"/>
                  <a:gd name="T5" fmla="*/ 18 h 20"/>
                  <a:gd name="T6" fmla="*/ 56 w 60"/>
                  <a:gd name="T7" fmla="*/ 15 h 20"/>
                  <a:gd name="T8" fmla="*/ 52 w 60"/>
                  <a:gd name="T9" fmla="*/ 12 h 20"/>
                  <a:gd name="T10" fmla="*/ 45 w 60"/>
                  <a:gd name="T11" fmla="*/ 10 h 20"/>
                  <a:gd name="T12" fmla="*/ 42 w 60"/>
                  <a:gd name="T13" fmla="*/ 8 h 20"/>
                  <a:gd name="T14" fmla="*/ 37 w 60"/>
                  <a:gd name="T15" fmla="*/ 5 h 20"/>
                  <a:gd name="T16" fmla="*/ 36 w 60"/>
                  <a:gd name="T17" fmla="*/ 5 h 20"/>
                  <a:gd name="T18" fmla="*/ 28 w 60"/>
                  <a:gd name="T19" fmla="*/ 2 h 20"/>
                  <a:gd name="T20" fmla="*/ 16 w 60"/>
                  <a:gd name="T21" fmla="*/ 0 h 20"/>
                  <a:gd name="T22" fmla="*/ 6 w 60"/>
                  <a:gd name="T23" fmla="*/ 2 h 20"/>
                  <a:gd name="T24" fmla="*/ 1 w 60"/>
                  <a:gd name="T25" fmla="*/ 6 h 20"/>
                  <a:gd name="T26" fmla="*/ 3 w 60"/>
                  <a:gd name="T27" fmla="*/ 7 h 20"/>
                  <a:gd name="T28" fmla="*/ 11 w 60"/>
                  <a:gd name="T29" fmla="*/ 4 h 20"/>
                  <a:gd name="T30" fmla="*/ 18 w 60"/>
                  <a:gd name="T31" fmla="*/ 4 h 20"/>
                  <a:gd name="T32" fmla="*/ 17 w 60"/>
                  <a:gd name="T33" fmla="*/ 6 h 20"/>
                  <a:gd name="T34" fmla="*/ 24 w 60"/>
                  <a:gd name="T35" fmla="*/ 6 h 20"/>
                  <a:gd name="T36" fmla="*/ 29 w 60"/>
                  <a:gd name="T37" fmla="*/ 9 h 20"/>
                  <a:gd name="T38" fmla="*/ 35 w 60"/>
                  <a:gd name="T39" fmla="*/ 10 h 20"/>
                  <a:gd name="T40" fmla="*/ 36 w 60"/>
                  <a:gd name="T41" fmla="*/ 12 h 20"/>
                  <a:gd name="T42" fmla="*/ 40 w 60"/>
                  <a:gd name="T43" fmla="*/ 15 h 20"/>
                  <a:gd name="T44" fmla="*/ 44 w 60"/>
                  <a:gd name="T45" fmla="*/ 16 h 20"/>
                  <a:gd name="T46" fmla="*/ 42 w 60"/>
                  <a:gd name="T47" fmla="*/ 18 h 20"/>
                  <a:gd name="T48" fmla="*/ 42 w 60"/>
                  <a:gd name="T49" fmla="*/ 20 h 20"/>
                  <a:gd name="T50" fmla="*/ 50 w 60"/>
                  <a:gd name="T51" fmla="*/ 19 h 20"/>
                  <a:gd name="T52" fmla="*/ 53 w 60"/>
                  <a:gd name="T5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20">
                    <a:moveTo>
                      <a:pt x="53" y="19"/>
                    </a:moveTo>
                    <a:cubicBezTo>
                      <a:pt x="54" y="20"/>
                      <a:pt x="54" y="19"/>
                      <a:pt x="55" y="19"/>
                    </a:cubicBezTo>
                    <a:cubicBezTo>
                      <a:pt x="56" y="19"/>
                      <a:pt x="60" y="20"/>
                      <a:pt x="60" y="18"/>
                    </a:cubicBezTo>
                    <a:cubicBezTo>
                      <a:pt x="60" y="17"/>
                      <a:pt x="58" y="15"/>
                      <a:pt x="56" y="15"/>
                    </a:cubicBezTo>
                    <a:cubicBezTo>
                      <a:pt x="54" y="15"/>
                      <a:pt x="52" y="13"/>
                      <a:pt x="52" y="12"/>
                    </a:cubicBezTo>
                    <a:cubicBezTo>
                      <a:pt x="51" y="12"/>
                      <a:pt x="48" y="12"/>
                      <a:pt x="45" y="10"/>
                    </a:cubicBezTo>
                    <a:cubicBezTo>
                      <a:pt x="43" y="8"/>
                      <a:pt x="45" y="10"/>
                      <a:pt x="42" y="8"/>
                    </a:cubicBezTo>
                    <a:cubicBezTo>
                      <a:pt x="39" y="6"/>
                      <a:pt x="38" y="6"/>
                      <a:pt x="37" y="5"/>
                    </a:cubicBezTo>
                    <a:cubicBezTo>
                      <a:pt x="36" y="4"/>
                      <a:pt x="36" y="4"/>
                      <a:pt x="36" y="5"/>
                    </a:cubicBezTo>
                    <a:cubicBezTo>
                      <a:pt x="36" y="5"/>
                      <a:pt x="30" y="3"/>
                      <a:pt x="28" y="2"/>
                    </a:cubicBezTo>
                    <a:cubicBezTo>
                      <a:pt x="26" y="1"/>
                      <a:pt x="19" y="1"/>
                      <a:pt x="16" y="0"/>
                    </a:cubicBezTo>
                    <a:cubicBezTo>
                      <a:pt x="12" y="0"/>
                      <a:pt x="8" y="2"/>
                      <a:pt x="6" y="2"/>
                    </a:cubicBezTo>
                    <a:cubicBezTo>
                      <a:pt x="4" y="3"/>
                      <a:pt x="2" y="5"/>
                      <a:pt x="1" y="6"/>
                    </a:cubicBezTo>
                    <a:cubicBezTo>
                      <a:pt x="0" y="8"/>
                      <a:pt x="1" y="7"/>
                      <a:pt x="3" y="7"/>
                    </a:cubicBezTo>
                    <a:cubicBezTo>
                      <a:pt x="5" y="7"/>
                      <a:pt x="10" y="4"/>
                      <a:pt x="11" y="4"/>
                    </a:cubicBezTo>
                    <a:cubicBezTo>
                      <a:pt x="12" y="3"/>
                      <a:pt x="17" y="3"/>
                      <a:pt x="18" y="4"/>
                    </a:cubicBezTo>
                    <a:cubicBezTo>
                      <a:pt x="20" y="4"/>
                      <a:pt x="18" y="5"/>
                      <a:pt x="17" y="6"/>
                    </a:cubicBezTo>
                    <a:cubicBezTo>
                      <a:pt x="16" y="7"/>
                      <a:pt x="21" y="6"/>
                      <a:pt x="24" y="6"/>
                    </a:cubicBezTo>
                    <a:cubicBezTo>
                      <a:pt x="26" y="7"/>
                      <a:pt x="27" y="8"/>
                      <a:pt x="29" y="9"/>
                    </a:cubicBezTo>
                    <a:cubicBezTo>
                      <a:pt x="30" y="10"/>
                      <a:pt x="33" y="10"/>
                      <a:pt x="35" y="10"/>
                    </a:cubicBezTo>
                    <a:cubicBezTo>
                      <a:pt x="36" y="10"/>
                      <a:pt x="35" y="11"/>
                      <a:pt x="36" y="12"/>
                    </a:cubicBezTo>
                    <a:cubicBezTo>
                      <a:pt x="37" y="14"/>
                      <a:pt x="38" y="14"/>
                      <a:pt x="40" y="15"/>
                    </a:cubicBezTo>
                    <a:cubicBezTo>
                      <a:pt x="42" y="16"/>
                      <a:pt x="43" y="15"/>
                      <a:pt x="44" y="16"/>
                    </a:cubicBezTo>
                    <a:cubicBezTo>
                      <a:pt x="45" y="17"/>
                      <a:pt x="43" y="17"/>
                      <a:pt x="42" y="18"/>
                    </a:cubicBezTo>
                    <a:cubicBezTo>
                      <a:pt x="40" y="19"/>
                      <a:pt x="41" y="20"/>
                      <a:pt x="42" y="20"/>
                    </a:cubicBezTo>
                    <a:cubicBezTo>
                      <a:pt x="43" y="20"/>
                      <a:pt x="49" y="19"/>
                      <a:pt x="50" y="19"/>
                    </a:cubicBezTo>
                    <a:cubicBezTo>
                      <a:pt x="51" y="19"/>
                      <a:pt x="52" y="19"/>
                      <a:pt x="5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163"/>
              <p:cNvSpPr/>
              <p:nvPr/>
            </p:nvSpPr>
            <p:spPr bwMode="auto">
              <a:xfrm>
                <a:off x="4973" y="1658"/>
                <a:ext cx="5" cy="7"/>
              </a:xfrm>
              <a:custGeom>
                <a:avLst/>
                <a:gdLst>
                  <a:gd name="T0" fmla="*/ 1 w 4"/>
                  <a:gd name="T1" fmla="*/ 1 h 5"/>
                  <a:gd name="T2" fmla="*/ 0 w 4"/>
                  <a:gd name="T3" fmla="*/ 4 h 5"/>
                  <a:gd name="T4" fmla="*/ 2 w 4"/>
                  <a:gd name="T5" fmla="*/ 5 h 5"/>
                  <a:gd name="T6" fmla="*/ 1 w 4"/>
                  <a:gd name="T7" fmla="*/ 1 h 5"/>
                </a:gdLst>
                <a:ahLst/>
                <a:cxnLst>
                  <a:cxn ang="0">
                    <a:pos x="T0" y="T1"/>
                  </a:cxn>
                  <a:cxn ang="0">
                    <a:pos x="T2" y="T3"/>
                  </a:cxn>
                  <a:cxn ang="0">
                    <a:pos x="T4" y="T5"/>
                  </a:cxn>
                  <a:cxn ang="0">
                    <a:pos x="T6" y="T7"/>
                  </a:cxn>
                </a:cxnLst>
                <a:rect l="0" t="0" r="r" b="b"/>
                <a:pathLst>
                  <a:path w="4" h="5">
                    <a:moveTo>
                      <a:pt x="1" y="1"/>
                    </a:moveTo>
                    <a:cubicBezTo>
                      <a:pt x="0" y="0"/>
                      <a:pt x="1" y="3"/>
                      <a:pt x="0" y="4"/>
                    </a:cubicBezTo>
                    <a:cubicBezTo>
                      <a:pt x="0" y="4"/>
                      <a:pt x="0" y="5"/>
                      <a:pt x="2" y="5"/>
                    </a:cubicBezTo>
                    <a:cubicBezTo>
                      <a:pt x="4" y="5"/>
                      <a:pt x="2"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164"/>
              <p:cNvSpPr/>
              <p:nvPr/>
            </p:nvSpPr>
            <p:spPr bwMode="auto">
              <a:xfrm>
                <a:off x="5010" y="1691"/>
                <a:ext cx="4" cy="5"/>
              </a:xfrm>
              <a:custGeom>
                <a:avLst/>
                <a:gdLst>
                  <a:gd name="T0" fmla="*/ 3 w 3"/>
                  <a:gd name="T1" fmla="*/ 2 h 3"/>
                  <a:gd name="T2" fmla="*/ 0 w 3"/>
                  <a:gd name="T3" fmla="*/ 1 h 3"/>
                  <a:gd name="T4" fmla="*/ 3 w 3"/>
                  <a:gd name="T5" fmla="*/ 2 h 3"/>
                </a:gdLst>
                <a:ahLst/>
                <a:cxnLst>
                  <a:cxn ang="0">
                    <a:pos x="T0" y="T1"/>
                  </a:cxn>
                  <a:cxn ang="0">
                    <a:pos x="T2" y="T3"/>
                  </a:cxn>
                  <a:cxn ang="0">
                    <a:pos x="T4" y="T5"/>
                  </a:cxn>
                </a:cxnLst>
                <a:rect l="0" t="0" r="r" b="b"/>
                <a:pathLst>
                  <a:path w="3" h="3">
                    <a:moveTo>
                      <a:pt x="3" y="2"/>
                    </a:moveTo>
                    <a:cubicBezTo>
                      <a:pt x="3" y="1"/>
                      <a:pt x="0" y="0"/>
                      <a:pt x="0" y="1"/>
                    </a:cubicBezTo>
                    <a:cubicBezTo>
                      <a:pt x="0" y="2"/>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165"/>
              <p:cNvSpPr/>
              <p:nvPr/>
            </p:nvSpPr>
            <p:spPr bwMode="auto">
              <a:xfrm>
                <a:off x="5105" y="1464"/>
                <a:ext cx="11" cy="12"/>
              </a:xfrm>
              <a:custGeom>
                <a:avLst/>
                <a:gdLst>
                  <a:gd name="T0" fmla="*/ 6 w 8"/>
                  <a:gd name="T1" fmla="*/ 4 h 9"/>
                  <a:gd name="T2" fmla="*/ 7 w 8"/>
                  <a:gd name="T3" fmla="*/ 1 h 9"/>
                  <a:gd name="T4" fmla="*/ 5 w 8"/>
                  <a:gd name="T5" fmla="*/ 0 h 9"/>
                  <a:gd name="T6" fmla="*/ 1 w 8"/>
                  <a:gd name="T7" fmla="*/ 5 h 9"/>
                  <a:gd name="T8" fmla="*/ 1 w 8"/>
                  <a:gd name="T9" fmla="*/ 8 h 9"/>
                  <a:gd name="T10" fmla="*/ 3 w 8"/>
                  <a:gd name="T11" fmla="*/ 7 h 9"/>
                  <a:gd name="T12" fmla="*/ 6 w 8"/>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6" y="4"/>
                    </a:moveTo>
                    <a:cubicBezTo>
                      <a:pt x="7" y="3"/>
                      <a:pt x="7" y="2"/>
                      <a:pt x="7" y="1"/>
                    </a:cubicBezTo>
                    <a:cubicBezTo>
                      <a:pt x="8" y="0"/>
                      <a:pt x="6" y="0"/>
                      <a:pt x="5" y="0"/>
                    </a:cubicBezTo>
                    <a:cubicBezTo>
                      <a:pt x="4" y="1"/>
                      <a:pt x="2" y="4"/>
                      <a:pt x="1" y="5"/>
                    </a:cubicBezTo>
                    <a:cubicBezTo>
                      <a:pt x="0" y="6"/>
                      <a:pt x="1" y="7"/>
                      <a:pt x="1" y="8"/>
                    </a:cubicBezTo>
                    <a:cubicBezTo>
                      <a:pt x="1" y="9"/>
                      <a:pt x="3" y="9"/>
                      <a:pt x="3" y="7"/>
                    </a:cubicBezTo>
                    <a:cubicBezTo>
                      <a:pt x="3" y="7"/>
                      <a:pt x="6" y="5"/>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166"/>
              <p:cNvSpPr/>
              <p:nvPr/>
            </p:nvSpPr>
            <p:spPr bwMode="auto">
              <a:xfrm>
                <a:off x="5112" y="1470"/>
                <a:ext cx="8" cy="5"/>
              </a:xfrm>
              <a:custGeom>
                <a:avLst/>
                <a:gdLst>
                  <a:gd name="T0" fmla="*/ 2 w 6"/>
                  <a:gd name="T1" fmla="*/ 4 h 4"/>
                  <a:gd name="T2" fmla="*/ 4 w 6"/>
                  <a:gd name="T3" fmla="*/ 3 h 4"/>
                  <a:gd name="T4" fmla="*/ 4 w 6"/>
                  <a:gd name="T5" fmla="*/ 1 h 4"/>
                  <a:gd name="T6" fmla="*/ 1 w 6"/>
                  <a:gd name="T7" fmla="*/ 2 h 4"/>
                  <a:gd name="T8" fmla="*/ 2 w 6"/>
                  <a:gd name="T9" fmla="*/ 4 h 4"/>
                </a:gdLst>
                <a:ahLst/>
                <a:cxnLst>
                  <a:cxn ang="0">
                    <a:pos x="T0" y="T1"/>
                  </a:cxn>
                  <a:cxn ang="0">
                    <a:pos x="T2" y="T3"/>
                  </a:cxn>
                  <a:cxn ang="0">
                    <a:pos x="T4" y="T5"/>
                  </a:cxn>
                  <a:cxn ang="0">
                    <a:pos x="T6" y="T7"/>
                  </a:cxn>
                  <a:cxn ang="0">
                    <a:pos x="T8" y="T9"/>
                  </a:cxn>
                </a:cxnLst>
                <a:rect l="0" t="0" r="r" b="b"/>
                <a:pathLst>
                  <a:path w="6" h="4">
                    <a:moveTo>
                      <a:pt x="2" y="4"/>
                    </a:moveTo>
                    <a:cubicBezTo>
                      <a:pt x="3" y="4"/>
                      <a:pt x="4" y="3"/>
                      <a:pt x="4" y="3"/>
                    </a:cubicBezTo>
                    <a:cubicBezTo>
                      <a:pt x="5" y="2"/>
                      <a:pt x="6" y="1"/>
                      <a:pt x="4" y="1"/>
                    </a:cubicBezTo>
                    <a:cubicBezTo>
                      <a:pt x="3" y="0"/>
                      <a:pt x="1" y="1"/>
                      <a:pt x="1" y="2"/>
                    </a:cubicBezTo>
                    <a:cubicBezTo>
                      <a:pt x="1" y="3"/>
                      <a:pt x="0"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167"/>
              <p:cNvSpPr/>
              <p:nvPr/>
            </p:nvSpPr>
            <p:spPr bwMode="auto">
              <a:xfrm>
                <a:off x="5083" y="1461"/>
                <a:ext cx="19" cy="13"/>
              </a:xfrm>
              <a:custGeom>
                <a:avLst/>
                <a:gdLst>
                  <a:gd name="T0" fmla="*/ 5 w 14"/>
                  <a:gd name="T1" fmla="*/ 3 h 9"/>
                  <a:gd name="T2" fmla="*/ 4 w 14"/>
                  <a:gd name="T3" fmla="*/ 4 h 9"/>
                  <a:gd name="T4" fmla="*/ 1 w 14"/>
                  <a:gd name="T5" fmla="*/ 1 h 9"/>
                  <a:gd name="T6" fmla="*/ 0 w 14"/>
                  <a:gd name="T7" fmla="*/ 4 h 9"/>
                  <a:gd name="T8" fmla="*/ 2 w 14"/>
                  <a:gd name="T9" fmla="*/ 5 h 9"/>
                  <a:gd name="T10" fmla="*/ 4 w 14"/>
                  <a:gd name="T11" fmla="*/ 6 h 9"/>
                  <a:gd name="T12" fmla="*/ 6 w 14"/>
                  <a:gd name="T13" fmla="*/ 7 h 9"/>
                  <a:gd name="T14" fmla="*/ 8 w 14"/>
                  <a:gd name="T15" fmla="*/ 7 h 9"/>
                  <a:gd name="T16" fmla="*/ 10 w 14"/>
                  <a:gd name="T17" fmla="*/ 8 h 9"/>
                  <a:gd name="T18" fmla="*/ 13 w 14"/>
                  <a:gd name="T19" fmla="*/ 5 h 9"/>
                  <a:gd name="T20" fmla="*/ 6 w 14"/>
                  <a:gd name="T21" fmla="*/ 5 h 9"/>
                  <a:gd name="T22" fmla="*/ 5 w 14"/>
                  <a:gd name="T2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9">
                    <a:moveTo>
                      <a:pt x="5" y="3"/>
                    </a:moveTo>
                    <a:cubicBezTo>
                      <a:pt x="4" y="3"/>
                      <a:pt x="4" y="4"/>
                      <a:pt x="4" y="4"/>
                    </a:cubicBezTo>
                    <a:cubicBezTo>
                      <a:pt x="3" y="4"/>
                      <a:pt x="2" y="2"/>
                      <a:pt x="1" y="1"/>
                    </a:cubicBezTo>
                    <a:cubicBezTo>
                      <a:pt x="0" y="0"/>
                      <a:pt x="0" y="3"/>
                      <a:pt x="0" y="4"/>
                    </a:cubicBezTo>
                    <a:cubicBezTo>
                      <a:pt x="1" y="5"/>
                      <a:pt x="1" y="5"/>
                      <a:pt x="2" y="5"/>
                    </a:cubicBezTo>
                    <a:cubicBezTo>
                      <a:pt x="3" y="5"/>
                      <a:pt x="3" y="5"/>
                      <a:pt x="4" y="6"/>
                    </a:cubicBezTo>
                    <a:cubicBezTo>
                      <a:pt x="5" y="7"/>
                      <a:pt x="5" y="7"/>
                      <a:pt x="6" y="7"/>
                    </a:cubicBezTo>
                    <a:cubicBezTo>
                      <a:pt x="7" y="8"/>
                      <a:pt x="7" y="7"/>
                      <a:pt x="8" y="7"/>
                    </a:cubicBezTo>
                    <a:cubicBezTo>
                      <a:pt x="8" y="6"/>
                      <a:pt x="7" y="9"/>
                      <a:pt x="10" y="8"/>
                    </a:cubicBezTo>
                    <a:cubicBezTo>
                      <a:pt x="11" y="8"/>
                      <a:pt x="12" y="5"/>
                      <a:pt x="13" y="5"/>
                    </a:cubicBezTo>
                    <a:cubicBezTo>
                      <a:pt x="14" y="5"/>
                      <a:pt x="8" y="5"/>
                      <a:pt x="6" y="5"/>
                    </a:cubicBezTo>
                    <a:cubicBezTo>
                      <a:pt x="5" y="5"/>
                      <a:pt x="6" y="4"/>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0" name="Freeform 168"/>
              <p:cNvSpPr/>
              <p:nvPr/>
            </p:nvSpPr>
            <p:spPr bwMode="auto">
              <a:xfrm>
                <a:off x="5083" y="1434"/>
                <a:ext cx="22" cy="8"/>
              </a:xfrm>
              <a:custGeom>
                <a:avLst/>
                <a:gdLst>
                  <a:gd name="T0" fmla="*/ 14 w 16"/>
                  <a:gd name="T1" fmla="*/ 6 h 6"/>
                  <a:gd name="T2" fmla="*/ 10 w 16"/>
                  <a:gd name="T3" fmla="*/ 2 h 6"/>
                  <a:gd name="T4" fmla="*/ 1 w 16"/>
                  <a:gd name="T5" fmla="*/ 0 h 6"/>
                  <a:gd name="T6" fmla="*/ 5 w 16"/>
                  <a:gd name="T7" fmla="*/ 4 h 6"/>
                  <a:gd name="T8" fmla="*/ 14 w 16"/>
                  <a:gd name="T9" fmla="*/ 6 h 6"/>
                </a:gdLst>
                <a:ahLst/>
                <a:cxnLst>
                  <a:cxn ang="0">
                    <a:pos x="T0" y="T1"/>
                  </a:cxn>
                  <a:cxn ang="0">
                    <a:pos x="T2" y="T3"/>
                  </a:cxn>
                  <a:cxn ang="0">
                    <a:pos x="T4" y="T5"/>
                  </a:cxn>
                  <a:cxn ang="0">
                    <a:pos x="T6" y="T7"/>
                  </a:cxn>
                  <a:cxn ang="0">
                    <a:pos x="T8" y="T9"/>
                  </a:cxn>
                </a:cxnLst>
                <a:rect l="0" t="0" r="r" b="b"/>
                <a:pathLst>
                  <a:path w="16" h="6">
                    <a:moveTo>
                      <a:pt x="14" y="6"/>
                    </a:moveTo>
                    <a:cubicBezTo>
                      <a:pt x="16" y="5"/>
                      <a:pt x="13" y="4"/>
                      <a:pt x="10" y="2"/>
                    </a:cubicBezTo>
                    <a:cubicBezTo>
                      <a:pt x="6" y="0"/>
                      <a:pt x="1" y="0"/>
                      <a:pt x="1" y="0"/>
                    </a:cubicBezTo>
                    <a:cubicBezTo>
                      <a:pt x="0" y="1"/>
                      <a:pt x="3" y="3"/>
                      <a:pt x="5" y="4"/>
                    </a:cubicBezTo>
                    <a:cubicBezTo>
                      <a:pt x="8" y="5"/>
                      <a:pt x="13" y="6"/>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169"/>
              <p:cNvSpPr/>
              <p:nvPr/>
            </p:nvSpPr>
            <p:spPr bwMode="auto">
              <a:xfrm>
                <a:off x="5123" y="1416"/>
                <a:ext cx="49" cy="48"/>
              </a:xfrm>
              <a:custGeom>
                <a:avLst/>
                <a:gdLst>
                  <a:gd name="T0" fmla="*/ 19 w 36"/>
                  <a:gd name="T1" fmla="*/ 0 h 35"/>
                  <a:gd name="T2" fmla="*/ 16 w 36"/>
                  <a:gd name="T3" fmla="*/ 2 h 35"/>
                  <a:gd name="T4" fmla="*/ 11 w 36"/>
                  <a:gd name="T5" fmla="*/ 8 h 35"/>
                  <a:gd name="T6" fmla="*/ 10 w 36"/>
                  <a:gd name="T7" fmla="*/ 9 h 35"/>
                  <a:gd name="T8" fmla="*/ 7 w 36"/>
                  <a:gd name="T9" fmla="*/ 17 h 35"/>
                  <a:gd name="T10" fmla="*/ 4 w 36"/>
                  <a:gd name="T11" fmla="*/ 21 h 35"/>
                  <a:gd name="T12" fmla="*/ 2 w 36"/>
                  <a:gd name="T13" fmla="*/ 22 h 35"/>
                  <a:gd name="T14" fmla="*/ 4 w 36"/>
                  <a:gd name="T15" fmla="*/ 23 h 35"/>
                  <a:gd name="T16" fmla="*/ 2 w 36"/>
                  <a:gd name="T17" fmla="*/ 27 h 35"/>
                  <a:gd name="T18" fmla="*/ 0 w 36"/>
                  <a:gd name="T19" fmla="*/ 29 h 35"/>
                  <a:gd name="T20" fmla="*/ 4 w 36"/>
                  <a:gd name="T21" fmla="*/ 29 h 35"/>
                  <a:gd name="T22" fmla="*/ 11 w 36"/>
                  <a:gd name="T23" fmla="*/ 30 h 35"/>
                  <a:gd name="T24" fmla="*/ 19 w 36"/>
                  <a:gd name="T25" fmla="*/ 30 h 35"/>
                  <a:gd name="T26" fmla="*/ 22 w 36"/>
                  <a:gd name="T27" fmla="*/ 30 h 35"/>
                  <a:gd name="T28" fmla="*/ 25 w 36"/>
                  <a:gd name="T29" fmla="*/ 29 h 35"/>
                  <a:gd name="T30" fmla="*/ 24 w 36"/>
                  <a:gd name="T31" fmla="*/ 32 h 35"/>
                  <a:gd name="T32" fmla="*/ 22 w 36"/>
                  <a:gd name="T33" fmla="*/ 34 h 35"/>
                  <a:gd name="T34" fmla="*/ 26 w 36"/>
                  <a:gd name="T35" fmla="*/ 31 h 35"/>
                  <a:gd name="T36" fmla="*/ 30 w 36"/>
                  <a:gd name="T37" fmla="*/ 29 h 35"/>
                  <a:gd name="T38" fmla="*/ 32 w 36"/>
                  <a:gd name="T39" fmla="*/ 27 h 35"/>
                  <a:gd name="T40" fmla="*/ 35 w 36"/>
                  <a:gd name="T41" fmla="*/ 23 h 35"/>
                  <a:gd name="T42" fmla="*/ 35 w 36"/>
                  <a:gd name="T43" fmla="*/ 22 h 35"/>
                  <a:gd name="T44" fmla="*/ 32 w 36"/>
                  <a:gd name="T45" fmla="*/ 22 h 35"/>
                  <a:gd name="T46" fmla="*/ 30 w 36"/>
                  <a:gd name="T47" fmla="*/ 20 h 35"/>
                  <a:gd name="T48" fmla="*/ 33 w 36"/>
                  <a:gd name="T49" fmla="*/ 17 h 35"/>
                  <a:gd name="T50" fmla="*/ 29 w 36"/>
                  <a:gd name="T51" fmla="*/ 16 h 35"/>
                  <a:gd name="T52" fmla="*/ 27 w 36"/>
                  <a:gd name="T53" fmla="*/ 15 h 35"/>
                  <a:gd name="T54" fmla="*/ 24 w 36"/>
                  <a:gd name="T55" fmla="*/ 18 h 35"/>
                  <a:gd name="T56" fmla="*/ 22 w 36"/>
                  <a:gd name="T57" fmla="*/ 16 h 35"/>
                  <a:gd name="T58" fmla="*/ 19 w 36"/>
                  <a:gd name="T59" fmla="*/ 14 h 35"/>
                  <a:gd name="T60" fmla="*/ 21 w 36"/>
                  <a:gd name="T61" fmla="*/ 12 h 35"/>
                  <a:gd name="T62" fmla="*/ 18 w 36"/>
                  <a:gd name="T63" fmla="*/ 11 h 35"/>
                  <a:gd name="T64" fmla="*/ 15 w 36"/>
                  <a:gd name="T65" fmla="*/ 13 h 35"/>
                  <a:gd name="T66" fmla="*/ 16 w 36"/>
                  <a:gd name="T67" fmla="*/ 9 h 35"/>
                  <a:gd name="T68" fmla="*/ 20 w 36"/>
                  <a:gd name="T69" fmla="*/ 5 h 35"/>
                  <a:gd name="T70" fmla="*/ 20 w 36"/>
                  <a:gd name="T71" fmla="*/ 2 h 35"/>
                  <a:gd name="T72" fmla="*/ 22 w 36"/>
                  <a:gd name="T73" fmla="*/ 1 h 35"/>
                  <a:gd name="T74" fmla="*/ 19 w 36"/>
                  <a:gd name="T7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 h="35">
                    <a:moveTo>
                      <a:pt x="19" y="0"/>
                    </a:moveTo>
                    <a:cubicBezTo>
                      <a:pt x="18" y="0"/>
                      <a:pt x="17" y="0"/>
                      <a:pt x="16" y="2"/>
                    </a:cubicBezTo>
                    <a:cubicBezTo>
                      <a:pt x="15" y="3"/>
                      <a:pt x="12" y="7"/>
                      <a:pt x="11" y="8"/>
                    </a:cubicBezTo>
                    <a:cubicBezTo>
                      <a:pt x="10" y="8"/>
                      <a:pt x="10" y="8"/>
                      <a:pt x="10" y="9"/>
                    </a:cubicBezTo>
                    <a:cubicBezTo>
                      <a:pt x="10" y="10"/>
                      <a:pt x="8" y="16"/>
                      <a:pt x="7" y="17"/>
                    </a:cubicBezTo>
                    <a:cubicBezTo>
                      <a:pt x="6" y="18"/>
                      <a:pt x="4" y="20"/>
                      <a:pt x="4" y="21"/>
                    </a:cubicBezTo>
                    <a:cubicBezTo>
                      <a:pt x="3" y="22"/>
                      <a:pt x="1" y="22"/>
                      <a:pt x="2" y="22"/>
                    </a:cubicBezTo>
                    <a:cubicBezTo>
                      <a:pt x="3" y="23"/>
                      <a:pt x="4" y="22"/>
                      <a:pt x="4" y="23"/>
                    </a:cubicBezTo>
                    <a:cubicBezTo>
                      <a:pt x="5" y="24"/>
                      <a:pt x="3" y="26"/>
                      <a:pt x="2" y="27"/>
                    </a:cubicBezTo>
                    <a:cubicBezTo>
                      <a:pt x="0" y="27"/>
                      <a:pt x="0" y="28"/>
                      <a:pt x="0" y="29"/>
                    </a:cubicBezTo>
                    <a:cubicBezTo>
                      <a:pt x="1" y="30"/>
                      <a:pt x="2" y="30"/>
                      <a:pt x="4" y="29"/>
                    </a:cubicBezTo>
                    <a:cubicBezTo>
                      <a:pt x="5" y="28"/>
                      <a:pt x="9" y="29"/>
                      <a:pt x="11" y="30"/>
                    </a:cubicBezTo>
                    <a:cubicBezTo>
                      <a:pt x="12" y="30"/>
                      <a:pt x="18" y="30"/>
                      <a:pt x="19" y="30"/>
                    </a:cubicBezTo>
                    <a:cubicBezTo>
                      <a:pt x="21" y="30"/>
                      <a:pt x="20" y="31"/>
                      <a:pt x="22" y="30"/>
                    </a:cubicBezTo>
                    <a:cubicBezTo>
                      <a:pt x="23" y="30"/>
                      <a:pt x="24" y="29"/>
                      <a:pt x="25" y="29"/>
                    </a:cubicBezTo>
                    <a:cubicBezTo>
                      <a:pt x="25" y="30"/>
                      <a:pt x="25" y="30"/>
                      <a:pt x="24" y="32"/>
                    </a:cubicBezTo>
                    <a:cubicBezTo>
                      <a:pt x="22" y="33"/>
                      <a:pt x="21" y="35"/>
                      <a:pt x="22" y="34"/>
                    </a:cubicBezTo>
                    <a:cubicBezTo>
                      <a:pt x="24" y="34"/>
                      <a:pt x="24" y="32"/>
                      <a:pt x="26" y="31"/>
                    </a:cubicBezTo>
                    <a:cubicBezTo>
                      <a:pt x="28" y="30"/>
                      <a:pt x="29" y="30"/>
                      <a:pt x="30" y="29"/>
                    </a:cubicBezTo>
                    <a:cubicBezTo>
                      <a:pt x="31" y="28"/>
                      <a:pt x="31" y="28"/>
                      <a:pt x="32" y="27"/>
                    </a:cubicBezTo>
                    <a:cubicBezTo>
                      <a:pt x="32" y="26"/>
                      <a:pt x="34" y="24"/>
                      <a:pt x="35" y="23"/>
                    </a:cubicBezTo>
                    <a:cubicBezTo>
                      <a:pt x="36" y="23"/>
                      <a:pt x="36" y="22"/>
                      <a:pt x="35" y="22"/>
                    </a:cubicBezTo>
                    <a:cubicBezTo>
                      <a:pt x="33" y="22"/>
                      <a:pt x="33" y="23"/>
                      <a:pt x="32" y="22"/>
                    </a:cubicBezTo>
                    <a:cubicBezTo>
                      <a:pt x="30" y="20"/>
                      <a:pt x="29" y="20"/>
                      <a:pt x="30" y="20"/>
                    </a:cubicBezTo>
                    <a:cubicBezTo>
                      <a:pt x="31" y="19"/>
                      <a:pt x="35" y="17"/>
                      <a:pt x="33" y="17"/>
                    </a:cubicBezTo>
                    <a:cubicBezTo>
                      <a:pt x="30" y="16"/>
                      <a:pt x="29" y="18"/>
                      <a:pt x="29" y="16"/>
                    </a:cubicBezTo>
                    <a:cubicBezTo>
                      <a:pt x="28" y="15"/>
                      <a:pt x="28" y="14"/>
                      <a:pt x="27" y="15"/>
                    </a:cubicBezTo>
                    <a:cubicBezTo>
                      <a:pt x="26" y="16"/>
                      <a:pt x="24" y="19"/>
                      <a:pt x="24" y="18"/>
                    </a:cubicBezTo>
                    <a:cubicBezTo>
                      <a:pt x="24" y="18"/>
                      <a:pt x="24" y="17"/>
                      <a:pt x="22" y="16"/>
                    </a:cubicBezTo>
                    <a:cubicBezTo>
                      <a:pt x="21" y="15"/>
                      <a:pt x="19" y="15"/>
                      <a:pt x="19" y="14"/>
                    </a:cubicBezTo>
                    <a:cubicBezTo>
                      <a:pt x="20" y="13"/>
                      <a:pt x="22" y="13"/>
                      <a:pt x="21" y="12"/>
                    </a:cubicBezTo>
                    <a:cubicBezTo>
                      <a:pt x="19" y="12"/>
                      <a:pt x="19" y="10"/>
                      <a:pt x="18" y="11"/>
                    </a:cubicBezTo>
                    <a:cubicBezTo>
                      <a:pt x="16" y="13"/>
                      <a:pt x="15" y="15"/>
                      <a:pt x="15" y="13"/>
                    </a:cubicBezTo>
                    <a:cubicBezTo>
                      <a:pt x="15" y="12"/>
                      <a:pt x="15" y="11"/>
                      <a:pt x="16" y="9"/>
                    </a:cubicBezTo>
                    <a:cubicBezTo>
                      <a:pt x="18" y="8"/>
                      <a:pt x="19" y="6"/>
                      <a:pt x="20" y="5"/>
                    </a:cubicBezTo>
                    <a:cubicBezTo>
                      <a:pt x="21" y="3"/>
                      <a:pt x="21" y="2"/>
                      <a:pt x="20" y="2"/>
                    </a:cubicBezTo>
                    <a:cubicBezTo>
                      <a:pt x="19" y="2"/>
                      <a:pt x="21" y="2"/>
                      <a:pt x="22" y="1"/>
                    </a:cubicBezTo>
                    <a:cubicBezTo>
                      <a:pt x="23" y="0"/>
                      <a:pt x="21"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170"/>
              <p:cNvSpPr/>
              <p:nvPr/>
            </p:nvSpPr>
            <p:spPr bwMode="auto">
              <a:xfrm>
                <a:off x="5164" y="1450"/>
                <a:ext cx="12" cy="17"/>
              </a:xfrm>
              <a:custGeom>
                <a:avLst/>
                <a:gdLst>
                  <a:gd name="T0" fmla="*/ 6 w 9"/>
                  <a:gd name="T1" fmla="*/ 1 h 12"/>
                  <a:gd name="T2" fmla="*/ 2 w 9"/>
                  <a:gd name="T3" fmla="*/ 5 h 12"/>
                  <a:gd name="T4" fmla="*/ 0 w 9"/>
                  <a:gd name="T5" fmla="*/ 10 h 12"/>
                  <a:gd name="T6" fmla="*/ 4 w 9"/>
                  <a:gd name="T7" fmla="*/ 8 h 12"/>
                  <a:gd name="T8" fmla="*/ 4 w 9"/>
                  <a:gd name="T9" fmla="*/ 11 h 12"/>
                  <a:gd name="T10" fmla="*/ 6 w 9"/>
                  <a:gd name="T11" fmla="*/ 11 h 12"/>
                  <a:gd name="T12" fmla="*/ 7 w 9"/>
                  <a:gd name="T13" fmla="*/ 7 h 12"/>
                  <a:gd name="T14" fmla="*/ 8 w 9"/>
                  <a:gd name="T15" fmla="*/ 4 h 12"/>
                  <a:gd name="T16" fmla="*/ 5 w 9"/>
                  <a:gd name="T17" fmla="*/ 5 h 12"/>
                  <a:gd name="T18" fmla="*/ 6 w 9"/>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6" y="1"/>
                    </a:moveTo>
                    <a:cubicBezTo>
                      <a:pt x="5" y="1"/>
                      <a:pt x="4" y="3"/>
                      <a:pt x="2" y="5"/>
                    </a:cubicBezTo>
                    <a:cubicBezTo>
                      <a:pt x="1" y="6"/>
                      <a:pt x="0" y="11"/>
                      <a:pt x="0" y="10"/>
                    </a:cubicBezTo>
                    <a:cubicBezTo>
                      <a:pt x="1" y="9"/>
                      <a:pt x="4" y="7"/>
                      <a:pt x="4" y="8"/>
                    </a:cubicBezTo>
                    <a:cubicBezTo>
                      <a:pt x="3" y="9"/>
                      <a:pt x="2" y="12"/>
                      <a:pt x="4" y="11"/>
                    </a:cubicBezTo>
                    <a:cubicBezTo>
                      <a:pt x="5" y="10"/>
                      <a:pt x="6" y="11"/>
                      <a:pt x="6" y="11"/>
                    </a:cubicBezTo>
                    <a:cubicBezTo>
                      <a:pt x="6" y="10"/>
                      <a:pt x="6" y="8"/>
                      <a:pt x="7" y="7"/>
                    </a:cubicBezTo>
                    <a:cubicBezTo>
                      <a:pt x="8" y="6"/>
                      <a:pt x="9" y="3"/>
                      <a:pt x="8" y="4"/>
                    </a:cubicBezTo>
                    <a:cubicBezTo>
                      <a:pt x="7" y="4"/>
                      <a:pt x="5" y="5"/>
                      <a:pt x="5" y="5"/>
                    </a:cubicBezTo>
                    <a:cubicBezTo>
                      <a:pt x="6" y="4"/>
                      <a:pt x="7"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Freeform 171"/>
              <p:cNvSpPr/>
              <p:nvPr/>
            </p:nvSpPr>
            <p:spPr bwMode="auto">
              <a:xfrm>
                <a:off x="5073" y="1300"/>
                <a:ext cx="7" cy="8"/>
              </a:xfrm>
              <a:custGeom>
                <a:avLst/>
                <a:gdLst>
                  <a:gd name="T0" fmla="*/ 2 w 5"/>
                  <a:gd name="T1" fmla="*/ 3 h 6"/>
                  <a:gd name="T2" fmla="*/ 5 w 5"/>
                  <a:gd name="T3" fmla="*/ 4 h 6"/>
                  <a:gd name="T4" fmla="*/ 3 w 5"/>
                  <a:gd name="T5" fmla="*/ 0 h 6"/>
                  <a:gd name="T6" fmla="*/ 2 w 5"/>
                  <a:gd name="T7" fmla="*/ 1 h 6"/>
                  <a:gd name="T8" fmla="*/ 2 w 5"/>
                  <a:gd name="T9" fmla="*/ 2 h 6"/>
                  <a:gd name="T10" fmla="*/ 2 w 5"/>
                  <a:gd name="T11" fmla="*/ 3 h 6"/>
                </a:gdLst>
                <a:ahLst/>
                <a:cxnLst>
                  <a:cxn ang="0">
                    <a:pos x="T0" y="T1"/>
                  </a:cxn>
                  <a:cxn ang="0">
                    <a:pos x="T2" y="T3"/>
                  </a:cxn>
                  <a:cxn ang="0">
                    <a:pos x="T4" y="T5"/>
                  </a:cxn>
                  <a:cxn ang="0">
                    <a:pos x="T6" y="T7"/>
                  </a:cxn>
                  <a:cxn ang="0">
                    <a:pos x="T8" y="T9"/>
                  </a:cxn>
                  <a:cxn ang="0">
                    <a:pos x="T10" y="T11"/>
                  </a:cxn>
                </a:cxnLst>
                <a:rect l="0" t="0" r="r" b="b"/>
                <a:pathLst>
                  <a:path w="5" h="6">
                    <a:moveTo>
                      <a:pt x="2" y="3"/>
                    </a:moveTo>
                    <a:cubicBezTo>
                      <a:pt x="3" y="3"/>
                      <a:pt x="4" y="6"/>
                      <a:pt x="5" y="4"/>
                    </a:cubicBezTo>
                    <a:cubicBezTo>
                      <a:pt x="5" y="3"/>
                      <a:pt x="4" y="1"/>
                      <a:pt x="3" y="0"/>
                    </a:cubicBezTo>
                    <a:cubicBezTo>
                      <a:pt x="3" y="0"/>
                      <a:pt x="2" y="0"/>
                      <a:pt x="2" y="1"/>
                    </a:cubicBezTo>
                    <a:cubicBezTo>
                      <a:pt x="3" y="1"/>
                      <a:pt x="3" y="2"/>
                      <a:pt x="2" y="2"/>
                    </a:cubicBezTo>
                    <a:cubicBezTo>
                      <a:pt x="2" y="2"/>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Freeform 172"/>
              <p:cNvSpPr/>
              <p:nvPr/>
            </p:nvSpPr>
            <p:spPr bwMode="auto">
              <a:xfrm>
                <a:off x="5051" y="1315"/>
                <a:ext cx="6" cy="4"/>
              </a:xfrm>
              <a:custGeom>
                <a:avLst/>
                <a:gdLst>
                  <a:gd name="T0" fmla="*/ 1 w 4"/>
                  <a:gd name="T1" fmla="*/ 3 h 3"/>
                  <a:gd name="T2" fmla="*/ 3 w 4"/>
                  <a:gd name="T3" fmla="*/ 1 h 3"/>
                  <a:gd name="T4" fmla="*/ 1 w 4"/>
                  <a:gd name="T5" fmla="*/ 3 h 3"/>
                </a:gdLst>
                <a:ahLst/>
                <a:cxnLst>
                  <a:cxn ang="0">
                    <a:pos x="T0" y="T1"/>
                  </a:cxn>
                  <a:cxn ang="0">
                    <a:pos x="T2" y="T3"/>
                  </a:cxn>
                  <a:cxn ang="0">
                    <a:pos x="T4" y="T5"/>
                  </a:cxn>
                </a:cxnLst>
                <a:rect l="0" t="0" r="r" b="b"/>
                <a:pathLst>
                  <a:path w="4" h="3">
                    <a:moveTo>
                      <a:pt x="1" y="3"/>
                    </a:moveTo>
                    <a:cubicBezTo>
                      <a:pt x="1" y="3"/>
                      <a:pt x="4" y="2"/>
                      <a:pt x="3" y="1"/>
                    </a:cubicBezTo>
                    <a:cubicBezTo>
                      <a:pt x="2"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173"/>
              <p:cNvSpPr/>
              <p:nvPr/>
            </p:nvSpPr>
            <p:spPr bwMode="auto">
              <a:xfrm>
                <a:off x="4944" y="1399"/>
                <a:ext cx="11" cy="6"/>
              </a:xfrm>
              <a:custGeom>
                <a:avLst/>
                <a:gdLst>
                  <a:gd name="T0" fmla="*/ 3 w 8"/>
                  <a:gd name="T1" fmla="*/ 0 h 4"/>
                  <a:gd name="T2" fmla="*/ 1 w 8"/>
                  <a:gd name="T3" fmla="*/ 1 h 4"/>
                  <a:gd name="T4" fmla="*/ 7 w 8"/>
                  <a:gd name="T5" fmla="*/ 3 h 4"/>
                  <a:gd name="T6" fmla="*/ 3 w 8"/>
                  <a:gd name="T7" fmla="*/ 0 h 4"/>
                </a:gdLst>
                <a:ahLst/>
                <a:cxnLst>
                  <a:cxn ang="0">
                    <a:pos x="T0" y="T1"/>
                  </a:cxn>
                  <a:cxn ang="0">
                    <a:pos x="T2" y="T3"/>
                  </a:cxn>
                  <a:cxn ang="0">
                    <a:pos x="T4" y="T5"/>
                  </a:cxn>
                  <a:cxn ang="0">
                    <a:pos x="T6" y="T7"/>
                  </a:cxn>
                </a:cxnLst>
                <a:rect l="0" t="0" r="r" b="b"/>
                <a:pathLst>
                  <a:path w="8" h="4">
                    <a:moveTo>
                      <a:pt x="3" y="0"/>
                    </a:moveTo>
                    <a:cubicBezTo>
                      <a:pt x="1" y="0"/>
                      <a:pt x="0" y="0"/>
                      <a:pt x="1" y="1"/>
                    </a:cubicBezTo>
                    <a:cubicBezTo>
                      <a:pt x="3" y="2"/>
                      <a:pt x="7" y="4"/>
                      <a:pt x="7" y="3"/>
                    </a:cubicBezTo>
                    <a:cubicBezTo>
                      <a:pt x="8" y="0"/>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174"/>
              <p:cNvSpPr/>
              <p:nvPr/>
            </p:nvSpPr>
            <p:spPr bwMode="auto">
              <a:xfrm>
                <a:off x="4960" y="1362"/>
                <a:ext cx="10" cy="8"/>
              </a:xfrm>
              <a:custGeom>
                <a:avLst/>
                <a:gdLst>
                  <a:gd name="T0" fmla="*/ 3 w 7"/>
                  <a:gd name="T1" fmla="*/ 5 h 6"/>
                  <a:gd name="T2" fmla="*/ 6 w 7"/>
                  <a:gd name="T3" fmla="*/ 3 h 6"/>
                  <a:gd name="T4" fmla="*/ 5 w 7"/>
                  <a:gd name="T5" fmla="*/ 1 h 6"/>
                  <a:gd name="T6" fmla="*/ 2 w 7"/>
                  <a:gd name="T7" fmla="*/ 2 h 6"/>
                  <a:gd name="T8" fmla="*/ 1 w 7"/>
                  <a:gd name="T9" fmla="*/ 3 h 6"/>
                  <a:gd name="T10" fmla="*/ 3 w 7"/>
                  <a:gd name="T11" fmla="*/ 5 h 6"/>
                </a:gdLst>
                <a:ahLst/>
                <a:cxnLst>
                  <a:cxn ang="0">
                    <a:pos x="T0" y="T1"/>
                  </a:cxn>
                  <a:cxn ang="0">
                    <a:pos x="T2" y="T3"/>
                  </a:cxn>
                  <a:cxn ang="0">
                    <a:pos x="T4" y="T5"/>
                  </a:cxn>
                  <a:cxn ang="0">
                    <a:pos x="T6" y="T7"/>
                  </a:cxn>
                  <a:cxn ang="0">
                    <a:pos x="T8" y="T9"/>
                  </a:cxn>
                  <a:cxn ang="0">
                    <a:pos x="T10" y="T11"/>
                  </a:cxn>
                </a:cxnLst>
                <a:rect l="0" t="0" r="r" b="b"/>
                <a:pathLst>
                  <a:path w="7" h="6">
                    <a:moveTo>
                      <a:pt x="3" y="5"/>
                    </a:moveTo>
                    <a:cubicBezTo>
                      <a:pt x="5" y="6"/>
                      <a:pt x="5" y="4"/>
                      <a:pt x="6" y="3"/>
                    </a:cubicBezTo>
                    <a:cubicBezTo>
                      <a:pt x="7" y="2"/>
                      <a:pt x="6" y="2"/>
                      <a:pt x="5" y="1"/>
                    </a:cubicBezTo>
                    <a:cubicBezTo>
                      <a:pt x="4" y="0"/>
                      <a:pt x="4" y="1"/>
                      <a:pt x="2" y="2"/>
                    </a:cubicBezTo>
                    <a:cubicBezTo>
                      <a:pt x="0" y="2"/>
                      <a:pt x="0" y="2"/>
                      <a:pt x="1" y="3"/>
                    </a:cubicBezTo>
                    <a:cubicBezTo>
                      <a:pt x="2" y="3"/>
                      <a:pt x="2" y="4"/>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175"/>
              <p:cNvSpPr/>
              <p:nvPr/>
            </p:nvSpPr>
            <p:spPr bwMode="auto">
              <a:xfrm>
                <a:off x="4956" y="1293"/>
                <a:ext cx="10" cy="10"/>
              </a:xfrm>
              <a:custGeom>
                <a:avLst/>
                <a:gdLst>
                  <a:gd name="T0" fmla="*/ 5 w 7"/>
                  <a:gd name="T1" fmla="*/ 1 h 7"/>
                  <a:gd name="T2" fmla="*/ 1 w 7"/>
                  <a:gd name="T3" fmla="*/ 3 h 7"/>
                  <a:gd name="T4" fmla="*/ 3 w 7"/>
                  <a:gd name="T5" fmla="*/ 7 h 7"/>
                  <a:gd name="T6" fmla="*/ 5 w 7"/>
                  <a:gd name="T7" fmla="*/ 1 h 7"/>
                </a:gdLst>
                <a:ahLst/>
                <a:cxnLst>
                  <a:cxn ang="0">
                    <a:pos x="T0" y="T1"/>
                  </a:cxn>
                  <a:cxn ang="0">
                    <a:pos x="T2" y="T3"/>
                  </a:cxn>
                  <a:cxn ang="0">
                    <a:pos x="T4" y="T5"/>
                  </a:cxn>
                  <a:cxn ang="0">
                    <a:pos x="T6" y="T7"/>
                  </a:cxn>
                </a:cxnLst>
                <a:rect l="0" t="0" r="r" b="b"/>
                <a:pathLst>
                  <a:path w="7" h="7">
                    <a:moveTo>
                      <a:pt x="5" y="1"/>
                    </a:moveTo>
                    <a:cubicBezTo>
                      <a:pt x="3" y="0"/>
                      <a:pt x="2" y="1"/>
                      <a:pt x="1" y="3"/>
                    </a:cubicBezTo>
                    <a:cubicBezTo>
                      <a:pt x="0" y="4"/>
                      <a:pt x="2" y="7"/>
                      <a:pt x="3" y="7"/>
                    </a:cubicBezTo>
                    <a:cubicBezTo>
                      <a:pt x="7" y="6"/>
                      <a:pt x="6"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Freeform 176"/>
              <p:cNvSpPr/>
              <p:nvPr/>
            </p:nvSpPr>
            <p:spPr bwMode="auto">
              <a:xfrm>
                <a:off x="4929" y="1286"/>
                <a:ext cx="16" cy="10"/>
              </a:xfrm>
              <a:custGeom>
                <a:avLst/>
                <a:gdLst>
                  <a:gd name="T0" fmla="*/ 4 w 12"/>
                  <a:gd name="T1" fmla="*/ 2 h 7"/>
                  <a:gd name="T2" fmla="*/ 1 w 12"/>
                  <a:gd name="T3" fmla="*/ 5 h 7"/>
                  <a:gd name="T4" fmla="*/ 5 w 12"/>
                  <a:gd name="T5" fmla="*/ 7 h 7"/>
                  <a:gd name="T6" fmla="*/ 11 w 12"/>
                  <a:gd name="T7" fmla="*/ 1 h 7"/>
                  <a:gd name="T8" fmla="*/ 4 w 12"/>
                  <a:gd name="T9" fmla="*/ 2 h 7"/>
                </a:gdLst>
                <a:ahLst/>
                <a:cxnLst>
                  <a:cxn ang="0">
                    <a:pos x="T0" y="T1"/>
                  </a:cxn>
                  <a:cxn ang="0">
                    <a:pos x="T2" y="T3"/>
                  </a:cxn>
                  <a:cxn ang="0">
                    <a:pos x="T4" y="T5"/>
                  </a:cxn>
                  <a:cxn ang="0">
                    <a:pos x="T6" y="T7"/>
                  </a:cxn>
                  <a:cxn ang="0">
                    <a:pos x="T8" y="T9"/>
                  </a:cxn>
                </a:cxnLst>
                <a:rect l="0" t="0" r="r" b="b"/>
                <a:pathLst>
                  <a:path w="12" h="7">
                    <a:moveTo>
                      <a:pt x="4" y="2"/>
                    </a:moveTo>
                    <a:cubicBezTo>
                      <a:pt x="3" y="2"/>
                      <a:pt x="2" y="4"/>
                      <a:pt x="1" y="5"/>
                    </a:cubicBezTo>
                    <a:cubicBezTo>
                      <a:pt x="0" y="6"/>
                      <a:pt x="4" y="7"/>
                      <a:pt x="5" y="7"/>
                    </a:cubicBezTo>
                    <a:cubicBezTo>
                      <a:pt x="7" y="7"/>
                      <a:pt x="11" y="2"/>
                      <a:pt x="11" y="1"/>
                    </a:cubicBezTo>
                    <a:cubicBezTo>
                      <a:pt x="12" y="0"/>
                      <a:pt x="6" y="1"/>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Freeform 177"/>
              <p:cNvSpPr/>
              <p:nvPr/>
            </p:nvSpPr>
            <p:spPr bwMode="auto">
              <a:xfrm>
                <a:off x="4970" y="1279"/>
                <a:ext cx="10" cy="7"/>
              </a:xfrm>
              <a:custGeom>
                <a:avLst/>
                <a:gdLst>
                  <a:gd name="T0" fmla="*/ 5 w 7"/>
                  <a:gd name="T1" fmla="*/ 4 h 5"/>
                  <a:gd name="T2" fmla="*/ 7 w 7"/>
                  <a:gd name="T3" fmla="*/ 2 h 5"/>
                  <a:gd name="T4" fmla="*/ 2 w 7"/>
                  <a:gd name="T5" fmla="*/ 1 h 5"/>
                  <a:gd name="T6" fmla="*/ 5 w 7"/>
                  <a:gd name="T7" fmla="*/ 4 h 5"/>
                </a:gdLst>
                <a:ahLst/>
                <a:cxnLst>
                  <a:cxn ang="0">
                    <a:pos x="T0" y="T1"/>
                  </a:cxn>
                  <a:cxn ang="0">
                    <a:pos x="T2" y="T3"/>
                  </a:cxn>
                  <a:cxn ang="0">
                    <a:pos x="T4" y="T5"/>
                  </a:cxn>
                  <a:cxn ang="0">
                    <a:pos x="T6" y="T7"/>
                  </a:cxn>
                </a:cxnLst>
                <a:rect l="0" t="0" r="r" b="b"/>
                <a:pathLst>
                  <a:path w="7" h="5">
                    <a:moveTo>
                      <a:pt x="5" y="4"/>
                    </a:moveTo>
                    <a:cubicBezTo>
                      <a:pt x="7" y="4"/>
                      <a:pt x="6" y="3"/>
                      <a:pt x="7" y="2"/>
                    </a:cubicBezTo>
                    <a:cubicBezTo>
                      <a:pt x="7" y="1"/>
                      <a:pt x="4" y="0"/>
                      <a:pt x="2" y="1"/>
                    </a:cubicBezTo>
                    <a:cubicBezTo>
                      <a:pt x="0" y="1"/>
                      <a:pt x="3" y="5"/>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178"/>
              <p:cNvSpPr/>
              <p:nvPr/>
            </p:nvSpPr>
            <p:spPr bwMode="auto">
              <a:xfrm>
                <a:off x="4904" y="1249"/>
                <a:ext cx="52" cy="37"/>
              </a:xfrm>
              <a:custGeom>
                <a:avLst/>
                <a:gdLst>
                  <a:gd name="T0" fmla="*/ 36 w 38"/>
                  <a:gd name="T1" fmla="*/ 18 h 27"/>
                  <a:gd name="T2" fmla="*/ 31 w 38"/>
                  <a:gd name="T3" fmla="*/ 18 h 27"/>
                  <a:gd name="T4" fmla="*/ 31 w 38"/>
                  <a:gd name="T5" fmla="*/ 14 h 27"/>
                  <a:gd name="T6" fmla="*/ 26 w 38"/>
                  <a:gd name="T7" fmla="*/ 11 h 27"/>
                  <a:gd name="T8" fmla="*/ 20 w 38"/>
                  <a:gd name="T9" fmla="*/ 7 h 27"/>
                  <a:gd name="T10" fmla="*/ 15 w 38"/>
                  <a:gd name="T11" fmla="*/ 5 h 27"/>
                  <a:gd name="T12" fmla="*/ 13 w 38"/>
                  <a:gd name="T13" fmla="*/ 6 h 27"/>
                  <a:gd name="T14" fmla="*/ 12 w 38"/>
                  <a:gd name="T15" fmla="*/ 4 h 27"/>
                  <a:gd name="T16" fmla="*/ 10 w 38"/>
                  <a:gd name="T17" fmla="*/ 1 h 27"/>
                  <a:gd name="T18" fmla="*/ 6 w 38"/>
                  <a:gd name="T19" fmla="*/ 3 h 27"/>
                  <a:gd name="T20" fmla="*/ 5 w 38"/>
                  <a:gd name="T21" fmla="*/ 12 h 27"/>
                  <a:gd name="T22" fmla="*/ 5 w 38"/>
                  <a:gd name="T23" fmla="*/ 16 h 27"/>
                  <a:gd name="T24" fmla="*/ 2 w 38"/>
                  <a:gd name="T25" fmla="*/ 20 h 27"/>
                  <a:gd name="T26" fmla="*/ 1 w 38"/>
                  <a:gd name="T27" fmla="*/ 22 h 27"/>
                  <a:gd name="T28" fmla="*/ 8 w 38"/>
                  <a:gd name="T29" fmla="*/ 21 h 27"/>
                  <a:gd name="T30" fmla="*/ 9 w 38"/>
                  <a:gd name="T31" fmla="*/ 25 h 27"/>
                  <a:gd name="T32" fmla="*/ 12 w 38"/>
                  <a:gd name="T33" fmla="*/ 25 h 27"/>
                  <a:gd name="T34" fmla="*/ 17 w 38"/>
                  <a:gd name="T35" fmla="*/ 22 h 27"/>
                  <a:gd name="T36" fmla="*/ 21 w 38"/>
                  <a:gd name="T37" fmla="*/ 18 h 27"/>
                  <a:gd name="T38" fmla="*/ 24 w 38"/>
                  <a:gd name="T39" fmla="*/ 19 h 27"/>
                  <a:gd name="T40" fmla="*/ 26 w 38"/>
                  <a:gd name="T41" fmla="*/ 18 h 27"/>
                  <a:gd name="T42" fmla="*/ 27 w 38"/>
                  <a:gd name="T43" fmla="*/ 21 h 27"/>
                  <a:gd name="T44" fmla="*/ 35 w 38"/>
                  <a:gd name="T45" fmla="*/ 24 h 27"/>
                  <a:gd name="T46" fmla="*/ 38 w 38"/>
                  <a:gd name="T47" fmla="*/ 20 h 27"/>
                  <a:gd name="T48" fmla="*/ 36 w 38"/>
                  <a:gd name="T4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7">
                    <a:moveTo>
                      <a:pt x="36" y="18"/>
                    </a:moveTo>
                    <a:cubicBezTo>
                      <a:pt x="35" y="17"/>
                      <a:pt x="33" y="18"/>
                      <a:pt x="31" y="18"/>
                    </a:cubicBezTo>
                    <a:cubicBezTo>
                      <a:pt x="30" y="18"/>
                      <a:pt x="31" y="16"/>
                      <a:pt x="31" y="14"/>
                    </a:cubicBezTo>
                    <a:cubicBezTo>
                      <a:pt x="31" y="12"/>
                      <a:pt x="27" y="11"/>
                      <a:pt x="26" y="11"/>
                    </a:cubicBezTo>
                    <a:cubicBezTo>
                      <a:pt x="24" y="11"/>
                      <a:pt x="21" y="7"/>
                      <a:pt x="20" y="7"/>
                    </a:cubicBezTo>
                    <a:cubicBezTo>
                      <a:pt x="19" y="7"/>
                      <a:pt x="17" y="7"/>
                      <a:pt x="15" y="5"/>
                    </a:cubicBezTo>
                    <a:cubicBezTo>
                      <a:pt x="14" y="4"/>
                      <a:pt x="14" y="5"/>
                      <a:pt x="13" y="6"/>
                    </a:cubicBezTo>
                    <a:cubicBezTo>
                      <a:pt x="12" y="7"/>
                      <a:pt x="12" y="5"/>
                      <a:pt x="12" y="4"/>
                    </a:cubicBezTo>
                    <a:cubicBezTo>
                      <a:pt x="12" y="3"/>
                      <a:pt x="10" y="1"/>
                      <a:pt x="10" y="1"/>
                    </a:cubicBezTo>
                    <a:cubicBezTo>
                      <a:pt x="9" y="0"/>
                      <a:pt x="7" y="1"/>
                      <a:pt x="6" y="3"/>
                    </a:cubicBezTo>
                    <a:cubicBezTo>
                      <a:pt x="5" y="5"/>
                      <a:pt x="5" y="11"/>
                      <a:pt x="5" y="12"/>
                    </a:cubicBezTo>
                    <a:cubicBezTo>
                      <a:pt x="5" y="13"/>
                      <a:pt x="5" y="15"/>
                      <a:pt x="5" y="16"/>
                    </a:cubicBezTo>
                    <a:cubicBezTo>
                      <a:pt x="6" y="17"/>
                      <a:pt x="3" y="19"/>
                      <a:pt x="2" y="20"/>
                    </a:cubicBezTo>
                    <a:cubicBezTo>
                      <a:pt x="0" y="21"/>
                      <a:pt x="0" y="21"/>
                      <a:pt x="1" y="22"/>
                    </a:cubicBezTo>
                    <a:cubicBezTo>
                      <a:pt x="1" y="22"/>
                      <a:pt x="7" y="21"/>
                      <a:pt x="8" y="21"/>
                    </a:cubicBezTo>
                    <a:cubicBezTo>
                      <a:pt x="9" y="21"/>
                      <a:pt x="9" y="23"/>
                      <a:pt x="9" y="25"/>
                    </a:cubicBezTo>
                    <a:cubicBezTo>
                      <a:pt x="9" y="27"/>
                      <a:pt x="11" y="26"/>
                      <a:pt x="12" y="25"/>
                    </a:cubicBezTo>
                    <a:cubicBezTo>
                      <a:pt x="13" y="25"/>
                      <a:pt x="15" y="22"/>
                      <a:pt x="17" y="22"/>
                    </a:cubicBezTo>
                    <a:cubicBezTo>
                      <a:pt x="18" y="21"/>
                      <a:pt x="20" y="19"/>
                      <a:pt x="21" y="18"/>
                    </a:cubicBezTo>
                    <a:cubicBezTo>
                      <a:pt x="21" y="18"/>
                      <a:pt x="22" y="19"/>
                      <a:pt x="24" y="19"/>
                    </a:cubicBezTo>
                    <a:cubicBezTo>
                      <a:pt x="25" y="19"/>
                      <a:pt x="26" y="18"/>
                      <a:pt x="26" y="18"/>
                    </a:cubicBezTo>
                    <a:cubicBezTo>
                      <a:pt x="27" y="18"/>
                      <a:pt x="26" y="20"/>
                      <a:pt x="27" y="21"/>
                    </a:cubicBezTo>
                    <a:cubicBezTo>
                      <a:pt x="29" y="22"/>
                      <a:pt x="34" y="23"/>
                      <a:pt x="35" y="24"/>
                    </a:cubicBezTo>
                    <a:cubicBezTo>
                      <a:pt x="36" y="24"/>
                      <a:pt x="37" y="21"/>
                      <a:pt x="38" y="20"/>
                    </a:cubicBezTo>
                    <a:cubicBezTo>
                      <a:pt x="38" y="20"/>
                      <a:pt x="37" y="19"/>
                      <a:pt x="3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179"/>
              <p:cNvSpPr/>
              <p:nvPr/>
            </p:nvSpPr>
            <p:spPr bwMode="auto">
              <a:xfrm>
                <a:off x="4923" y="1245"/>
                <a:ext cx="11" cy="8"/>
              </a:xfrm>
              <a:custGeom>
                <a:avLst/>
                <a:gdLst>
                  <a:gd name="T0" fmla="*/ 6 w 8"/>
                  <a:gd name="T1" fmla="*/ 5 h 6"/>
                  <a:gd name="T2" fmla="*/ 1 w 8"/>
                  <a:gd name="T3" fmla="*/ 1 h 6"/>
                  <a:gd name="T4" fmla="*/ 6 w 8"/>
                  <a:gd name="T5" fmla="*/ 5 h 6"/>
                </a:gdLst>
                <a:ahLst/>
                <a:cxnLst>
                  <a:cxn ang="0">
                    <a:pos x="T0" y="T1"/>
                  </a:cxn>
                  <a:cxn ang="0">
                    <a:pos x="T2" y="T3"/>
                  </a:cxn>
                  <a:cxn ang="0">
                    <a:pos x="T4" y="T5"/>
                  </a:cxn>
                </a:cxnLst>
                <a:rect l="0" t="0" r="r" b="b"/>
                <a:pathLst>
                  <a:path w="8" h="6">
                    <a:moveTo>
                      <a:pt x="6" y="5"/>
                    </a:moveTo>
                    <a:cubicBezTo>
                      <a:pt x="8" y="5"/>
                      <a:pt x="2" y="2"/>
                      <a:pt x="1" y="1"/>
                    </a:cubicBezTo>
                    <a:cubicBezTo>
                      <a:pt x="0" y="0"/>
                      <a:pt x="3" y="6"/>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180"/>
              <p:cNvSpPr/>
              <p:nvPr/>
            </p:nvSpPr>
            <p:spPr bwMode="auto">
              <a:xfrm>
                <a:off x="4920" y="1248"/>
                <a:ext cx="6" cy="7"/>
              </a:xfrm>
              <a:custGeom>
                <a:avLst/>
                <a:gdLst>
                  <a:gd name="T0" fmla="*/ 0 w 4"/>
                  <a:gd name="T1" fmla="*/ 1 h 5"/>
                  <a:gd name="T2" fmla="*/ 3 w 4"/>
                  <a:gd name="T3" fmla="*/ 4 h 5"/>
                  <a:gd name="T4" fmla="*/ 0 w 4"/>
                  <a:gd name="T5" fmla="*/ 1 h 5"/>
                </a:gdLst>
                <a:ahLst/>
                <a:cxnLst>
                  <a:cxn ang="0">
                    <a:pos x="T0" y="T1"/>
                  </a:cxn>
                  <a:cxn ang="0">
                    <a:pos x="T2" y="T3"/>
                  </a:cxn>
                  <a:cxn ang="0">
                    <a:pos x="T4" y="T5"/>
                  </a:cxn>
                </a:cxnLst>
                <a:rect l="0" t="0" r="r" b="b"/>
                <a:pathLst>
                  <a:path w="4" h="5">
                    <a:moveTo>
                      <a:pt x="0" y="1"/>
                    </a:moveTo>
                    <a:cubicBezTo>
                      <a:pt x="0" y="2"/>
                      <a:pt x="1" y="5"/>
                      <a:pt x="3" y="4"/>
                    </a:cubicBezTo>
                    <a:cubicBezTo>
                      <a:pt x="4" y="4"/>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3" name="Freeform 181"/>
              <p:cNvSpPr/>
              <p:nvPr/>
            </p:nvSpPr>
            <p:spPr bwMode="auto">
              <a:xfrm>
                <a:off x="4905" y="1219"/>
                <a:ext cx="6" cy="8"/>
              </a:xfrm>
              <a:custGeom>
                <a:avLst/>
                <a:gdLst>
                  <a:gd name="T0" fmla="*/ 1 w 4"/>
                  <a:gd name="T1" fmla="*/ 1 h 6"/>
                  <a:gd name="T2" fmla="*/ 1 w 4"/>
                  <a:gd name="T3" fmla="*/ 4 h 6"/>
                  <a:gd name="T4" fmla="*/ 3 w 4"/>
                  <a:gd name="T5" fmla="*/ 5 h 6"/>
                  <a:gd name="T6" fmla="*/ 3 w 4"/>
                  <a:gd name="T7" fmla="*/ 1 h 6"/>
                  <a:gd name="T8" fmla="*/ 1 w 4"/>
                  <a:gd name="T9" fmla="*/ 1 h 6"/>
                </a:gdLst>
                <a:ahLst/>
                <a:cxnLst>
                  <a:cxn ang="0">
                    <a:pos x="T0" y="T1"/>
                  </a:cxn>
                  <a:cxn ang="0">
                    <a:pos x="T2" y="T3"/>
                  </a:cxn>
                  <a:cxn ang="0">
                    <a:pos x="T4" y="T5"/>
                  </a:cxn>
                  <a:cxn ang="0">
                    <a:pos x="T6" y="T7"/>
                  </a:cxn>
                  <a:cxn ang="0">
                    <a:pos x="T8" y="T9"/>
                  </a:cxn>
                </a:cxnLst>
                <a:rect l="0" t="0" r="r" b="b"/>
                <a:pathLst>
                  <a:path w="4" h="6">
                    <a:moveTo>
                      <a:pt x="1" y="1"/>
                    </a:moveTo>
                    <a:cubicBezTo>
                      <a:pt x="1" y="2"/>
                      <a:pt x="0" y="4"/>
                      <a:pt x="1" y="4"/>
                    </a:cubicBezTo>
                    <a:cubicBezTo>
                      <a:pt x="2" y="5"/>
                      <a:pt x="2" y="6"/>
                      <a:pt x="3" y="5"/>
                    </a:cubicBezTo>
                    <a:cubicBezTo>
                      <a:pt x="4" y="4"/>
                      <a:pt x="4" y="2"/>
                      <a:pt x="3" y="1"/>
                    </a:cubicBezTo>
                    <a:cubicBezTo>
                      <a:pt x="3"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182"/>
              <p:cNvSpPr/>
              <p:nvPr/>
            </p:nvSpPr>
            <p:spPr bwMode="auto">
              <a:xfrm>
                <a:off x="4882" y="1139"/>
                <a:ext cx="225" cy="162"/>
              </a:xfrm>
              <a:custGeom>
                <a:avLst/>
                <a:gdLst>
                  <a:gd name="T0" fmla="*/ 93 w 164"/>
                  <a:gd name="T1" fmla="*/ 27 h 118"/>
                  <a:gd name="T2" fmla="*/ 88 w 164"/>
                  <a:gd name="T3" fmla="*/ 24 h 118"/>
                  <a:gd name="T4" fmla="*/ 88 w 164"/>
                  <a:gd name="T5" fmla="*/ 22 h 118"/>
                  <a:gd name="T6" fmla="*/ 82 w 164"/>
                  <a:gd name="T7" fmla="*/ 19 h 118"/>
                  <a:gd name="T8" fmla="*/ 78 w 164"/>
                  <a:gd name="T9" fmla="*/ 14 h 118"/>
                  <a:gd name="T10" fmla="*/ 71 w 164"/>
                  <a:gd name="T11" fmla="*/ 18 h 118"/>
                  <a:gd name="T12" fmla="*/ 63 w 164"/>
                  <a:gd name="T13" fmla="*/ 20 h 118"/>
                  <a:gd name="T14" fmla="*/ 53 w 164"/>
                  <a:gd name="T15" fmla="*/ 20 h 118"/>
                  <a:gd name="T16" fmla="*/ 52 w 164"/>
                  <a:gd name="T17" fmla="*/ 7 h 118"/>
                  <a:gd name="T18" fmla="*/ 35 w 164"/>
                  <a:gd name="T19" fmla="*/ 4 h 118"/>
                  <a:gd name="T20" fmla="*/ 27 w 164"/>
                  <a:gd name="T21" fmla="*/ 8 h 118"/>
                  <a:gd name="T22" fmla="*/ 30 w 164"/>
                  <a:gd name="T23" fmla="*/ 15 h 118"/>
                  <a:gd name="T24" fmla="*/ 23 w 164"/>
                  <a:gd name="T25" fmla="*/ 19 h 118"/>
                  <a:gd name="T26" fmla="*/ 29 w 164"/>
                  <a:gd name="T27" fmla="*/ 30 h 118"/>
                  <a:gd name="T28" fmla="*/ 20 w 164"/>
                  <a:gd name="T29" fmla="*/ 17 h 118"/>
                  <a:gd name="T30" fmla="*/ 24 w 164"/>
                  <a:gd name="T31" fmla="*/ 0 h 118"/>
                  <a:gd name="T32" fmla="*/ 11 w 164"/>
                  <a:gd name="T33" fmla="*/ 28 h 118"/>
                  <a:gd name="T34" fmla="*/ 9 w 164"/>
                  <a:gd name="T35" fmla="*/ 35 h 118"/>
                  <a:gd name="T36" fmla="*/ 28 w 164"/>
                  <a:gd name="T37" fmla="*/ 39 h 118"/>
                  <a:gd name="T38" fmla="*/ 43 w 164"/>
                  <a:gd name="T39" fmla="*/ 39 h 118"/>
                  <a:gd name="T40" fmla="*/ 54 w 164"/>
                  <a:gd name="T41" fmla="*/ 43 h 118"/>
                  <a:gd name="T42" fmla="*/ 61 w 164"/>
                  <a:gd name="T43" fmla="*/ 37 h 118"/>
                  <a:gd name="T44" fmla="*/ 69 w 164"/>
                  <a:gd name="T45" fmla="*/ 38 h 118"/>
                  <a:gd name="T46" fmla="*/ 81 w 164"/>
                  <a:gd name="T47" fmla="*/ 47 h 118"/>
                  <a:gd name="T48" fmla="*/ 86 w 164"/>
                  <a:gd name="T49" fmla="*/ 50 h 118"/>
                  <a:gd name="T50" fmla="*/ 90 w 164"/>
                  <a:gd name="T51" fmla="*/ 55 h 118"/>
                  <a:gd name="T52" fmla="*/ 101 w 164"/>
                  <a:gd name="T53" fmla="*/ 67 h 118"/>
                  <a:gd name="T54" fmla="*/ 111 w 164"/>
                  <a:gd name="T55" fmla="*/ 72 h 118"/>
                  <a:gd name="T56" fmla="*/ 106 w 164"/>
                  <a:gd name="T57" fmla="*/ 77 h 118"/>
                  <a:gd name="T58" fmla="*/ 89 w 164"/>
                  <a:gd name="T59" fmla="*/ 85 h 118"/>
                  <a:gd name="T60" fmla="*/ 68 w 164"/>
                  <a:gd name="T61" fmla="*/ 94 h 118"/>
                  <a:gd name="T62" fmla="*/ 88 w 164"/>
                  <a:gd name="T63" fmla="*/ 93 h 118"/>
                  <a:gd name="T64" fmla="*/ 102 w 164"/>
                  <a:gd name="T65" fmla="*/ 100 h 118"/>
                  <a:gd name="T66" fmla="*/ 111 w 164"/>
                  <a:gd name="T67" fmla="*/ 109 h 118"/>
                  <a:gd name="T68" fmla="*/ 134 w 164"/>
                  <a:gd name="T69" fmla="*/ 112 h 118"/>
                  <a:gd name="T70" fmla="*/ 123 w 164"/>
                  <a:gd name="T71" fmla="*/ 101 h 118"/>
                  <a:gd name="T72" fmla="*/ 134 w 164"/>
                  <a:gd name="T73" fmla="*/ 106 h 118"/>
                  <a:gd name="T74" fmla="*/ 142 w 164"/>
                  <a:gd name="T75" fmla="*/ 108 h 118"/>
                  <a:gd name="T76" fmla="*/ 145 w 164"/>
                  <a:gd name="T77" fmla="*/ 103 h 118"/>
                  <a:gd name="T78" fmla="*/ 138 w 164"/>
                  <a:gd name="T79" fmla="*/ 91 h 118"/>
                  <a:gd name="T80" fmla="*/ 130 w 164"/>
                  <a:gd name="T81" fmla="*/ 86 h 118"/>
                  <a:gd name="T82" fmla="*/ 130 w 164"/>
                  <a:gd name="T83" fmla="*/ 78 h 118"/>
                  <a:gd name="T84" fmla="*/ 136 w 164"/>
                  <a:gd name="T85" fmla="*/ 78 h 118"/>
                  <a:gd name="T86" fmla="*/ 143 w 164"/>
                  <a:gd name="T87" fmla="*/ 79 h 118"/>
                  <a:gd name="T88" fmla="*/ 144 w 164"/>
                  <a:gd name="T89" fmla="*/ 87 h 118"/>
                  <a:gd name="T90" fmla="*/ 152 w 164"/>
                  <a:gd name="T91" fmla="*/ 85 h 118"/>
                  <a:gd name="T92" fmla="*/ 157 w 164"/>
                  <a:gd name="T93" fmla="*/ 80 h 118"/>
                  <a:gd name="T94" fmla="*/ 162 w 164"/>
                  <a:gd name="T95" fmla="*/ 74 h 118"/>
                  <a:gd name="T96" fmla="*/ 157 w 164"/>
                  <a:gd name="T97" fmla="*/ 69 h 118"/>
                  <a:gd name="T98" fmla="*/ 143 w 164"/>
                  <a:gd name="T99" fmla="*/ 63 h 118"/>
                  <a:gd name="T100" fmla="*/ 134 w 164"/>
                  <a:gd name="T101" fmla="*/ 58 h 118"/>
                  <a:gd name="T102" fmla="*/ 123 w 164"/>
                  <a:gd name="T103" fmla="*/ 50 h 118"/>
                  <a:gd name="T104" fmla="*/ 125 w 164"/>
                  <a:gd name="T105" fmla="*/ 46 h 118"/>
                  <a:gd name="T106" fmla="*/ 126 w 164"/>
                  <a:gd name="T107" fmla="*/ 37 h 118"/>
                  <a:gd name="T108" fmla="*/ 115 w 164"/>
                  <a:gd name="T109" fmla="*/ 39 h 118"/>
                  <a:gd name="T110" fmla="*/ 115 w 164"/>
                  <a:gd name="T111" fmla="*/ 31 h 118"/>
                  <a:gd name="T112" fmla="*/ 106 w 164"/>
                  <a:gd name="T113" fmla="*/ 34 h 118"/>
                  <a:gd name="T114" fmla="*/ 104 w 164"/>
                  <a:gd name="T115" fmla="*/ 31 h 118"/>
                  <a:gd name="T116" fmla="*/ 106 w 164"/>
                  <a:gd name="T117" fmla="*/ 2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 h="118">
                    <a:moveTo>
                      <a:pt x="96" y="26"/>
                    </a:moveTo>
                    <a:cubicBezTo>
                      <a:pt x="96" y="26"/>
                      <a:pt x="96" y="28"/>
                      <a:pt x="95" y="30"/>
                    </a:cubicBezTo>
                    <a:cubicBezTo>
                      <a:pt x="94" y="32"/>
                      <a:pt x="95" y="27"/>
                      <a:pt x="95" y="27"/>
                    </a:cubicBezTo>
                    <a:cubicBezTo>
                      <a:pt x="94" y="26"/>
                      <a:pt x="94" y="27"/>
                      <a:pt x="93" y="29"/>
                    </a:cubicBezTo>
                    <a:cubicBezTo>
                      <a:pt x="92" y="32"/>
                      <a:pt x="92" y="28"/>
                      <a:pt x="93" y="27"/>
                    </a:cubicBezTo>
                    <a:cubicBezTo>
                      <a:pt x="93" y="26"/>
                      <a:pt x="93" y="25"/>
                      <a:pt x="92" y="25"/>
                    </a:cubicBezTo>
                    <a:cubicBezTo>
                      <a:pt x="91" y="24"/>
                      <a:pt x="91" y="25"/>
                      <a:pt x="90" y="28"/>
                    </a:cubicBezTo>
                    <a:cubicBezTo>
                      <a:pt x="90" y="31"/>
                      <a:pt x="90" y="27"/>
                      <a:pt x="90" y="26"/>
                    </a:cubicBezTo>
                    <a:cubicBezTo>
                      <a:pt x="91" y="24"/>
                      <a:pt x="90" y="24"/>
                      <a:pt x="90" y="23"/>
                    </a:cubicBezTo>
                    <a:cubicBezTo>
                      <a:pt x="90" y="23"/>
                      <a:pt x="88" y="23"/>
                      <a:pt x="88" y="24"/>
                    </a:cubicBezTo>
                    <a:cubicBezTo>
                      <a:pt x="87" y="24"/>
                      <a:pt x="86" y="26"/>
                      <a:pt x="86" y="27"/>
                    </a:cubicBezTo>
                    <a:cubicBezTo>
                      <a:pt x="85" y="28"/>
                      <a:pt x="86" y="25"/>
                      <a:pt x="87" y="24"/>
                    </a:cubicBezTo>
                    <a:cubicBezTo>
                      <a:pt x="88" y="23"/>
                      <a:pt x="87" y="22"/>
                      <a:pt x="86" y="23"/>
                    </a:cubicBezTo>
                    <a:cubicBezTo>
                      <a:pt x="85" y="23"/>
                      <a:pt x="85" y="25"/>
                      <a:pt x="85" y="23"/>
                    </a:cubicBezTo>
                    <a:cubicBezTo>
                      <a:pt x="85" y="22"/>
                      <a:pt x="87" y="22"/>
                      <a:pt x="88" y="22"/>
                    </a:cubicBezTo>
                    <a:cubicBezTo>
                      <a:pt x="89" y="21"/>
                      <a:pt x="90" y="21"/>
                      <a:pt x="90" y="20"/>
                    </a:cubicBezTo>
                    <a:cubicBezTo>
                      <a:pt x="90" y="19"/>
                      <a:pt x="87" y="19"/>
                      <a:pt x="85" y="19"/>
                    </a:cubicBezTo>
                    <a:cubicBezTo>
                      <a:pt x="83" y="19"/>
                      <a:pt x="84" y="19"/>
                      <a:pt x="82" y="21"/>
                    </a:cubicBezTo>
                    <a:cubicBezTo>
                      <a:pt x="81" y="22"/>
                      <a:pt x="80" y="22"/>
                      <a:pt x="81" y="21"/>
                    </a:cubicBezTo>
                    <a:cubicBezTo>
                      <a:pt x="81" y="20"/>
                      <a:pt x="82" y="19"/>
                      <a:pt x="82" y="19"/>
                    </a:cubicBezTo>
                    <a:cubicBezTo>
                      <a:pt x="81" y="19"/>
                      <a:pt x="78" y="19"/>
                      <a:pt x="78" y="20"/>
                    </a:cubicBezTo>
                    <a:cubicBezTo>
                      <a:pt x="77" y="21"/>
                      <a:pt x="79" y="18"/>
                      <a:pt x="81" y="18"/>
                    </a:cubicBezTo>
                    <a:cubicBezTo>
                      <a:pt x="83" y="18"/>
                      <a:pt x="84" y="17"/>
                      <a:pt x="85" y="17"/>
                    </a:cubicBezTo>
                    <a:cubicBezTo>
                      <a:pt x="85" y="17"/>
                      <a:pt x="84" y="15"/>
                      <a:pt x="82" y="14"/>
                    </a:cubicBezTo>
                    <a:cubicBezTo>
                      <a:pt x="81" y="14"/>
                      <a:pt x="79" y="14"/>
                      <a:pt x="78" y="14"/>
                    </a:cubicBezTo>
                    <a:cubicBezTo>
                      <a:pt x="77" y="14"/>
                      <a:pt x="74" y="12"/>
                      <a:pt x="72" y="11"/>
                    </a:cubicBezTo>
                    <a:cubicBezTo>
                      <a:pt x="70" y="11"/>
                      <a:pt x="67" y="12"/>
                      <a:pt x="66" y="13"/>
                    </a:cubicBezTo>
                    <a:cubicBezTo>
                      <a:pt x="65" y="13"/>
                      <a:pt x="65" y="14"/>
                      <a:pt x="65" y="15"/>
                    </a:cubicBezTo>
                    <a:cubicBezTo>
                      <a:pt x="66" y="16"/>
                      <a:pt x="71" y="17"/>
                      <a:pt x="72" y="17"/>
                    </a:cubicBezTo>
                    <a:cubicBezTo>
                      <a:pt x="73" y="18"/>
                      <a:pt x="72" y="18"/>
                      <a:pt x="71" y="18"/>
                    </a:cubicBezTo>
                    <a:cubicBezTo>
                      <a:pt x="70" y="18"/>
                      <a:pt x="68" y="17"/>
                      <a:pt x="67" y="17"/>
                    </a:cubicBezTo>
                    <a:cubicBezTo>
                      <a:pt x="66" y="16"/>
                      <a:pt x="63" y="15"/>
                      <a:pt x="62" y="15"/>
                    </a:cubicBezTo>
                    <a:cubicBezTo>
                      <a:pt x="61" y="15"/>
                      <a:pt x="63" y="16"/>
                      <a:pt x="64" y="17"/>
                    </a:cubicBezTo>
                    <a:cubicBezTo>
                      <a:pt x="65" y="18"/>
                      <a:pt x="68" y="21"/>
                      <a:pt x="69" y="21"/>
                    </a:cubicBezTo>
                    <a:cubicBezTo>
                      <a:pt x="69" y="22"/>
                      <a:pt x="65" y="21"/>
                      <a:pt x="63" y="20"/>
                    </a:cubicBezTo>
                    <a:cubicBezTo>
                      <a:pt x="62" y="20"/>
                      <a:pt x="61" y="19"/>
                      <a:pt x="62" y="19"/>
                    </a:cubicBezTo>
                    <a:cubicBezTo>
                      <a:pt x="62" y="18"/>
                      <a:pt x="62" y="18"/>
                      <a:pt x="61" y="16"/>
                    </a:cubicBezTo>
                    <a:cubicBezTo>
                      <a:pt x="60" y="14"/>
                      <a:pt x="59" y="17"/>
                      <a:pt x="58" y="18"/>
                    </a:cubicBezTo>
                    <a:cubicBezTo>
                      <a:pt x="57" y="18"/>
                      <a:pt x="57" y="18"/>
                      <a:pt x="55" y="18"/>
                    </a:cubicBezTo>
                    <a:cubicBezTo>
                      <a:pt x="54" y="18"/>
                      <a:pt x="54" y="19"/>
                      <a:pt x="53" y="20"/>
                    </a:cubicBezTo>
                    <a:cubicBezTo>
                      <a:pt x="51" y="20"/>
                      <a:pt x="52" y="16"/>
                      <a:pt x="53" y="15"/>
                    </a:cubicBezTo>
                    <a:cubicBezTo>
                      <a:pt x="54" y="13"/>
                      <a:pt x="52" y="15"/>
                      <a:pt x="50" y="16"/>
                    </a:cubicBezTo>
                    <a:cubicBezTo>
                      <a:pt x="49" y="17"/>
                      <a:pt x="50" y="15"/>
                      <a:pt x="51" y="14"/>
                    </a:cubicBezTo>
                    <a:cubicBezTo>
                      <a:pt x="52" y="13"/>
                      <a:pt x="54" y="13"/>
                      <a:pt x="54" y="11"/>
                    </a:cubicBezTo>
                    <a:cubicBezTo>
                      <a:pt x="55" y="10"/>
                      <a:pt x="53" y="8"/>
                      <a:pt x="52" y="7"/>
                    </a:cubicBezTo>
                    <a:cubicBezTo>
                      <a:pt x="51" y="7"/>
                      <a:pt x="50" y="6"/>
                      <a:pt x="50" y="3"/>
                    </a:cubicBezTo>
                    <a:cubicBezTo>
                      <a:pt x="49" y="1"/>
                      <a:pt x="46" y="1"/>
                      <a:pt x="43" y="1"/>
                    </a:cubicBezTo>
                    <a:cubicBezTo>
                      <a:pt x="39" y="1"/>
                      <a:pt x="37" y="2"/>
                      <a:pt x="36" y="3"/>
                    </a:cubicBezTo>
                    <a:cubicBezTo>
                      <a:pt x="35" y="4"/>
                      <a:pt x="36" y="4"/>
                      <a:pt x="36" y="5"/>
                    </a:cubicBezTo>
                    <a:cubicBezTo>
                      <a:pt x="36" y="6"/>
                      <a:pt x="35" y="5"/>
                      <a:pt x="35" y="4"/>
                    </a:cubicBezTo>
                    <a:cubicBezTo>
                      <a:pt x="34" y="4"/>
                      <a:pt x="34" y="4"/>
                      <a:pt x="32" y="4"/>
                    </a:cubicBezTo>
                    <a:cubicBezTo>
                      <a:pt x="31" y="5"/>
                      <a:pt x="32" y="6"/>
                      <a:pt x="31" y="5"/>
                    </a:cubicBezTo>
                    <a:cubicBezTo>
                      <a:pt x="30" y="5"/>
                      <a:pt x="30" y="5"/>
                      <a:pt x="28" y="5"/>
                    </a:cubicBezTo>
                    <a:cubicBezTo>
                      <a:pt x="27" y="5"/>
                      <a:pt x="29" y="6"/>
                      <a:pt x="32" y="8"/>
                    </a:cubicBezTo>
                    <a:cubicBezTo>
                      <a:pt x="35" y="9"/>
                      <a:pt x="29" y="8"/>
                      <a:pt x="27" y="8"/>
                    </a:cubicBezTo>
                    <a:cubicBezTo>
                      <a:pt x="25" y="8"/>
                      <a:pt x="29" y="9"/>
                      <a:pt x="32" y="11"/>
                    </a:cubicBezTo>
                    <a:cubicBezTo>
                      <a:pt x="35" y="12"/>
                      <a:pt x="29" y="10"/>
                      <a:pt x="27" y="10"/>
                    </a:cubicBezTo>
                    <a:cubicBezTo>
                      <a:pt x="25" y="9"/>
                      <a:pt x="25" y="10"/>
                      <a:pt x="25" y="11"/>
                    </a:cubicBezTo>
                    <a:cubicBezTo>
                      <a:pt x="24" y="12"/>
                      <a:pt x="25" y="12"/>
                      <a:pt x="25" y="13"/>
                    </a:cubicBezTo>
                    <a:cubicBezTo>
                      <a:pt x="25" y="14"/>
                      <a:pt x="28" y="15"/>
                      <a:pt x="30" y="15"/>
                    </a:cubicBezTo>
                    <a:cubicBezTo>
                      <a:pt x="31" y="15"/>
                      <a:pt x="31" y="16"/>
                      <a:pt x="31" y="16"/>
                    </a:cubicBezTo>
                    <a:cubicBezTo>
                      <a:pt x="30" y="16"/>
                      <a:pt x="32" y="18"/>
                      <a:pt x="33" y="20"/>
                    </a:cubicBezTo>
                    <a:cubicBezTo>
                      <a:pt x="34" y="21"/>
                      <a:pt x="29" y="17"/>
                      <a:pt x="28" y="17"/>
                    </a:cubicBezTo>
                    <a:cubicBezTo>
                      <a:pt x="28" y="17"/>
                      <a:pt x="27" y="17"/>
                      <a:pt x="26" y="18"/>
                    </a:cubicBezTo>
                    <a:cubicBezTo>
                      <a:pt x="25" y="19"/>
                      <a:pt x="25" y="19"/>
                      <a:pt x="23" y="19"/>
                    </a:cubicBezTo>
                    <a:cubicBezTo>
                      <a:pt x="21" y="20"/>
                      <a:pt x="27" y="23"/>
                      <a:pt x="29" y="24"/>
                    </a:cubicBezTo>
                    <a:cubicBezTo>
                      <a:pt x="31" y="24"/>
                      <a:pt x="31" y="25"/>
                      <a:pt x="31" y="25"/>
                    </a:cubicBezTo>
                    <a:cubicBezTo>
                      <a:pt x="30" y="26"/>
                      <a:pt x="29" y="27"/>
                      <a:pt x="29" y="27"/>
                    </a:cubicBezTo>
                    <a:cubicBezTo>
                      <a:pt x="29" y="27"/>
                      <a:pt x="30" y="28"/>
                      <a:pt x="30" y="30"/>
                    </a:cubicBezTo>
                    <a:cubicBezTo>
                      <a:pt x="30" y="31"/>
                      <a:pt x="29" y="31"/>
                      <a:pt x="29" y="30"/>
                    </a:cubicBezTo>
                    <a:cubicBezTo>
                      <a:pt x="28" y="29"/>
                      <a:pt x="27" y="29"/>
                      <a:pt x="25" y="28"/>
                    </a:cubicBezTo>
                    <a:cubicBezTo>
                      <a:pt x="24" y="28"/>
                      <a:pt x="26" y="28"/>
                      <a:pt x="27" y="28"/>
                    </a:cubicBezTo>
                    <a:cubicBezTo>
                      <a:pt x="28" y="28"/>
                      <a:pt x="29" y="27"/>
                      <a:pt x="28" y="26"/>
                    </a:cubicBezTo>
                    <a:cubicBezTo>
                      <a:pt x="28" y="26"/>
                      <a:pt x="23" y="22"/>
                      <a:pt x="22" y="21"/>
                    </a:cubicBezTo>
                    <a:cubicBezTo>
                      <a:pt x="21" y="20"/>
                      <a:pt x="20" y="19"/>
                      <a:pt x="20" y="17"/>
                    </a:cubicBezTo>
                    <a:cubicBezTo>
                      <a:pt x="20" y="16"/>
                      <a:pt x="21" y="15"/>
                      <a:pt x="21" y="14"/>
                    </a:cubicBezTo>
                    <a:cubicBezTo>
                      <a:pt x="20" y="13"/>
                      <a:pt x="19" y="12"/>
                      <a:pt x="19" y="11"/>
                    </a:cubicBezTo>
                    <a:cubicBezTo>
                      <a:pt x="19" y="10"/>
                      <a:pt x="24" y="4"/>
                      <a:pt x="25" y="3"/>
                    </a:cubicBezTo>
                    <a:cubicBezTo>
                      <a:pt x="26" y="3"/>
                      <a:pt x="27" y="2"/>
                      <a:pt x="28" y="1"/>
                    </a:cubicBezTo>
                    <a:cubicBezTo>
                      <a:pt x="29" y="1"/>
                      <a:pt x="26" y="0"/>
                      <a:pt x="24" y="0"/>
                    </a:cubicBezTo>
                    <a:cubicBezTo>
                      <a:pt x="22" y="0"/>
                      <a:pt x="13" y="1"/>
                      <a:pt x="12" y="2"/>
                    </a:cubicBezTo>
                    <a:cubicBezTo>
                      <a:pt x="10" y="3"/>
                      <a:pt x="6" y="6"/>
                      <a:pt x="4" y="8"/>
                    </a:cubicBezTo>
                    <a:cubicBezTo>
                      <a:pt x="3" y="9"/>
                      <a:pt x="2" y="13"/>
                      <a:pt x="1" y="15"/>
                    </a:cubicBezTo>
                    <a:cubicBezTo>
                      <a:pt x="0" y="18"/>
                      <a:pt x="0" y="23"/>
                      <a:pt x="0" y="25"/>
                    </a:cubicBezTo>
                    <a:cubicBezTo>
                      <a:pt x="0" y="27"/>
                      <a:pt x="8" y="28"/>
                      <a:pt x="11" y="28"/>
                    </a:cubicBezTo>
                    <a:cubicBezTo>
                      <a:pt x="15" y="28"/>
                      <a:pt x="16" y="29"/>
                      <a:pt x="17" y="30"/>
                    </a:cubicBezTo>
                    <a:cubicBezTo>
                      <a:pt x="18" y="31"/>
                      <a:pt x="14" y="31"/>
                      <a:pt x="11" y="31"/>
                    </a:cubicBezTo>
                    <a:cubicBezTo>
                      <a:pt x="8" y="31"/>
                      <a:pt x="6" y="30"/>
                      <a:pt x="4" y="30"/>
                    </a:cubicBezTo>
                    <a:cubicBezTo>
                      <a:pt x="3" y="30"/>
                      <a:pt x="4" y="31"/>
                      <a:pt x="5" y="32"/>
                    </a:cubicBezTo>
                    <a:cubicBezTo>
                      <a:pt x="5" y="34"/>
                      <a:pt x="7" y="35"/>
                      <a:pt x="9" y="35"/>
                    </a:cubicBezTo>
                    <a:cubicBezTo>
                      <a:pt x="10" y="36"/>
                      <a:pt x="10" y="36"/>
                      <a:pt x="13" y="37"/>
                    </a:cubicBezTo>
                    <a:cubicBezTo>
                      <a:pt x="15" y="37"/>
                      <a:pt x="16" y="36"/>
                      <a:pt x="17" y="36"/>
                    </a:cubicBezTo>
                    <a:cubicBezTo>
                      <a:pt x="18" y="36"/>
                      <a:pt x="19" y="36"/>
                      <a:pt x="20" y="37"/>
                    </a:cubicBezTo>
                    <a:cubicBezTo>
                      <a:pt x="21" y="38"/>
                      <a:pt x="23" y="39"/>
                      <a:pt x="25" y="39"/>
                    </a:cubicBezTo>
                    <a:cubicBezTo>
                      <a:pt x="26" y="39"/>
                      <a:pt x="27" y="39"/>
                      <a:pt x="28" y="39"/>
                    </a:cubicBezTo>
                    <a:cubicBezTo>
                      <a:pt x="29" y="39"/>
                      <a:pt x="30" y="40"/>
                      <a:pt x="32" y="40"/>
                    </a:cubicBezTo>
                    <a:cubicBezTo>
                      <a:pt x="34" y="40"/>
                      <a:pt x="40" y="40"/>
                      <a:pt x="42" y="41"/>
                    </a:cubicBezTo>
                    <a:cubicBezTo>
                      <a:pt x="44" y="42"/>
                      <a:pt x="45" y="42"/>
                      <a:pt x="46" y="41"/>
                    </a:cubicBezTo>
                    <a:cubicBezTo>
                      <a:pt x="47" y="41"/>
                      <a:pt x="46" y="40"/>
                      <a:pt x="45" y="40"/>
                    </a:cubicBezTo>
                    <a:cubicBezTo>
                      <a:pt x="44" y="39"/>
                      <a:pt x="41" y="39"/>
                      <a:pt x="43" y="39"/>
                    </a:cubicBezTo>
                    <a:cubicBezTo>
                      <a:pt x="44" y="39"/>
                      <a:pt x="46" y="40"/>
                      <a:pt x="49" y="41"/>
                    </a:cubicBezTo>
                    <a:cubicBezTo>
                      <a:pt x="52" y="42"/>
                      <a:pt x="55" y="45"/>
                      <a:pt x="56" y="46"/>
                    </a:cubicBezTo>
                    <a:cubicBezTo>
                      <a:pt x="58" y="47"/>
                      <a:pt x="57" y="45"/>
                      <a:pt x="58" y="44"/>
                    </a:cubicBezTo>
                    <a:cubicBezTo>
                      <a:pt x="60" y="44"/>
                      <a:pt x="59" y="43"/>
                      <a:pt x="59" y="42"/>
                    </a:cubicBezTo>
                    <a:cubicBezTo>
                      <a:pt x="59" y="42"/>
                      <a:pt x="56" y="42"/>
                      <a:pt x="54" y="43"/>
                    </a:cubicBezTo>
                    <a:cubicBezTo>
                      <a:pt x="52" y="43"/>
                      <a:pt x="53" y="42"/>
                      <a:pt x="50" y="40"/>
                    </a:cubicBezTo>
                    <a:cubicBezTo>
                      <a:pt x="48" y="39"/>
                      <a:pt x="52" y="39"/>
                      <a:pt x="54" y="40"/>
                    </a:cubicBezTo>
                    <a:cubicBezTo>
                      <a:pt x="57" y="41"/>
                      <a:pt x="60" y="42"/>
                      <a:pt x="61" y="41"/>
                    </a:cubicBezTo>
                    <a:cubicBezTo>
                      <a:pt x="62" y="41"/>
                      <a:pt x="63" y="41"/>
                      <a:pt x="64" y="40"/>
                    </a:cubicBezTo>
                    <a:cubicBezTo>
                      <a:pt x="64" y="39"/>
                      <a:pt x="62" y="37"/>
                      <a:pt x="61" y="37"/>
                    </a:cubicBezTo>
                    <a:cubicBezTo>
                      <a:pt x="59" y="36"/>
                      <a:pt x="60" y="36"/>
                      <a:pt x="61" y="36"/>
                    </a:cubicBezTo>
                    <a:cubicBezTo>
                      <a:pt x="63" y="36"/>
                      <a:pt x="63" y="36"/>
                      <a:pt x="62" y="35"/>
                    </a:cubicBezTo>
                    <a:cubicBezTo>
                      <a:pt x="61" y="34"/>
                      <a:pt x="61" y="34"/>
                      <a:pt x="63" y="35"/>
                    </a:cubicBezTo>
                    <a:cubicBezTo>
                      <a:pt x="64" y="35"/>
                      <a:pt x="65" y="37"/>
                      <a:pt x="66" y="38"/>
                    </a:cubicBezTo>
                    <a:cubicBezTo>
                      <a:pt x="67" y="39"/>
                      <a:pt x="68" y="38"/>
                      <a:pt x="69" y="38"/>
                    </a:cubicBezTo>
                    <a:cubicBezTo>
                      <a:pt x="70" y="37"/>
                      <a:pt x="70" y="41"/>
                      <a:pt x="70" y="42"/>
                    </a:cubicBezTo>
                    <a:cubicBezTo>
                      <a:pt x="70" y="43"/>
                      <a:pt x="72" y="42"/>
                      <a:pt x="73" y="41"/>
                    </a:cubicBezTo>
                    <a:cubicBezTo>
                      <a:pt x="74" y="41"/>
                      <a:pt x="74" y="43"/>
                      <a:pt x="74" y="44"/>
                    </a:cubicBezTo>
                    <a:cubicBezTo>
                      <a:pt x="74" y="44"/>
                      <a:pt x="75" y="44"/>
                      <a:pt x="77" y="45"/>
                    </a:cubicBezTo>
                    <a:cubicBezTo>
                      <a:pt x="78" y="46"/>
                      <a:pt x="80" y="47"/>
                      <a:pt x="81" y="47"/>
                    </a:cubicBezTo>
                    <a:cubicBezTo>
                      <a:pt x="82" y="48"/>
                      <a:pt x="81" y="48"/>
                      <a:pt x="81" y="49"/>
                    </a:cubicBezTo>
                    <a:cubicBezTo>
                      <a:pt x="80" y="50"/>
                      <a:pt x="78" y="50"/>
                      <a:pt x="77" y="50"/>
                    </a:cubicBezTo>
                    <a:cubicBezTo>
                      <a:pt x="75" y="50"/>
                      <a:pt x="76" y="52"/>
                      <a:pt x="76" y="53"/>
                    </a:cubicBezTo>
                    <a:cubicBezTo>
                      <a:pt x="76" y="55"/>
                      <a:pt x="81" y="53"/>
                      <a:pt x="82" y="51"/>
                    </a:cubicBezTo>
                    <a:cubicBezTo>
                      <a:pt x="83" y="50"/>
                      <a:pt x="85" y="50"/>
                      <a:pt x="86" y="50"/>
                    </a:cubicBezTo>
                    <a:cubicBezTo>
                      <a:pt x="87" y="50"/>
                      <a:pt x="87" y="51"/>
                      <a:pt x="87" y="53"/>
                    </a:cubicBezTo>
                    <a:cubicBezTo>
                      <a:pt x="87" y="54"/>
                      <a:pt x="88" y="55"/>
                      <a:pt x="88" y="55"/>
                    </a:cubicBezTo>
                    <a:cubicBezTo>
                      <a:pt x="89" y="55"/>
                      <a:pt x="89" y="57"/>
                      <a:pt x="90" y="58"/>
                    </a:cubicBezTo>
                    <a:cubicBezTo>
                      <a:pt x="91" y="59"/>
                      <a:pt x="90" y="57"/>
                      <a:pt x="90" y="57"/>
                    </a:cubicBezTo>
                    <a:cubicBezTo>
                      <a:pt x="90" y="56"/>
                      <a:pt x="90" y="55"/>
                      <a:pt x="90" y="55"/>
                    </a:cubicBezTo>
                    <a:cubicBezTo>
                      <a:pt x="90" y="55"/>
                      <a:pt x="91" y="54"/>
                      <a:pt x="92" y="53"/>
                    </a:cubicBezTo>
                    <a:cubicBezTo>
                      <a:pt x="92" y="52"/>
                      <a:pt x="92" y="56"/>
                      <a:pt x="92" y="57"/>
                    </a:cubicBezTo>
                    <a:cubicBezTo>
                      <a:pt x="93" y="58"/>
                      <a:pt x="95" y="57"/>
                      <a:pt x="96" y="57"/>
                    </a:cubicBezTo>
                    <a:cubicBezTo>
                      <a:pt x="96" y="57"/>
                      <a:pt x="97" y="59"/>
                      <a:pt x="98" y="61"/>
                    </a:cubicBezTo>
                    <a:cubicBezTo>
                      <a:pt x="99" y="63"/>
                      <a:pt x="100" y="66"/>
                      <a:pt x="101" y="67"/>
                    </a:cubicBezTo>
                    <a:cubicBezTo>
                      <a:pt x="101" y="68"/>
                      <a:pt x="100" y="69"/>
                      <a:pt x="99" y="70"/>
                    </a:cubicBezTo>
                    <a:cubicBezTo>
                      <a:pt x="97" y="71"/>
                      <a:pt x="96" y="71"/>
                      <a:pt x="97" y="72"/>
                    </a:cubicBezTo>
                    <a:cubicBezTo>
                      <a:pt x="98" y="73"/>
                      <a:pt x="105" y="73"/>
                      <a:pt x="105" y="73"/>
                    </a:cubicBezTo>
                    <a:cubicBezTo>
                      <a:pt x="106" y="73"/>
                      <a:pt x="107" y="71"/>
                      <a:pt x="108" y="70"/>
                    </a:cubicBezTo>
                    <a:cubicBezTo>
                      <a:pt x="108" y="69"/>
                      <a:pt x="110" y="71"/>
                      <a:pt x="111" y="72"/>
                    </a:cubicBezTo>
                    <a:cubicBezTo>
                      <a:pt x="113" y="74"/>
                      <a:pt x="116" y="74"/>
                      <a:pt x="117" y="75"/>
                    </a:cubicBezTo>
                    <a:cubicBezTo>
                      <a:pt x="118" y="75"/>
                      <a:pt x="117" y="76"/>
                      <a:pt x="116" y="77"/>
                    </a:cubicBezTo>
                    <a:cubicBezTo>
                      <a:pt x="115" y="78"/>
                      <a:pt x="111" y="77"/>
                      <a:pt x="110" y="77"/>
                    </a:cubicBezTo>
                    <a:cubicBezTo>
                      <a:pt x="109" y="77"/>
                      <a:pt x="109" y="79"/>
                      <a:pt x="107" y="79"/>
                    </a:cubicBezTo>
                    <a:cubicBezTo>
                      <a:pt x="106" y="80"/>
                      <a:pt x="106" y="79"/>
                      <a:pt x="106" y="77"/>
                    </a:cubicBezTo>
                    <a:cubicBezTo>
                      <a:pt x="106" y="75"/>
                      <a:pt x="104" y="74"/>
                      <a:pt x="102" y="74"/>
                    </a:cubicBezTo>
                    <a:cubicBezTo>
                      <a:pt x="100" y="73"/>
                      <a:pt x="96" y="73"/>
                      <a:pt x="95" y="73"/>
                    </a:cubicBezTo>
                    <a:cubicBezTo>
                      <a:pt x="94" y="74"/>
                      <a:pt x="90" y="77"/>
                      <a:pt x="89" y="78"/>
                    </a:cubicBezTo>
                    <a:cubicBezTo>
                      <a:pt x="88" y="79"/>
                      <a:pt x="92" y="82"/>
                      <a:pt x="93" y="84"/>
                    </a:cubicBezTo>
                    <a:cubicBezTo>
                      <a:pt x="94" y="85"/>
                      <a:pt x="92" y="84"/>
                      <a:pt x="89" y="85"/>
                    </a:cubicBezTo>
                    <a:cubicBezTo>
                      <a:pt x="86" y="86"/>
                      <a:pt x="83" y="87"/>
                      <a:pt x="80" y="87"/>
                    </a:cubicBezTo>
                    <a:cubicBezTo>
                      <a:pt x="76" y="87"/>
                      <a:pt x="75" y="85"/>
                      <a:pt x="73" y="85"/>
                    </a:cubicBezTo>
                    <a:cubicBezTo>
                      <a:pt x="71" y="85"/>
                      <a:pt x="72" y="85"/>
                      <a:pt x="71" y="86"/>
                    </a:cubicBezTo>
                    <a:cubicBezTo>
                      <a:pt x="71" y="87"/>
                      <a:pt x="69" y="89"/>
                      <a:pt x="68" y="89"/>
                    </a:cubicBezTo>
                    <a:cubicBezTo>
                      <a:pt x="67" y="90"/>
                      <a:pt x="67" y="93"/>
                      <a:pt x="68" y="94"/>
                    </a:cubicBezTo>
                    <a:cubicBezTo>
                      <a:pt x="68" y="95"/>
                      <a:pt x="71" y="95"/>
                      <a:pt x="73" y="96"/>
                    </a:cubicBezTo>
                    <a:cubicBezTo>
                      <a:pt x="76" y="97"/>
                      <a:pt x="80" y="94"/>
                      <a:pt x="80" y="94"/>
                    </a:cubicBezTo>
                    <a:cubicBezTo>
                      <a:pt x="81" y="93"/>
                      <a:pt x="82" y="93"/>
                      <a:pt x="83" y="93"/>
                    </a:cubicBezTo>
                    <a:cubicBezTo>
                      <a:pt x="83" y="93"/>
                      <a:pt x="85" y="94"/>
                      <a:pt x="86" y="94"/>
                    </a:cubicBezTo>
                    <a:cubicBezTo>
                      <a:pt x="88" y="95"/>
                      <a:pt x="88" y="93"/>
                      <a:pt x="88" y="93"/>
                    </a:cubicBezTo>
                    <a:cubicBezTo>
                      <a:pt x="89" y="92"/>
                      <a:pt x="90" y="94"/>
                      <a:pt x="91" y="93"/>
                    </a:cubicBezTo>
                    <a:cubicBezTo>
                      <a:pt x="92" y="93"/>
                      <a:pt x="92" y="92"/>
                      <a:pt x="94" y="93"/>
                    </a:cubicBezTo>
                    <a:cubicBezTo>
                      <a:pt x="96" y="94"/>
                      <a:pt x="95" y="94"/>
                      <a:pt x="95" y="95"/>
                    </a:cubicBezTo>
                    <a:cubicBezTo>
                      <a:pt x="96" y="96"/>
                      <a:pt x="96" y="96"/>
                      <a:pt x="98" y="97"/>
                    </a:cubicBezTo>
                    <a:cubicBezTo>
                      <a:pt x="100" y="99"/>
                      <a:pt x="100" y="99"/>
                      <a:pt x="102" y="100"/>
                    </a:cubicBezTo>
                    <a:cubicBezTo>
                      <a:pt x="104" y="101"/>
                      <a:pt x="105" y="101"/>
                      <a:pt x="106" y="102"/>
                    </a:cubicBezTo>
                    <a:cubicBezTo>
                      <a:pt x="107" y="103"/>
                      <a:pt x="106" y="103"/>
                      <a:pt x="105" y="103"/>
                    </a:cubicBezTo>
                    <a:cubicBezTo>
                      <a:pt x="103" y="104"/>
                      <a:pt x="103" y="103"/>
                      <a:pt x="104" y="104"/>
                    </a:cubicBezTo>
                    <a:cubicBezTo>
                      <a:pt x="105" y="105"/>
                      <a:pt x="106" y="106"/>
                      <a:pt x="107" y="106"/>
                    </a:cubicBezTo>
                    <a:cubicBezTo>
                      <a:pt x="109" y="107"/>
                      <a:pt x="110" y="108"/>
                      <a:pt x="111" y="109"/>
                    </a:cubicBezTo>
                    <a:cubicBezTo>
                      <a:pt x="112" y="110"/>
                      <a:pt x="115" y="109"/>
                      <a:pt x="117" y="110"/>
                    </a:cubicBezTo>
                    <a:cubicBezTo>
                      <a:pt x="119" y="110"/>
                      <a:pt x="118" y="111"/>
                      <a:pt x="120" y="112"/>
                    </a:cubicBezTo>
                    <a:cubicBezTo>
                      <a:pt x="121" y="114"/>
                      <a:pt x="126" y="115"/>
                      <a:pt x="128" y="115"/>
                    </a:cubicBezTo>
                    <a:cubicBezTo>
                      <a:pt x="130" y="115"/>
                      <a:pt x="134" y="116"/>
                      <a:pt x="136" y="117"/>
                    </a:cubicBezTo>
                    <a:cubicBezTo>
                      <a:pt x="137" y="118"/>
                      <a:pt x="135" y="114"/>
                      <a:pt x="134" y="112"/>
                    </a:cubicBezTo>
                    <a:cubicBezTo>
                      <a:pt x="133" y="110"/>
                      <a:pt x="128" y="108"/>
                      <a:pt x="126" y="106"/>
                    </a:cubicBezTo>
                    <a:cubicBezTo>
                      <a:pt x="124" y="105"/>
                      <a:pt x="124" y="106"/>
                      <a:pt x="124" y="104"/>
                    </a:cubicBezTo>
                    <a:cubicBezTo>
                      <a:pt x="123" y="103"/>
                      <a:pt x="122" y="103"/>
                      <a:pt x="120" y="102"/>
                    </a:cubicBezTo>
                    <a:cubicBezTo>
                      <a:pt x="119" y="100"/>
                      <a:pt x="121" y="101"/>
                      <a:pt x="122" y="101"/>
                    </a:cubicBezTo>
                    <a:cubicBezTo>
                      <a:pt x="123" y="100"/>
                      <a:pt x="122" y="100"/>
                      <a:pt x="123" y="101"/>
                    </a:cubicBezTo>
                    <a:cubicBezTo>
                      <a:pt x="124" y="101"/>
                      <a:pt x="124" y="102"/>
                      <a:pt x="125" y="104"/>
                    </a:cubicBezTo>
                    <a:cubicBezTo>
                      <a:pt x="126" y="105"/>
                      <a:pt x="126" y="103"/>
                      <a:pt x="127" y="102"/>
                    </a:cubicBezTo>
                    <a:cubicBezTo>
                      <a:pt x="128" y="100"/>
                      <a:pt x="128" y="104"/>
                      <a:pt x="131" y="105"/>
                    </a:cubicBezTo>
                    <a:cubicBezTo>
                      <a:pt x="133" y="107"/>
                      <a:pt x="132" y="106"/>
                      <a:pt x="132" y="105"/>
                    </a:cubicBezTo>
                    <a:cubicBezTo>
                      <a:pt x="131" y="103"/>
                      <a:pt x="133" y="105"/>
                      <a:pt x="134" y="106"/>
                    </a:cubicBezTo>
                    <a:cubicBezTo>
                      <a:pt x="135" y="107"/>
                      <a:pt x="136" y="108"/>
                      <a:pt x="135" y="107"/>
                    </a:cubicBezTo>
                    <a:cubicBezTo>
                      <a:pt x="135" y="106"/>
                      <a:pt x="136" y="107"/>
                      <a:pt x="138" y="108"/>
                    </a:cubicBezTo>
                    <a:cubicBezTo>
                      <a:pt x="140" y="109"/>
                      <a:pt x="142" y="111"/>
                      <a:pt x="145" y="112"/>
                    </a:cubicBezTo>
                    <a:cubicBezTo>
                      <a:pt x="147" y="113"/>
                      <a:pt x="144" y="111"/>
                      <a:pt x="143" y="110"/>
                    </a:cubicBezTo>
                    <a:cubicBezTo>
                      <a:pt x="141" y="108"/>
                      <a:pt x="141" y="107"/>
                      <a:pt x="142" y="108"/>
                    </a:cubicBezTo>
                    <a:cubicBezTo>
                      <a:pt x="143" y="109"/>
                      <a:pt x="143" y="109"/>
                      <a:pt x="143" y="107"/>
                    </a:cubicBezTo>
                    <a:cubicBezTo>
                      <a:pt x="143" y="106"/>
                      <a:pt x="142" y="105"/>
                      <a:pt x="142" y="102"/>
                    </a:cubicBezTo>
                    <a:cubicBezTo>
                      <a:pt x="142" y="99"/>
                      <a:pt x="142" y="102"/>
                      <a:pt x="144" y="105"/>
                    </a:cubicBezTo>
                    <a:cubicBezTo>
                      <a:pt x="146" y="108"/>
                      <a:pt x="145" y="105"/>
                      <a:pt x="145" y="103"/>
                    </a:cubicBezTo>
                    <a:cubicBezTo>
                      <a:pt x="145" y="100"/>
                      <a:pt x="144" y="101"/>
                      <a:pt x="145" y="103"/>
                    </a:cubicBezTo>
                    <a:cubicBezTo>
                      <a:pt x="146" y="105"/>
                      <a:pt x="146" y="103"/>
                      <a:pt x="145" y="100"/>
                    </a:cubicBezTo>
                    <a:cubicBezTo>
                      <a:pt x="144" y="98"/>
                      <a:pt x="143" y="98"/>
                      <a:pt x="141" y="97"/>
                    </a:cubicBezTo>
                    <a:cubicBezTo>
                      <a:pt x="139" y="96"/>
                      <a:pt x="141" y="95"/>
                      <a:pt x="141" y="93"/>
                    </a:cubicBezTo>
                    <a:cubicBezTo>
                      <a:pt x="140" y="90"/>
                      <a:pt x="141" y="92"/>
                      <a:pt x="139" y="94"/>
                    </a:cubicBezTo>
                    <a:cubicBezTo>
                      <a:pt x="138" y="95"/>
                      <a:pt x="139" y="92"/>
                      <a:pt x="138" y="91"/>
                    </a:cubicBezTo>
                    <a:cubicBezTo>
                      <a:pt x="138" y="90"/>
                      <a:pt x="138" y="91"/>
                      <a:pt x="137" y="91"/>
                    </a:cubicBezTo>
                    <a:cubicBezTo>
                      <a:pt x="136" y="92"/>
                      <a:pt x="136" y="91"/>
                      <a:pt x="135" y="90"/>
                    </a:cubicBezTo>
                    <a:cubicBezTo>
                      <a:pt x="135" y="88"/>
                      <a:pt x="134" y="89"/>
                      <a:pt x="134" y="90"/>
                    </a:cubicBezTo>
                    <a:cubicBezTo>
                      <a:pt x="134" y="90"/>
                      <a:pt x="133" y="90"/>
                      <a:pt x="132" y="89"/>
                    </a:cubicBezTo>
                    <a:cubicBezTo>
                      <a:pt x="131" y="88"/>
                      <a:pt x="131" y="88"/>
                      <a:pt x="130" y="86"/>
                    </a:cubicBezTo>
                    <a:cubicBezTo>
                      <a:pt x="129" y="84"/>
                      <a:pt x="129" y="83"/>
                      <a:pt x="128" y="83"/>
                    </a:cubicBezTo>
                    <a:cubicBezTo>
                      <a:pt x="127" y="83"/>
                      <a:pt x="126" y="83"/>
                      <a:pt x="124" y="80"/>
                    </a:cubicBezTo>
                    <a:cubicBezTo>
                      <a:pt x="122" y="76"/>
                      <a:pt x="123" y="78"/>
                      <a:pt x="124" y="79"/>
                    </a:cubicBezTo>
                    <a:cubicBezTo>
                      <a:pt x="125" y="80"/>
                      <a:pt x="127" y="80"/>
                      <a:pt x="128" y="80"/>
                    </a:cubicBezTo>
                    <a:cubicBezTo>
                      <a:pt x="129" y="80"/>
                      <a:pt x="130" y="80"/>
                      <a:pt x="130" y="78"/>
                    </a:cubicBezTo>
                    <a:cubicBezTo>
                      <a:pt x="129" y="77"/>
                      <a:pt x="127" y="77"/>
                      <a:pt x="129" y="77"/>
                    </a:cubicBezTo>
                    <a:cubicBezTo>
                      <a:pt x="130" y="77"/>
                      <a:pt x="128" y="76"/>
                      <a:pt x="129" y="76"/>
                    </a:cubicBezTo>
                    <a:cubicBezTo>
                      <a:pt x="130" y="75"/>
                      <a:pt x="129" y="74"/>
                      <a:pt x="130" y="74"/>
                    </a:cubicBezTo>
                    <a:cubicBezTo>
                      <a:pt x="131" y="74"/>
                      <a:pt x="132" y="75"/>
                      <a:pt x="133" y="76"/>
                    </a:cubicBezTo>
                    <a:cubicBezTo>
                      <a:pt x="134" y="78"/>
                      <a:pt x="135" y="77"/>
                      <a:pt x="136" y="78"/>
                    </a:cubicBezTo>
                    <a:cubicBezTo>
                      <a:pt x="137" y="79"/>
                      <a:pt x="138" y="78"/>
                      <a:pt x="139" y="77"/>
                    </a:cubicBezTo>
                    <a:cubicBezTo>
                      <a:pt x="140" y="76"/>
                      <a:pt x="140" y="77"/>
                      <a:pt x="139" y="78"/>
                    </a:cubicBezTo>
                    <a:cubicBezTo>
                      <a:pt x="138" y="79"/>
                      <a:pt x="138" y="79"/>
                      <a:pt x="137" y="80"/>
                    </a:cubicBezTo>
                    <a:cubicBezTo>
                      <a:pt x="136" y="80"/>
                      <a:pt x="139" y="80"/>
                      <a:pt x="143" y="78"/>
                    </a:cubicBezTo>
                    <a:cubicBezTo>
                      <a:pt x="148" y="76"/>
                      <a:pt x="145" y="78"/>
                      <a:pt x="143" y="79"/>
                    </a:cubicBezTo>
                    <a:cubicBezTo>
                      <a:pt x="142" y="80"/>
                      <a:pt x="140" y="79"/>
                      <a:pt x="140" y="82"/>
                    </a:cubicBezTo>
                    <a:cubicBezTo>
                      <a:pt x="140" y="84"/>
                      <a:pt x="141" y="83"/>
                      <a:pt x="143" y="83"/>
                    </a:cubicBezTo>
                    <a:cubicBezTo>
                      <a:pt x="144" y="83"/>
                      <a:pt x="143" y="83"/>
                      <a:pt x="143" y="85"/>
                    </a:cubicBezTo>
                    <a:cubicBezTo>
                      <a:pt x="143" y="86"/>
                      <a:pt x="143" y="86"/>
                      <a:pt x="144" y="85"/>
                    </a:cubicBezTo>
                    <a:cubicBezTo>
                      <a:pt x="145" y="85"/>
                      <a:pt x="144" y="85"/>
                      <a:pt x="144" y="87"/>
                    </a:cubicBezTo>
                    <a:cubicBezTo>
                      <a:pt x="144" y="88"/>
                      <a:pt x="145" y="88"/>
                      <a:pt x="145" y="87"/>
                    </a:cubicBezTo>
                    <a:cubicBezTo>
                      <a:pt x="146" y="85"/>
                      <a:pt x="146" y="86"/>
                      <a:pt x="148" y="87"/>
                    </a:cubicBezTo>
                    <a:cubicBezTo>
                      <a:pt x="150" y="88"/>
                      <a:pt x="150" y="88"/>
                      <a:pt x="151" y="89"/>
                    </a:cubicBezTo>
                    <a:cubicBezTo>
                      <a:pt x="153" y="90"/>
                      <a:pt x="151" y="88"/>
                      <a:pt x="151" y="86"/>
                    </a:cubicBezTo>
                    <a:cubicBezTo>
                      <a:pt x="151" y="83"/>
                      <a:pt x="151" y="84"/>
                      <a:pt x="152" y="85"/>
                    </a:cubicBezTo>
                    <a:cubicBezTo>
                      <a:pt x="153" y="86"/>
                      <a:pt x="153" y="84"/>
                      <a:pt x="152" y="82"/>
                    </a:cubicBezTo>
                    <a:cubicBezTo>
                      <a:pt x="151" y="81"/>
                      <a:pt x="151" y="81"/>
                      <a:pt x="153" y="82"/>
                    </a:cubicBezTo>
                    <a:cubicBezTo>
                      <a:pt x="154" y="83"/>
                      <a:pt x="155" y="83"/>
                      <a:pt x="156" y="82"/>
                    </a:cubicBezTo>
                    <a:cubicBezTo>
                      <a:pt x="157" y="82"/>
                      <a:pt x="157" y="81"/>
                      <a:pt x="155" y="80"/>
                    </a:cubicBezTo>
                    <a:cubicBezTo>
                      <a:pt x="154" y="79"/>
                      <a:pt x="155" y="79"/>
                      <a:pt x="157" y="80"/>
                    </a:cubicBezTo>
                    <a:cubicBezTo>
                      <a:pt x="158" y="81"/>
                      <a:pt x="157" y="80"/>
                      <a:pt x="158" y="80"/>
                    </a:cubicBezTo>
                    <a:cubicBezTo>
                      <a:pt x="159" y="80"/>
                      <a:pt x="159" y="79"/>
                      <a:pt x="158" y="78"/>
                    </a:cubicBezTo>
                    <a:cubicBezTo>
                      <a:pt x="157" y="77"/>
                      <a:pt x="159" y="77"/>
                      <a:pt x="161" y="77"/>
                    </a:cubicBezTo>
                    <a:cubicBezTo>
                      <a:pt x="163" y="77"/>
                      <a:pt x="163" y="76"/>
                      <a:pt x="162" y="75"/>
                    </a:cubicBezTo>
                    <a:cubicBezTo>
                      <a:pt x="160" y="74"/>
                      <a:pt x="161" y="74"/>
                      <a:pt x="162" y="74"/>
                    </a:cubicBezTo>
                    <a:cubicBezTo>
                      <a:pt x="163" y="75"/>
                      <a:pt x="164" y="75"/>
                      <a:pt x="163" y="73"/>
                    </a:cubicBezTo>
                    <a:cubicBezTo>
                      <a:pt x="163" y="72"/>
                      <a:pt x="161" y="71"/>
                      <a:pt x="161" y="70"/>
                    </a:cubicBezTo>
                    <a:cubicBezTo>
                      <a:pt x="160" y="68"/>
                      <a:pt x="159" y="70"/>
                      <a:pt x="158" y="70"/>
                    </a:cubicBezTo>
                    <a:cubicBezTo>
                      <a:pt x="157" y="70"/>
                      <a:pt x="156" y="70"/>
                      <a:pt x="157" y="70"/>
                    </a:cubicBezTo>
                    <a:cubicBezTo>
                      <a:pt x="157" y="69"/>
                      <a:pt x="157" y="68"/>
                      <a:pt x="157" y="69"/>
                    </a:cubicBezTo>
                    <a:cubicBezTo>
                      <a:pt x="156" y="69"/>
                      <a:pt x="155" y="68"/>
                      <a:pt x="153" y="67"/>
                    </a:cubicBezTo>
                    <a:cubicBezTo>
                      <a:pt x="152" y="66"/>
                      <a:pt x="152" y="67"/>
                      <a:pt x="148" y="66"/>
                    </a:cubicBezTo>
                    <a:cubicBezTo>
                      <a:pt x="145" y="66"/>
                      <a:pt x="146" y="66"/>
                      <a:pt x="147" y="66"/>
                    </a:cubicBezTo>
                    <a:cubicBezTo>
                      <a:pt x="148" y="65"/>
                      <a:pt x="148" y="65"/>
                      <a:pt x="147" y="64"/>
                    </a:cubicBezTo>
                    <a:cubicBezTo>
                      <a:pt x="146" y="63"/>
                      <a:pt x="144" y="63"/>
                      <a:pt x="143" y="63"/>
                    </a:cubicBezTo>
                    <a:cubicBezTo>
                      <a:pt x="141" y="64"/>
                      <a:pt x="142" y="63"/>
                      <a:pt x="142" y="61"/>
                    </a:cubicBezTo>
                    <a:cubicBezTo>
                      <a:pt x="142" y="60"/>
                      <a:pt x="141" y="61"/>
                      <a:pt x="140" y="63"/>
                    </a:cubicBezTo>
                    <a:cubicBezTo>
                      <a:pt x="140" y="64"/>
                      <a:pt x="139" y="61"/>
                      <a:pt x="140" y="60"/>
                    </a:cubicBezTo>
                    <a:cubicBezTo>
                      <a:pt x="140" y="60"/>
                      <a:pt x="138" y="61"/>
                      <a:pt x="137" y="62"/>
                    </a:cubicBezTo>
                    <a:cubicBezTo>
                      <a:pt x="136" y="63"/>
                      <a:pt x="135" y="59"/>
                      <a:pt x="134" y="58"/>
                    </a:cubicBezTo>
                    <a:cubicBezTo>
                      <a:pt x="133" y="57"/>
                      <a:pt x="131" y="57"/>
                      <a:pt x="129" y="56"/>
                    </a:cubicBezTo>
                    <a:cubicBezTo>
                      <a:pt x="127" y="56"/>
                      <a:pt x="125" y="55"/>
                      <a:pt x="123" y="54"/>
                    </a:cubicBezTo>
                    <a:cubicBezTo>
                      <a:pt x="122" y="54"/>
                      <a:pt x="122" y="53"/>
                      <a:pt x="122" y="52"/>
                    </a:cubicBezTo>
                    <a:cubicBezTo>
                      <a:pt x="123" y="52"/>
                      <a:pt x="125" y="51"/>
                      <a:pt x="126" y="50"/>
                    </a:cubicBezTo>
                    <a:cubicBezTo>
                      <a:pt x="127" y="50"/>
                      <a:pt x="125" y="50"/>
                      <a:pt x="123" y="50"/>
                    </a:cubicBezTo>
                    <a:cubicBezTo>
                      <a:pt x="121" y="50"/>
                      <a:pt x="121" y="50"/>
                      <a:pt x="122" y="49"/>
                    </a:cubicBezTo>
                    <a:cubicBezTo>
                      <a:pt x="122" y="49"/>
                      <a:pt x="124" y="48"/>
                      <a:pt x="126" y="49"/>
                    </a:cubicBezTo>
                    <a:cubicBezTo>
                      <a:pt x="128" y="49"/>
                      <a:pt x="131" y="49"/>
                      <a:pt x="133" y="48"/>
                    </a:cubicBezTo>
                    <a:cubicBezTo>
                      <a:pt x="135" y="48"/>
                      <a:pt x="132" y="47"/>
                      <a:pt x="131" y="47"/>
                    </a:cubicBezTo>
                    <a:cubicBezTo>
                      <a:pt x="129" y="46"/>
                      <a:pt x="126" y="46"/>
                      <a:pt x="125" y="46"/>
                    </a:cubicBezTo>
                    <a:cubicBezTo>
                      <a:pt x="124" y="45"/>
                      <a:pt x="121" y="45"/>
                      <a:pt x="118" y="45"/>
                    </a:cubicBezTo>
                    <a:cubicBezTo>
                      <a:pt x="114" y="45"/>
                      <a:pt x="121" y="44"/>
                      <a:pt x="123" y="44"/>
                    </a:cubicBezTo>
                    <a:cubicBezTo>
                      <a:pt x="124" y="44"/>
                      <a:pt x="124" y="44"/>
                      <a:pt x="126" y="43"/>
                    </a:cubicBezTo>
                    <a:cubicBezTo>
                      <a:pt x="128" y="43"/>
                      <a:pt x="128" y="43"/>
                      <a:pt x="130" y="43"/>
                    </a:cubicBezTo>
                    <a:cubicBezTo>
                      <a:pt x="132" y="43"/>
                      <a:pt x="127" y="38"/>
                      <a:pt x="126" y="37"/>
                    </a:cubicBezTo>
                    <a:cubicBezTo>
                      <a:pt x="125" y="36"/>
                      <a:pt x="124" y="38"/>
                      <a:pt x="124" y="38"/>
                    </a:cubicBezTo>
                    <a:cubicBezTo>
                      <a:pt x="124" y="39"/>
                      <a:pt x="123" y="40"/>
                      <a:pt x="117" y="42"/>
                    </a:cubicBezTo>
                    <a:cubicBezTo>
                      <a:pt x="111" y="44"/>
                      <a:pt x="118" y="41"/>
                      <a:pt x="119" y="41"/>
                    </a:cubicBezTo>
                    <a:cubicBezTo>
                      <a:pt x="120" y="41"/>
                      <a:pt x="122" y="39"/>
                      <a:pt x="121" y="39"/>
                    </a:cubicBezTo>
                    <a:cubicBezTo>
                      <a:pt x="121" y="38"/>
                      <a:pt x="118" y="36"/>
                      <a:pt x="115" y="39"/>
                    </a:cubicBezTo>
                    <a:cubicBezTo>
                      <a:pt x="112" y="43"/>
                      <a:pt x="112" y="41"/>
                      <a:pt x="114" y="39"/>
                    </a:cubicBezTo>
                    <a:cubicBezTo>
                      <a:pt x="116" y="38"/>
                      <a:pt x="118" y="37"/>
                      <a:pt x="120" y="37"/>
                    </a:cubicBezTo>
                    <a:cubicBezTo>
                      <a:pt x="121" y="36"/>
                      <a:pt x="123" y="36"/>
                      <a:pt x="122" y="34"/>
                    </a:cubicBezTo>
                    <a:cubicBezTo>
                      <a:pt x="121" y="33"/>
                      <a:pt x="119" y="32"/>
                      <a:pt x="115" y="33"/>
                    </a:cubicBezTo>
                    <a:cubicBezTo>
                      <a:pt x="110" y="34"/>
                      <a:pt x="114" y="33"/>
                      <a:pt x="115" y="31"/>
                    </a:cubicBezTo>
                    <a:cubicBezTo>
                      <a:pt x="115" y="30"/>
                      <a:pt x="112" y="31"/>
                      <a:pt x="111" y="33"/>
                    </a:cubicBezTo>
                    <a:cubicBezTo>
                      <a:pt x="109" y="34"/>
                      <a:pt x="108" y="34"/>
                      <a:pt x="107" y="38"/>
                    </a:cubicBezTo>
                    <a:cubicBezTo>
                      <a:pt x="105" y="41"/>
                      <a:pt x="106" y="36"/>
                      <a:pt x="107" y="35"/>
                    </a:cubicBezTo>
                    <a:cubicBezTo>
                      <a:pt x="107" y="34"/>
                      <a:pt x="106" y="35"/>
                      <a:pt x="104" y="36"/>
                    </a:cubicBezTo>
                    <a:cubicBezTo>
                      <a:pt x="102" y="37"/>
                      <a:pt x="104" y="36"/>
                      <a:pt x="106" y="34"/>
                    </a:cubicBezTo>
                    <a:cubicBezTo>
                      <a:pt x="107" y="33"/>
                      <a:pt x="108" y="34"/>
                      <a:pt x="109" y="32"/>
                    </a:cubicBezTo>
                    <a:cubicBezTo>
                      <a:pt x="111" y="31"/>
                      <a:pt x="110" y="31"/>
                      <a:pt x="109" y="29"/>
                    </a:cubicBezTo>
                    <a:cubicBezTo>
                      <a:pt x="109" y="28"/>
                      <a:pt x="108" y="30"/>
                      <a:pt x="107" y="31"/>
                    </a:cubicBezTo>
                    <a:cubicBezTo>
                      <a:pt x="106" y="32"/>
                      <a:pt x="104" y="32"/>
                      <a:pt x="101" y="33"/>
                    </a:cubicBezTo>
                    <a:cubicBezTo>
                      <a:pt x="99" y="34"/>
                      <a:pt x="102" y="31"/>
                      <a:pt x="104" y="31"/>
                    </a:cubicBezTo>
                    <a:cubicBezTo>
                      <a:pt x="105" y="30"/>
                      <a:pt x="106" y="30"/>
                      <a:pt x="105" y="30"/>
                    </a:cubicBezTo>
                    <a:cubicBezTo>
                      <a:pt x="104" y="29"/>
                      <a:pt x="102" y="30"/>
                      <a:pt x="100" y="31"/>
                    </a:cubicBezTo>
                    <a:cubicBezTo>
                      <a:pt x="97" y="33"/>
                      <a:pt x="100" y="30"/>
                      <a:pt x="100" y="30"/>
                    </a:cubicBezTo>
                    <a:cubicBezTo>
                      <a:pt x="101" y="29"/>
                      <a:pt x="103" y="29"/>
                      <a:pt x="104" y="29"/>
                    </a:cubicBezTo>
                    <a:cubicBezTo>
                      <a:pt x="106" y="29"/>
                      <a:pt x="106" y="28"/>
                      <a:pt x="106" y="27"/>
                    </a:cubicBezTo>
                    <a:cubicBezTo>
                      <a:pt x="106" y="26"/>
                      <a:pt x="101" y="24"/>
                      <a:pt x="100" y="24"/>
                    </a:cubicBezTo>
                    <a:cubicBezTo>
                      <a:pt x="99" y="24"/>
                      <a:pt x="97" y="25"/>
                      <a:pt x="9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183"/>
              <p:cNvSpPr/>
              <p:nvPr/>
            </p:nvSpPr>
            <p:spPr bwMode="auto">
              <a:xfrm>
                <a:off x="5028" y="1289"/>
                <a:ext cx="9" cy="4"/>
              </a:xfrm>
              <a:custGeom>
                <a:avLst/>
                <a:gdLst>
                  <a:gd name="T0" fmla="*/ 6 w 7"/>
                  <a:gd name="T1" fmla="*/ 2 h 3"/>
                  <a:gd name="T2" fmla="*/ 2 w 7"/>
                  <a:gd name="T3" fmla="*/ 0 h 3"/>
                  <a:gd name="T4" fmla="*/ 6 w 7"/>
                  <a:gd name="T5" fmla="*/ 2 h 3"/>
                </a:gdLst>
                <a:ahLst/>
                <a:cxnLst>
                  <a:cxn ang="0">
                    <a:pos x="T0" y="T1"/>
                  </a:cxn>
                  <a:cxn ang="0">
                    <a:pos x="T2" y="T3"/>
                  </a:cxn>
                  <a:cxn ang="0">
                    <a:pos x="T4" y="T5"/>
                  </a:cxn>
                </a:cxnLst>
                <a:rect l="0" t="0" r="r" b="b"/>
                <a:pathLst>
                  <a:path w="7" h="3">
                    <a:moveTo>
                      <a:pt x="6" y="2"/>
                    </a:moveTo>
                    <a:cubicBezTo>
                      <a:pt x="7" y="1"/>
                      <a:pt x="4" y="0"/>
                      <a:pt x="2" y="0"/>
                    </a:cubicBezTo>
                    <a:cubicBezTo>
                      <a:pt x="0" y="0"/>
                      <a:pt x="5"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184"/>
              <p:cNvSpPr/>
              <p:nvPr/>
            </p:nvSpPr>
            <p:spPr bwMode="auto">
              <a:xfrm>
                <a:off x="5002" y="1220"/>
                <a:ext cx="11" cy="6"/>
              </a:xfrm>
              <a:custGeom>
                <a:avLst/>
                <a:gdLst>
                  <a:gd name="T0" fmla="*/ 7 w 8"/>
                  <a:gd name="T1" fmla="*/ 2 h 4"/>
                  <a:gd name="T2" fmla="*/ 1 w 8"/>
                  <a:gd name="T3" fmla="*/ 0 h 4"/>
                  <a:gd name="T4" fmla="*/ 1 w 8"/>
                  <a:gd name="T5" fmla="*/ 3 h 4"/>
                  <a:gd name="T6" fmla="*/ 7 w 8"/>
                  <a:gd name="T7" fmla="*/ 2 h 4"/>
                </a:gdLst>
                <a:ahLst/>
                <a:cxnLst>
                  <a:cxn ang="0">
                    <a:pos x="T0" y="T1"/>
                  </a:cxn>
                  <a:cxn ang="0">
                    <a:pos x="T2" y="T3"/>
                  </a:cxn>
                  <a:cxn ang="0">
                    <a:pos x="T4" y="T5"/>
                  </a:cxn>
                  <a:cxn ang="0">
                    <a:pos x="T6" y="T7"/>
                  </a:cxn>
                </a:cxnLst>
                <a:rect l="0" t="0" r="r" b="b"/>
                <a:pathLst>
                  <a:path w="8" h="4">
                    <a:moveTo>
                      <a:pt x="7" y="2"/>
                    </a:moveTo>
                    <a:cubicBezTo>
                      <a:pt x="6" y="1"/>
                      <a:pt x="2" y="0"/>
                      <a:pt x="1" y="0"/>
                    </a:cubicBezTo>
                    <a:cubicBezTo>
                      <a:pt x="0" y="1"/>
                      <a:pt x="0" y="2"/>
                      <a:pt x="1" y="3"/>
                    </a:cubicBezTo>
                    <a:cubicBezTo>
                      <a:pt x="2" y="4"/>
                      <a:pt x="8"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185"/>
              <p:cNvSpPr/>
              <p:nvPr/>
            </p:nvSpPr>
            <p:spPr bwMode="auto">
              <a:xfrm>
                <a:off x="4981" y="1216"/>
                <a:ext cx="19" cy="17"/>
              </a:xfrm>
              <a:custGeom>
                <a:avLst/>
                <a:gdLst>
                  <a:gd name="T0" fmla="*/ 7 w 14"/>
                  <a:gd name="T1" fmla="*/ 12 h 12"/>
                  <a:gd name="T2" fmla="*/ 12 w 14"/>
                  <a:gd name="T3" fmla="*/ 9 h 12"/>
                  <a:gd name="T4" fmla="*/ 12 w 14"/>
                  <a:gd name="T5" fmla="*/ 2 h 12"/>
                  <a:gd name="T6" fmla="*/ 5 w 14"/>
                  <a:gd name="T7" fmla="*/ 2 h 12"/>
                  <a:gd name="T8" fmla="*/ 0 w 14"/>
                  <a:gd name="T9" fmla="*/ 8 h 12"/>
                  <a:gd name="T10" fmla="*/ 7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7" y="12"/>
                    </a:moveTo>
                    <a:cubicBezTo>
                      <a:pt x="9" y="11"/>
                      <a:pt x="10" y="10"/>
                      <a:pt x="12" y="9"/>
                    </a:cubicBezTo>
                    <a:cubicBezTo>
                      <a:pt x="14" y="7"/>
                      <a:pt x="13" y="5"/>
                      <a:pt x="12" y="2"/>
                    </a:cubicBezTo>
                    <a:cubicBezTo>
                      <a:pt x="12" y="0"/>
                      <a:pt x="8" y="1"/>
                      <a:pt x="5" y="2"/>
                    </a:cubicBezTo>
                    <a:cubicBezTo>
                      <a:pt x="2" y="2"/>
                      <a:pt x="0" y="5"/>
                      <a:pt x="0" y="8"/>
                    </a:cubicBezTo>
                    <a:cubicBezTo>
                      <a:pt x="0" y="10"/>
                      <a:pt x="5" y="12"/>
                      <a:pt x="7"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186"/>
              <p:cNvSpPr/>
              <p:nvPr/>
            </p:nvSpPr>
            <p:spPr bwMode="auto">
              <a:xfrm>
                <a:off x="4964" y="1202"/>
                <a:ext cx="10" cy="8"/>
              </a:xfrm>
              <a:custGeom>
                <a:avLst/>
                <a:gdLst>
                  <a:gd name="T0" fmla="*/ 6 w 7"/>
                  <a:gd name="T1" fmla="*/ 1 h 6"/>
                  <a:gd name="T2" fmla="*/ 1 w 7"/>
                  <a:gd name="T3" fmla="*/ 6 h 6"/>
                  <a:gd name="T4" fmla="*/ 6 w 7"/>
                  <a:gd name="T5" fmla="*/ 1 h 6"/>
                </a:gdLst>
                <a:ahLst/>
                <a:cxnLst>
                  <a:cxn ang="0">
                    <a:pos x="T0" y="T1"/>
                  </a:cxn>
                  <a:cxn ang="0">
                    <a:pos x="T2" y="T3"/>
                  </a:cxn>
                  <a:cxn ang="0">
                    <a:pos x="T4" y="T5"/>
                  </a:cxn>
                </a:cxnLst>
                <a:rect l="0" t="0" r="r" b="b"/>
                <a:pathLst>
                  <a:path w="7" h="6">
                    <a:moveTo>
                      <a:pt x="6" y="1"/>
                    </a:moveTo>
                    <a:cubicBezTo>
                      <a:pt x="4" y="0"/>
                      <a:pt x="0" y="6"/>
                      <a:pt x="1" y="6"/>
                    </a:cubicBezTo>
                    <a:cubicBezTo>
                      <a:pt x="2" y="6"/>
                      <a:pt x="7"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187"/>
              <p:cNvSpPr/>
              <p:nvPr/>
            </p:nvSpPr>
            <p:spPr bwMode="auto">
              <a:xfrm>
                <a:off x="4980" y="1202"/>
                <a:ext cx="8" cy="4"/>
              </a:xfrm>
              <a:custGeom>
                <a:avLst/>
                <a:gdLst>
                  <a:gd name="T0" fmla="*/ 2 w 6"/>
                  <a:gd name="T1" fmla="*/ 1 h 3"/>
                  <a:gd name="T2" fmla="*/ 3 w 6"/>
                  <a:gd name="T3" fmla="*/ 3 h 3"/>
                  <a:gd name="T4" fmla="*/ 2 w 6"/>
                  <a:gd name="T5" fmla="*/ 1 h 3"/>
                </a:gdLst>
                <a:ahLst/>
                <a:cxnLst>
                  <a:cxn ang="0">
                    <a:pos x="T0" y="T1"/>
                  </a:cxn>
                  <a:cxn ang="0">
                    <a:pos x="T2" y="T3"/>
                  </a:cxn>
                  <a:cxn ang="0">
                    <a:pos x="T4" y="T5"/>
                  </a:cxn>
                </a:cxnLst>
                <a:rect l="0" t="0" r="r" b="b"/>
                <a:pathLst>
                  <a:path w="6" h="3">
                    <a:moveTo>
                      <a:pt x="2" y="1"/>
                    </a:moveTo>
                    <a:cubicBezTo>
                      <a:pt x="0" y="1"/>
                      <a:pt x="2" y="3"/>
                      <a:pt x="3" y="3"/>
                    </a:cubicBezTo>
                    <a:cubicBezTo>
                      <a:pt x="6" y="3"/>
                      <a:pt x="4"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188"/>
              <p:cNvSpPr/>
              <p:nvPr/>
            </p:nvSpPr>
            <p:spPr bwMode="auto">
              <a:xfrm>
                <a:off x="4970" y="1198"/>
                <a:ext cx="8" cy="3"/>
              </a:xfrm>
              <a:custGeom>
                <a:avLst/>
                <a:gdLst>
                  <a:gd name="T0" fmla="*/ 4 w 6"/>
                  <a:gd name="T1" fmla="*/ 1 h 2"/>
                  <a:gd name="T2" fmla="*/ 0 w 6"/>
                  <a:gd name="T3" fmla="*/ 2 h 2"/>
                  <a:gd name="T4" fmla="*/ 4 w 6"/>
                  <a:gd name="T5" fmla="*/ 1 h 2"/>
                </a:gdLst>
                <a:ahLst/>
                <a:cxnLst>
                  <a:cxn ang="0">
                    <a:pos x="T0" y="T1"/>
                  </a:cxn>
                  <a:cxn ang="0">
                    <a:pos x="T2" y="T3"/>
                  </a:cxn>
                  <a:cxn ang="0">
                    <a:pos x="T4" y="T5"/>
                  </a:cxn>
                </a:cxnLst>
                <a:rect l="0" t="0" r="r" b="b"/>
                <a:pathLst>
                  <a:path w="6" h="2">
                    <a:moveTo>
                      <a:pt x="4" y="1"/>
                    </a:moveTo>
                    <a:cubicBezTo>
                      <a:pt x="2" y="0"/>
                      <a:pt x="0" y="2"/>
                      <a:pt x="0" y="2"/>
                    </a:cubicBezTo>
                    <a:cubicBezTo>
                      <a:pt x="2" y="2"/>
                      <a:pt x="6"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189"/>
              <p:cNvSpPr/>
              <p:nvPr/>
            </p:nvSpPr>
            <p:spPr bwMode="auto">
              <a:xfrm>
                <a:off x="4953" y="1139"/>
                <a:ext cx="39" cy="18"/>
              </a:xfrm>
              <a:custGeom>
                <a:avLst/>
                <a:gdLst>
                  <a:gd name="T0" fmla="*/ 0 w 28"/>
                  <a:gd name="T1" fmla="*/ 5 h 13"/>
                  <a:gd name="T2" fmla="*/ 3 w 28"/>
                  <a:gd name="T3" fmla="*/ 7 h 13"/>
                  <a:gd name="T4" fmla="*/ 8 w 28"/>
                  <a:gd name="T5" fmla="*/ 12 h 13"/>
                  <a:gd name="T6" fmla="*/ 15 w 28"/>
                  <a:gd name="T7" fmla="*/ 10 h 13"/>
                  <a:gd name="T8" fmla="*/ 26 w 28"/>
                  <a:gd name="T9" fmla="*/ 11 h 13"/>
                  <a:gd name="T10" fmla="*/ 18 w 28"/>
                  <a:gd name="T11" fmla="*/ 3 h 13"/>
                  <a:gd name="T12" fmla="*/ 9 w 28"/>
                  <a:gd name="T13" fmla="*/ 3 h 13"/>
                  <a:gd name="T14" fmla="*/ 1 w 28"/>
                  <a:gd name="T15" fmla="*/ 1 h 13"/>
                  <a:gd name="T16" fmla="*/ 0 w 28"/>
                  <a:gd name="T1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3">
                    <a:moveTo>
                      <a:pt x="0" y="5"/>
                    </a:moveTo>
                    <a:cubicBezTo>
                      <a:pt x="1" y="7"/>
                      <a:pt x="1" y="6"/>
                      <a:pt x="3" y="7"/>
                    </a:cubicBezTo>
                    <a:cubicBezTo>
                      <a:pt x="5" y="9"/>
                      <a:pt x="6" y="11"/>
                      <a:pt x="8" y="12"/>
                    </a:cubicBezTo>
                    <a:cubicBezTo>
                      <a:pt x="9" y="13"/>
                      <a:pt x="13" y="11"/>
                      <a:pt x="15" y="10"/>
                    </a:cubicBezTo>
                    <a:cubicBezTo>
                      <a:pt x="18" y="9"/>
                      <a:pt x="25" y="10"/>
                      <a:pt x="26" y="11"/>
                    </a:cubicBezTo>
                    <a:cubicBezTo>
                      <a:pt x="28" y="11"/>
                      <a:pt x="21" y="4"/>
                      <a:pt x="18" y="3"/>
                    </a:cubicBezTo>
                    <a:cubicBezTo>
                      <a:pt x="16" y="1"/>
                      <a:pt x="11" y="2"/>
                      <a:pt x="9" y="3"/>
                    </a:cubicBezTo>
                    <a:cubicBezTo>
                      <a:pt x="7" y="3"/>
                      <a:pt x="3" y="0"/>
                      <a:pt x="1" y="1"/>
                    </a:cubicBezTo>
                    <a:cubicBezTo>
                      <a:pt x="0" y="1"/>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190"/>
              <p:cNvSpPr/>
              <p:nvPr/>
            </p:nvSpPr>
            <p:spPr bwMode="auto">
              <a:xfrm>
                <a:off x="4366" y="1703"/>
                <a:ext cx="10" cy="11"/>
              </a:xfrm>
              <a:custGeom>
                <a:avLst/>
                <a:gdLst>
                  <a:gd name="T0" fmla="*/ 3 w 7"/>
                  <a:gd name="T1" fmla="*/ 1 h 8"/>
                  <a:gd name="T2" fmla="*/ 1 w 7"/>
                  <a:gd name="T3" fmla="*/ 1 h 8"/>
                  <a:gd name="T4" fmla="*/ 1 w 7"/>
                  <a:gd name="T5" fmla="*/ 5 h 8"/>
                  <a:gd name="T6" fmla="*/ 2 w 7"/>
                  <a:gd name="T7" fmla="*/ 7 h 8"/>
                  <a:gd name="T8" fmla="*/ 6 w 7"/>
                  <a:gd name="T9" fmla="*/ 5 h 8"/>
                  <a:gd name="T10" fmla="*/ 3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3" y="1"/>
                    </a:moveTo>
                    <a:cubicBezTo>
                      <a:pt x="2" y="1"/>
                      <a:pt x="2" y="0"/>
                      <a:pt x="1" y="1"/>
                    </a:cubicBezTo>
                    <a:cubicBezTo>
                      <a:pt x="0" y="2"/>
                      <a:pt x="1" y="4"/>
                      <a:pt x="1" y="5"/>
                    </a:cubicBezTo>
                    <a:cubicBezTo>
                      <a:pt x="1" y="6"/>
                      <a:pt x="1" y="8"/>
                      <a:pt x="2" y="7"/>
                    </a:cubicBezTo>
                    <a:cubicBezTo>
                      <a:pt x="3" y="6"/>
                      <a:pt x="6" y="5"/>
                      <a:pt x="6" y="5"/>
                    </a:cubicBezTo>
                    <a:cubicBezTo>
                      <a:pt x="7" y="3"/>
                      <a:pt x="5"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191"/>
              <p:cNvSpPr/>
              <p:nvPr/>
            </p:nvSpPr>
            <p:spPr bwMode="auto">
              <a:xfrm>
                <a:off x="4581" y="1424"/>
                <a:ext cx="44" cy="28"/>
              </a:xfrm>
              <a:custGeom>
                <a:avLst/>
                <a:gdLst>
                  <a:gd name="T0" fmla="*/ 30 w 32"/>
                  <a:gd name="T1" fmla="*/ 18 h 20"/>
                  <a:gd name="T2" fmla="*/ 27 w 32"/>
                  <a:gd name="T3" fmla="*/ 13 h 20"/>
                  <a:gd name="T4" fmla="*/ 22 w 32"/>
                  <a:gd name="T5" fmla="*/ 10 h 20"/>
                  <a:gd name="T6" fmla="*/ 19 w 32"/>
                  <a:gd name="T7" fmla="*/ 5 h 20"/>
                  <a:gd name="T8" fmla="*/ 15 w 32"/>
                  <a:gd name="T9" fmla="*/ 3 h 20"/>
                  <a:gd name="T10" fmla="*/ 8 w 32"/>
                  <a:gd name="T11" fmla="*/ 1 h 20"/>
                  <a:gd name="T12" fmla="*/ 2 w 32"/>
                  <a:gd name="T13" fmla="*/ 0 h 20"/>
                  <a:gd name="T14" fmla="*/ 2 w 32"/>
                  <a:gd name="T15" fmla="*/ 2 h 20"/>
                  <a:gd name="T16" fmla="*/ 6 w 32"/>
                  <a:gd name="T17" fmla="*/ 3 h 20"/>
                  <a:gd name="T18" fmla="*/ 6 w 32"/>
                  <a:gd name="T19" fmla="*/ 4 h 20"/>
                  <a:gd name="T20" fmla="*/ 4 w 32"/>
                  <a:gd name="T21" fmla="*/ 3 h 20"/>
                  <a:gd name="T22" fmla="*/ 5 w 32"/>
                  <a:gd name="T23" fmla="*/ 6 h 20"/>
                  <a:gd name="T24" fmla="*/ 10 w 32"/>
                  <a:gd name="T25" fmla="*/ 7 h 20"/>
                  <a:gd name="T26" fmla="*/ 13 w 32"/>
                  <a:gd name="T27" fmla="*/ 9 h 20"/>
                  <a:gd name="T28" fmla="*/ 14 w 32"/>
                  <a:gd name="T29" fmla="*/ 10 h 20"/>
                  <a:gd name="T30" fmla="*/ 13 w 32"/>
                  <a:gd name="T31" fmla="*/ 11 h 20"/>
                  <a:gd name="T32" fmla="*/ 17 w 32"/>
                  <a:gd name="T33" fmla="*/ 12 h 20"/>
                  <a:gd name="T34" fmla="*/ 17 w 32"/>
                  <a:gd name="T35" fmla="*/ 14 h 20"/>
                  <a:gd name="T36" fmla="*/ 21 w 32"/>
                  <a:gd name="T37" fmla="*/ 13 h 20"/>
                  <a:gd name="T38" fmla="*/ 21 w 32"/>
                  <a:gd name="T39" fmla="*/ 14 h 20"/>
                  <a:gd name="T40" fmla="*/ 26 w 32"/>
                  <a:gd name="T41" fmla="*/ 18 h 20"/>
                  <a:gd name="T42" fmla="*/ 30 w 32"/>
                  <a:gd name="T43"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0">
                    <a:moveTo>
                      <a:pt x="30" y="18"/>
                    </a:moveTo>
                    <a:cubicBezTo>
                      <a:pt x="29" y="16"/>
                      <a:pt x="29" y="15"/>
                      <a:pt x="27" y="13"/>
                    </a:cubicBezTo>
                    <a:cubicBezTo>
                      <a:pt x="26" y="11"/>
                      <a:pt x="23" y="11"/>
                      <a:pt x="22" y="10"/>
                    </a:cubicBezTo>
                    <a:cubicBezTo>
                      <a:pt x="20" y="9"/>
                      <a:pt x="20" y="6"/>
                      <a:pt x="19" y="5"/>
                    </a:cubicBezTo>
                    <a:cubicBezTo>
                      <a:pt x="17" y="4"/>
                      <a:pt x="17" y="4"/>
                      <a:pt x="15" y="3"/>
                    </a:cubicBezTo>
                    <a:cubicBezTo>
                      <a:pt x="14" y="3"/>
                      <a:pt x="11" y="2"/>
                      <a:pt x="8" y="1"/>
                    </a:cubicBezTo>
                    <a:cubicBezTo>
                      <a:pt x="5" y="1"/>
                      <a:pt x="3" y="0"/>
                      <a:pt x="2" y="0"/>
                    </a:cubicBezTo>
                    <a:cubicBezTo>
                      <a:pt x="1" y="1"/>
                      <a:pt x="0" y="1"/>
                      <a:pt x="2" y="2"/>
                    </a:cubicBezTo>
                    <a:cubicBezTo>
                      <a:pt x="4" y="3"/>
                      <a:pt x="4" y="2"/>
                      <a:pt x="6" y="3"/>
                    </a:cubicBezTo>
                    <a:cubicBezTo>
                      <a:pt x="7" y="3"/>
                      <a:pt x="7" y="5"/>
                      <a:pt x="6" y="4"/>
                    </a:cubicBezTo>
                    <a:cubicBezTo>
                      <a:pt x="5" y="3"/>
                      <a:pt x="4" y="2"/>
                      <a:pt x="4" y="3"/>
                    </a:cubicBezTo>
                    <a:cubicBezTo>
                      <a:pt x="4" y="4"/>
                      <a:pt x="4" y="5"/>
                      <a:pt x="5" y="6"/>
                    </a:cubicBezTo>
                    <a:cubicBezTo>
                      <a:pt x="7" y="6"/>
                      <a:pt x="8" y="6"/>
                      <a:pt x="10" y="7"/>
                    </a:cubicBezTo>
                    <a:cubicBezTo>
                      <a:pt x="11" y="8"/>
                      <a:pt x="12" y="9"/>
                      <a:pt x="13" y="9"/>
                    </a:cubicBezTo>
                    <a:cubicBezTo>
                      <a:pt x="14" y="9"/>
                      <a:pt x="14" y="9"/>
                      <a:pt x="14" y="10"/>
                    </a:cubicBezTo>
                    <a:cubicBezTo>
                      <a:pt x="13" y="11"/>
                      <a:pt x="10" y="11"/>
                      <a:pt x="13" y="11"/>
                    </a:cubicBezTo>
                    <a:cubicBezTo>
                      <a:pt x="16" y="11"/>
                      <a:pt x="17" y="11"/>
                      <a:pt x="17" y="12"/>
                    </a:cubicBezTo>
                    <a:cubicBezTo>
                      <a:pt x="17" y="13"/>
                      <a:pt x="15" y="14"/>
                      <a:pt x="17" y="14"/>
                    </a:cubicBezTo>
                    <a:cubicBezTo>
                      <a:pt x="19" y="14"/>
                      <a:pt x="20" y="14"/>
                      <a:pt x="21" y="13"/>
                    </a:cubicBezTo>
                    <a:cubicBezTo>
                      <a:pt x="21" y="14"/>
                      <a:pt x="21" y="14"/>
                      <a:pt x="21" y="14"/>
                    </a:cubicBezTo>
                    <a:cubicBezTo>
                      <a:pt x="21" y="15"/>
                      <a:pt x="23" y="17"/>
                      <a:pt x="26" y="18"/>
                    </a:cubicBezTo>
                    <a:cubicBezTo>
                      <a:pt x="28" y="19"/>
                      <a:pt x="32" y="20"/>
                      <a:pt x="3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192"/>
              <p:cNvSpPr/>
              <p:nvPr/>
            </p:nvSpPr>
            <p:spPr bwMode="auto">
              <a:xfrm>
                <a:off x="4546" y="1388"/>
                <a:ext cx="20" cy="24"/>
              </a:xfrm>
              <a:custGeom>
                <a:avLst/>
                <a:gdLst>
                  <a:gd name="T0" fmla="*/ 8 w 14"/>
                  <a:gd name="T1" fmla="*/ 12 h 17"/>
                  <a:gd name="T2" fmla="*/ 7 w 14"/>
                  <a:gd name="T3" fmla="*/ 10 h 17"/>
                  <a:gd name="T4" fmla="*/ 7 w 14"/>
                  <a:gd name="T5" fmla="*/ 9 h 17"/>
                  <a:gd name="T6" fmla="*/ 5 w 14"/>
                  <a:gd name="T7" fmla="*/ 7 h 17"/>
                  <a:gd name="T8" fmla="*/ 6 w 14"/>
                  <a:gd name="T9" fmla="*/ 4 h 17"/>
                  <a:gd name="T10" fmla="*/ 6 w 14"/>
                  <a:gd name="T11" fmla="*/ 2 h 17"/>
                  <a:gd name="T12" fmla="*/ 4 w 14"/>
                  <a:gd name="T13" fmla="*/ 4 h 17"/>
                  <a:gd name="T14" fmla="*/ 3 w 14"/>
                  <a:gd name="T15" fmla="*/ 4 h 17"/>
                  <a:gd name="T16" fmla="*/ 4 w 14"/>
                  <a:gd name="T17" fmla="*/ 1 h 17"/>
                  <a:gd name="T18" fmla="*/ 0 w 14"/>
                  <a:gd name="T19" fmla="*/ 2 h 17"/>
                  <a:gd name="T20" fmla="*/ 3 w 14"/>
                  <a:gd name="T21" fmla="*/ 8 h 17"/>
                  <a:gd name="T22" fmla="*/ 11 w 14"/>
                  <a:gd name="T23" fmla="*/ 16 h 17"/>
                  <a:gd name="T24" fmla="*/ 8 w 14"/>
                  <a:gd name="T25"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7">
                    <a:moveTo>
                      <a:pt x="8" y="12"/>
                    </a:moveTo>
                    <a:cubicBezTo>
                      <a:pt x="7" y="11"/>
                      <a:pt x="7" y="11"/>
                      <a:pt x="7" y="10"/>
                    </a:cubicBezTo>
                    <a:cubicBezTo>
                      <a:pt x="7" y="10"/>
                      <a:pt x="8" y="10"/>
                      <a:pt x="7" y="9"/>
                    </a:cubicBezTo>
                    <a:cubicBezTo>
                      <a:pt x="6" y="7"/>
                      <a:pt x="5" y="8"/>
                      <a:pt x="5" y="7"/>
                    </a:cubicBezTo>
                    <a:cubicBezTo>
                      <a:pt x="6" y="5"/>
                      <a:pt x="4" y="5"/>
                      <a:pt x="6" y="4"/>
                    </a:cubicBezTo>
                    <a:cubicBezTo>
                      <a:pt x="7" y="3"/>
                      <a:pt x="8" y="1"/>
                      <a:pt x="6" y="2"/>
                    </a:cubicBezTo>
                    <a:cubicBezTo>
                      <a:pt x="5" y="2"/>
                      <a:pt x="5" y="3"/>
                      <a:pt x="4" y="4"/>
                    </a:cubicBezTo>
                    <a:cubicBezTo>
                      <a:pt x="4" y="4"/>
                      <a:pt x="2" y="5"/>
                      <a:pt x="3" y="4"/>
                    </a:cubicBezTo>
                    <a:cubicBezTo>
                      <a:pt x="4" y="3"/>
                      <a:pt x="6" y="1"/>
                      <a:pt x="4" y="1"/>
                    </a:cubicBezTo>
                    <a:cubicBezTo>
                      <a:pt x="3" y="1"/>
                      <a:pt x="0" y="0"/>
                      <a:pt x="0" y="2"/>
                    </a:cubicBezTo>
                    <a:cubicBezTo>
                      <a:pt x="0" y="3"/>
                      <a:pt x="1" y="6"/>
                      <a:pt x="3" y="8"/>
                    </a:cubicBezTo>
                    <a:cubicBezTo>
                      <a:pt x="5" y="10"/>
                      <a:pt x="8" y="15"/>
                      <a:pt x="11" y="16"/>
                    </a:cubicBezTo>
                    <a:cubicBezTo>
                      <a:pt x="14" y="17"/>
                      <a:pt x="9" y="13"/>
                      <a:pt x="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193"/>
              <p:cNvSpPr/>
              <p:nvPr/>
            </p:nvSpPr>
            <p:spPr bwMode="auto">
              <a:xfrm>
                <a:off x="4539" y="1366"/>
                <a:ext cx="16" cy="18"/>
              </a:xfrm>
              <a:custGeom>
                <a:avLst/>
                <a:gdLst>
                  <a:gd name="T0" fmla="*/ 7 w 11"/>
                  <a:gd name="T1" fmla="*/ 12 h 13"/>
                  <a:gd name="T2" fmla="*/ 6 w 11"/>
                  <a:gd name="T3" fmla="*/ 9 h 13"/>
                  <a:gd name="T4" fmla="*/ 9 w 11"/>
                  <a:gd name="T5" fmla="*/ 11 h 13"/>
                  <a:gd name="T6" fmla="*/ 10 w 11"/>
                  <a:gd name="T7" fmla="*/ 12 h 13"/>
                  <a:gd name="T8" fmla="*/ 9 w 11"/>
                  <a:gd name="T9" fmla="*/ 7 h 13"/>
                  <a:gd name="T10" fmla="*/ 6 w 11"/>
                  <a:gd name="T11" fmla="*/ 1 h 13"/>
                  <a:gd name="T12" fmla="*/ 3 w 11"/>
                  <a:gd name="T13" fmla="*/ 1 h 13"/>
                  <a:gd name="T14" fmla="*/ 2 w 11"/>
                  <a:gd name="T15" fmla="*/ 2 h 13"/>
                  <a:gd name="T16" fmla="*/ 1 w 11"/>
                  <a:gd name="T17" fmla="*/ 3 h 13"/>
                  <a:gd name="T18" fmla="*/ 4 w 11"/>
                  <a:gd name="T19" fmla="*/ 5 h 13"/>
                  <a:gd name="T20" fmla="*/ 4 w 11"/>
                  <a:gd name="T21" fmla="*/ 8 h 13"/>
                  <a:gd name="T22" fmla="*/ 5 w 11"/>
                  <a:gd name="T23" fmla="*/ 8 h 13"/>
                  <a:gd name="T24" fmla="*/ 5 w 11"/>
                  <a:gd name="T25" fmla="*/ 10 h 13"/>
                  <a:gd name="T26" fmla="*/ 7 w 11"/>
                  <a:gd name="T2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3">
                    <a:moveTo>
                      <a:pt x="7" y="12"/>
                    </a:moveTo>
                    <a:cubicBezTo>
                      <a:pt x="6" y="10"/>
                      <a:pt x="5" y="9"/>
                      <a:pt x="6" y="9"/>
                    </a:cubicBezTo>
                    <a:cubicBezTo>
                      <a:pt x="8" y="9"/>
                      <a:pt x="8" y="10"/>
                      <a:pt x="9" y="11"/>
                    </a:cubicBezTo>
                    <a:cubicBezTo>
                      <a:pt x="9" y="12"/>
                      <a:pt x="11" y="13"/>
                      <a:pt x="10" y="12"/>
                    </a:cubicBezTo>
                    <a:cubicBezTo>
                      <a:pt x="10" y="10"/>
                      <a:pt x="10" y="9"/>
                      <a:pt x="9" y="7"/>
                    </a:cubicBezTo>
                    <a:cubicBezTo>
                      <a:pt x="8" y="6"/>
                      <a:pt x="7" y="2"/>
                      <a:pt x="6" y="1"/>
                    </a:cubicBezTo>
                    <a:cubicBezTo>
                      <a:pt x="4" y="1"/>
                      <a:pt x="3" y="0"/>
                      <a:pt x="3" y="1"/>
                    </a:cubicBezTo>
                    <a:cubicBezTo>
                      <a:pt x="3" y="2"/>
                      <a:pt x="3" y="2"/>
                      <a:pt x="2" y="2"/>
                    </a:cubicBezTo>
                    <a:cubicBezTo>
                      <a:pt x="1" y="2"/>
                      <a:pt x="0" y="2"/>
                      <a:pt x="1" y="3"/>
                    </a:cubicBezTo>
                    <a:cubicBezTo>
                      <a:pt x="3" y="4"/>
                      <a:pt x="4" y="3"/>
                      <a:pt x="4" y="5"/>
                    </a:cubicBezTo>
                    <a:cubicBezTo>
                      <a:pt x="4" y="6"/>
                      <a:pt x="4" y="8"/>
                      <a:pt x="4" y="8"/>
                    </a:cubicBezTo>
                    <a:cubicBezTo>
                      <a:pt x="5" y="7"/>
                      <a:pt x="6" y="8"/>
                      <a:pt x="5" y="8"/>
                    </a:cubicBezTo>
                    <a:cubicBezTo>
                      <a:pt x="5" y="9"/>
                      <a:pt x="3" y="8"/>
                      <a:pt x="5" y="10"/>
                    </a:cubicBezTo>
                    <a:cubicBezTo>
                      <a:pt x="6" y="11"/>
                      <a:pt x="7" y="13"/>
                      <a:pt x="7"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194"/>
              <p:cNvSpPr/>
              <p:nvPr/>
            </p:nvSpPr>
            <p:spPr bwMode="auto">
              <a:xfrm>
                <a:off x="4546" y="1365"/>
                <a:ext cx="7" cy="5"/>
              </a:xfrm>
              <a:custGeom>
                <a:avLst/>
                <a:gdLst>
                  <a:gd name="T0" fmla="*/ 3 w 5"/>
                  <a:gd name="T1" fmla="*/ 1 h 4"/>
                  <a:gd name="T2" fmla="*/ 1 w 5"/>
                  <a:gd name="T3" fmla="*/ 1 h 4"/>
                  <a:gd name="T4" fmla="*/ 3 w 5"/>
                  <a:gd name="T5" fmla="*/ 3 h 4"/>
                  <a:gd name="T6" fmla="*/ 3 w 5"/>
                  <a:gd name="T7" fmla="*/ 1 h 4"/>
                </a:gdLst>
                <a:ahLst/>
                <a:cxnLst>
                  <a:cxn ang="0">
                    <a:pos x="T0" y="T1"/>
                  </a:cxn>
                  <a:cxn ang="0">
                    <a:pos x="T2" y="T3"/>
                  </a:cxn>
                  <a:cxn ang="0">
                    <a:pos x="T4" y="T5"/>
                  </a:cxn>
                  <a:cxn ang="0">
                    <a:pos x="T6" y="T7"/>
                  </a:cxn>
                </a:cxnLst>
                <a:rect l="0" t="0" r="r" b="b"/>
                <a:pathLst>
                  <a:path w="5" h="4">
                    <a:moveTo>
                      <a:pt x="3" y="1"/>
                    </a:moveTo>
                    <a:cubicBezTo>
                      <a:pt x="3" y="0"/>
                      <a:pt x="3" y="0"/>
                      <a:pt x="1" y="1"/>
                    </a:cubicBezTo>
                    <a:cubicBezTo>
                      <a:pt x="0" y="2"/>
                      <a:pt x="2" y="2"/>
                      <a:pt x="3" y="3"/>
                    </a:cubicBezTo>
                    <a:cubicBezTo>
                      <a:pt x="5" y="4"/>
                      <a:pt x="4"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195"/>
              <p:cNvSpPr/>
              <p:nvPr/>
            </p:nvSpPr>
            <p:spPr bwMode="auto">
              <a:xfrm>
                <a:off x="4538" y="1357"/>
                <a:ext cx="10" cy="9"/>
              </a:xfrm>
              <a:custGeom>
                <a:avLst/>
                <a:gdLst>
                  <a:gd name="T0" fmla="*/ 2 w 7"/>
                  <a:gd name="T1" fmla="*/ 6 h 7"/>
                  <a:gd name="T2" fmla="*/ 4 w 7"/>
                  <a:gd name="T3" fmla="*/ 5 h 7"/>
                  <a:gd name="T4" fmla="*/ 6 w 7"/>
                  <a:gd name="T5" fmla="*/ 4 h 7"/>
                  <a:gd name="T6" fmla="*/ 5 w 7"/>
                  <a:gd name="T7" fmla="*/ 3 h 7"/>
                  <a:gd name="T8" fmla="*/ 6 w 7"/>
                  <a:gd name="T9" fmla="*/ 2 h 7"/>
                  <a:gd name="T10" fmla="*/ 3 w 7"/>
                  <a:gd name="T11" fmla="*/ 1 h 7"/>
                  <a:gd name="T12" fmla="*/ 1 w 7"/>
                  <a:gd name="T13" fmla="*/ 1 h 7"/>
                  <a:gd name="T14" fmla="*/ 2 w 7"/>
                  <a:gd name="T15" fmla="*/ 2 h 7"/>
                  <a:gd name="T16" fmla="*/ 1 w 7"/>
                  <a:gd name="T17" fmla="*/ 3 h 7"/>
                  <a:gd name="T18" fmla="*/ 2 w 7"/>
                  <a:gd name="T19" fmla="*/ 4 h 7"/>
                  <a:gd name="T20" fmla="*/ 2 w 7"/>
                  <a:gd name="T2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2" y="6"/>
                    </a:moveTo>
                    <a:cubicBezTo>
                      <a:pt x="3" y="5"/>
                      <a:pt x="3" y="4"/>
                      <a:pt x="4" y="5"/>
                    </a:cubicBezTo>
                    <a:cubicBezTo>
                      <a:pt x="5" y="5"/>
                      <a:pt x="7" y="6"/>
                      <a:pt x="6" y="4"/>
                    </a:cubicBezTo>
                    <a:cubicBezTo>
                      <a:pt x="5" y="3"/>
                      <a:pt x="4" y="3"/>
                      <a:pt x="5" y="3"/>
                    </a:cubicBezTo>
                    <a:cubicBezTo>
                      <a:pt x="6" y="3"/>
                      <a:pt x="7" y="2"/>
                      <a:pt x="6" y="2"/>
                    </a:cubicBezTo>
                    <a:cubicBezTo>
                      <a:pt x="5" y="2"/>
                      <a:pt x="5" y="2"/>
                      <a:pt x="3" y="1"/>
                    </a:cubicBezTo>
                    <a:cubicBezTo>
                      <a:pt x="2" y="1"/>
                      <a:pt x="1" y="0"/>
                      <a:pt x="1" y="1"/>
                    </a:cubicBezTo>
                    <a:cubicBezTo>
                      <a:pt x="0" y="1"/>
                      <a:pt x="2" y="1"/>
                      <a:pt x="2" y="2"/>
                    </a:cubicBezTo>
                    <a:cubicBezTo>
                      <a:pt x="2" y="2"/>
                      <a:pt x="2" y="2"/>
                      <a:pt x="1" y="3"/>
                    </a:cubicBezTo>
                    <a:cubicBezTo>
                      <a:pt x="0" y="3"/>
                      <a:pt x="2" y="3"/>
                      <a:pt x="2" y="4"/>
                    </a:cubicBezTo>
                    <a:cubicBezTo>
                      <a:pt x="2" y="5"/>
                      <a:pt x="2" y="7"/>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196"/>
              <p:cNvSpPr/>
              <p:nvPr/>
            </p:nvSpPr>
            <p:spPr bwMode="auto">
              <a:xfrm>
                <a:off x="4534" y="1359"/>
                <a:ext cx="5" cy="10"/>
              </a:xfrm>
              <a:custGeom>
                <a:avLst/>
                <a:gdLst>
                  <a:gd name="T0" fmla="*/ 2 w 4"/>
                  <a:gd name="T1" fmla="*/ 0 h 7"/>
                  <a:gd name="T2" fmla="*/ 1 w 4"/>
                  <a:gd name="T3" fmla="*/ 1 h 7"/>
                  <a:gd name="T4" fmla="*/ 2 w 4"/>
                  <a:gd name="T5" fmla="*/ 3 h 7"/>
                  <a:gd name="T6" fmla="*/ 2 w 4"/>
                  <a:gd name="T7" fmla="*/ 6 h 7"/>
                  <a:gd name="T8" fmla="*/ 3 w 4"/>
                  <a:gd name="T9" fmla="*/ 4 h 7"/>
                  <a:gd name="T10" fmla="*/ 4 w 4"/>
                  <a:gd name="T11" fmla="*/ 2 h 7"/>
                  <a:gd name="T12" fmla="*/ 2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2" y="0"/>
                    </a:moveTo>
                    <a:cubicBezTo>
                      <a:pt x="1" y="0"/>
                      <a:pt x="0" y="0"/>
                      <a:pt x="1" y="1"/>
                    </a:cubicBezTo>
                    <a:cubicBezTo>
                      <a:pt x="1" y="1"/>
                      <a:pt x="3" y="2"/>
                      <a:pt x="2" y="3"/>
                    </a:cubicBezTo>
                    <a:cubicBezTo>
                      <a:pt x="1" y="4"/>
                      <a:pt x="1" y="7"/>
                      <a:pt x="2" y="6"/>
                    </a:cubicBezTo>
                    <a:cubicBezTo>
                      <a:pt x="3" y="5"/>
                      <a:pt x="4" y="5"/>
                      <a:pt x="3" y="4"/>
                    </a:cubicBezTo>
                    <a:cubicBezTo>
                      <a:pt x="3" y="3"/>
                      <a:pt x="3"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197"/>
              <p:cNvSpPr/>
              <p:nvPr/>
            </p:nvSpPr>
            <p:spPr bwMode="auto">
              <a:xfrm>
                <a:off x="4524" y="1354"/>
                <a:ext cx="9" cy="12"/>
              </a:xfrm>
              <a:custGeom>
                <a:avLst/>
                <a:gdLst>
                  <a:gd name="T0" fmla="*/ 3 w 6"/>
                  <a:gd name="T1" fmla="*/ 0 h 9"/>
                  <a:gd name="T2" fmla="*/ 1 w 6"/>
                  <a:gd name="T3" fmla="*/ 1 h 9"/>
                  <a:gd name="T4" fmla="*/ 3 w 6"/>
                  <a:gd name="T5" fmla="*/ 2 h 9"/>
                  <a:gd name="T6" fmla="*/ 3 w 6"/>
                  <a:gd name="T7" fmla="*/ 4 h 9"/>
                  <a:gd name="T8" fmla="*/ 4 w 6"/>
                  <a:gd name="T9" fmla="*/ 5 h 9"/>
                  <a:gd name="T10" fmla="*/ 5 w 6"/>
                  <a:gd name="T11" fmla="*/ 8 h 9"/>
                  <a:gd name="T12" fmla="*/ 6 w 6"/>
                  <a:gd name="T13" fmla="*/ 5 h 9"/>
                  <a:gd name="T14" fmla="*/ 5 w 6"/>
                  <a:gd name="T15" fmla="*/ 2 h 9"/>
                  <a:gd name="T16" fmla="*/ 3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0"/>
                    </a:moveTo>
                    <a:cubicBezTo>
                      <a:pt x="1" y="0"/>
                      <a:pt x="0" y="0"/>
                      <a:pt x="1" y="1"/>
                    </a:cubicBezTo>
                    <a:cubicBezTo>
                      <a:pt x="2" y="1"/>
                      <a:pt x="2" y="1"/>
                      <a:pt x="3" y="2"/>
                    </a:cubicBezTo>
                    <a:cubicBezTo>
                      <a:pt x="4" y="3"/>
                      <a:pt x="3" y="3"/>
                      <a:pt x="3" y="4"/>
                    </a:cubicBezTo>
                    <a:cubicBezTo>
                      <a:pt x="2" y="4"/>
                      <a:pt x="3" y="5"/>
                      <a:pt x="4" y="5"/>
                    </a:cubicBezTo>
                    <a:cubicBezTo>
                      <a:pt x="5" y="6"/>
                      <a:pt x="4" y="7"/>
                      <a:pt x="5" y="8"/>
                    </a:cubicBezTo>
                    <a:cubicBezTo>
                      <a:pt x="6" y="9"/>
                      <a:pt x="6" y="6"/>
                      <a:pt x="6" y="5"/>
                    </a:cubicBezTo>
                    <a:cubicBezTo>
                      <a:pt x="6" y="4"/>
                      <a:pt x="5" y="3"/>
                      <a:pt x="5" y="2"/>
                    </a:cubicBezTo>
                    <a:cubicBezTo>
                      <a:pt x="5"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198"/>
              <p:cNvSpPr/>
              <p:nvPr/>
            </p:nvSpPr>
            <p:spPr bwMode="auto">
              <a:xfrm>
                <a:off x="4517" y="1344"/>
                <a:ext cx="14" cy="10"/>
              </a:xfrm>
              <a:custGeom>
                <a:avLst/>
                <a:gdLst>
                  <a:gd name="T0" fmla="*/ 6 w 10"/>
                  <a:gd name="T1" fmla="*/ 5 h 7"/>
                  <a:gd name="T2" fmla="*/ 9 w 10"/>
                  <a:gd name="T3" fmla="*/ 5 h 7"/>
                  <a:gd name="T4" fmla="*/ 5 w 10"/>
                  <a:gd name="T5" fmla="*/ 2 h 7"/>
                  <a:gd name="T6" fmla="*/ 5 w 10"/>
                  <a:gd name="T7" fmla="*/ 1 h 7"/>
                  <a:gd name="T8" fmla="*/ 5 w 10"/>
                  <a:gd name="T9" fmla="*/ 0 h 7"/>
                  <a:gd name="T10" fmla="*/ 1 w 10"/>
                  <a:gd name="T11" fmla="*/ 1 h 7"/>
                  <a:gd name="T12" fmla="*/ 2 w 10"/>
                  <a:gd name="T13" fmla="*/ 2 h 7"/>
                  <a:gd name="T14" fmla="*/ 2 w 10"/>
                  <a:gd name="T15" fmla="*/ 3 h 7"/>
                  <a:gd name="T16" fmla="*/ 5 w 10"/>
                  <a:gd name="T17" fmla="*/ 6 h 7"/>
                  <a:gd name="T18" fmla="*/ 6 w 10"/>
                  <a:gd name="T19" fmla="*/ 5 h 7"/>
                  <a:gd name="T20" fmla="*/ 6 w 10"/>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7">
                    <a:moveTo>
                      <a:pt x="6" y="5"/>
                    </a:moveTo>
                    <a:cubicBezTo>
                      <a:pt x="7" y="5"/>
                      <a:pt x="7" y="5"/>
                      <a:pt x="9" y="5"/>
                    </a:cubicBezTo>
                    <a:cubicBezTo>
                      <a:pt x="10" y="4"/>
                      <a:pt x="7" y="3"/>
                      <a:pt x="5" y="2"/>
                    </a:cubicBezTo>
                    <a:cubicBezTo>
                      <a:pt x="4" y="1"/>
                      <a:pt x="5" y="1"/>
                      <a:pt x="5" y="1"/>
                    </a:cubicBezTo>
                    <a:cubicBezTo>
                      <a:pt x="6" y="1"/>
                      <a:pt x="6" y="0"/>
                      <a:pt x="5" y="0"/>
                    </a:cubicBezTo>
                    <a:cubicBezTo>
                      <a:pt x="3" y="0"/>
                      <a:pt x="2" y="1"/>
                      <a:pt x="1" y="1"/>
                    </a:cubicBezTo>
                    <a:cubicBezTo>
                      <a:pt x="0" y="2"/>
                      <a:pt x="2" y="2"/>
                      <a:pt x="2" y="2"/>
                    </a:cubicBezTo>
                    <a:cubicBezTo>
                      <a:pt x="3" y="3"/>
                      <a:pt x="2" y="2"/>
                      <a:pt x="2" y="3"/>
                    </a:cubicBezTo>
                    <a:cubicBezTo>
                      <a:pt x="1" y="4"/>
                      <a:pt x="3" y="5"/>
                      <a:pt x="5" y="6"/>
                    </a:cubicBezTo>
                    <a:cubicBezTo>
                      <a:pt x="5" y="7"/>
                      <a:pt x="6" y="6"/>
                      <a:pt x="6" y="5"/>
                    </a:cubicBezTo>
                    <a:cubicBezTo>
                      <a:pt x="5" y="5"/>
                      <a:pt x="5" y="4"/>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199"/>
              <p:cNvSpPr/>
              <p:nvPr/>
            </p:nvSpPr>
            <p:spPr bwMode="auto">
              <a:xfrm>
                <a:off x="4530" y="1344"/>
                <a:ext cx="9" cy="14"/>
              </a:xfrm>
              <a:custGeom>
                <a:avLst/>
                <a:gdLst>
                  <a:gd name="T0" fmla="*/ 6 w 7"/>
                  <a:gd name="T1" fmla="*/ 5 h 10"/>
                  <a:gd name="T2" fmla="*/ 6 w 7"/>
                  <a:gd name="T3" fmla="*/ 3 h 10"/>
                  <a:gd name="T4" fmla="*/ 4 w 7"/>
                  <a:gd name="T5" fmla="*/ 1 h 10"/>
                  <a:gd name="T6" fmla="*/ 2 w 7"/>
                  <a:gd name="T7" fmla="*/ 1 h 10"/>
                  <a:gd name="T8" fmla="*/ 2 w 7"/>
                  <a:gd name="T9" fmla="*/ 3 h 10"/>
                  <a:gd name="T10" fmla="*/ 2 w 7"/>
                  <a:gd name="T11" fmla="*/ 5 h 10"/>
                  <a:gd name="T12" fmla="*/ 4 w 7"/>
                  <a:gd name="T13" fmla="*/ 6 h 10"/>
                  <a:gd name="T14" fmla="*/ 3 w 7"/>
                  <a:gd name="T15" fmla="*/ 8 h 10"/>
                  <a:gd name="T16" fmla="*/ 6 w 7"/>
                  <a:gd name="T17" fmla="*/ 7 h 10"/>
                  <a:gd name="T18" fmla="*/ 6 w 7"/>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6" y="5"/>
                    </a:moveTo>
                    <a:cubicBezTo>
                      <a:pt x="6" y="4"/>
                      <a:pt x="5" y="3"/>
                      <a:pt x="6" y="3"/>
                    </a:cubicBezTo>
                    <a:cubicBezTo>
                      <a:pt x="7" y="2"/>
                      <a:pt x="5" y="1"/>
                      <a:pt x="4" y="1"/>
                    </a:cubicBezTo>
                    <a:cubicBezTo>
                      <a:pt x="3" y="1"/>
                      <a:pt x="3" y="0"/>
                      <a:pt x="2" y="1"/>
                    </a:cubicBezTo>
                    <a:cubicBezTo>
                      <a:pt x="0" y="1"/>
                      <a:pt x="2" y="2"/>
                      <a:pt x="2" y="3"/>
                    </a:cubicBezTo>
                    <a:cubicBezTo>
                      <a:pt x="3" y="4"/>
                      <a:pt x="2" y="4"/>
                      <a:pt x="2" y="5"/>
                    </a:cubicBezTo>
                    <a:cubicBezTo>
                      <a:pt x="3" y="6"/>
                      <a:pt x="3" y="5"/>
                      <a:pt x="4" y="6"/>
                    </a:cubicBezTo>
                    <a:cubicBezTo>
                      <a:pt x="5" y="8"/>
                      <a:pt x="4" y="7"/>
                      <a:pt x="3" y="8"/>
                    </a:cubicBezTo>
                    <a:cubicBezTo>
                      <a:pt x="2" y="10"/>
                      <a:pt x="5" y="8"/>
                      <a:pt x="6" y="7"/>
                    </a:cubicBezTo>
                    <a:cubicBezTo>
                      <a:pt x="7" y="6"/>
                      <a:pt x="7" y="6"/>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200"/>
              <p:cNvSpPr/>
              <p:nvPr/>
            </p:nvSpPr>
            <p:spPr bwMode="auto">
              <a:xfrm>
                <a:off x="4524" y="1346"/>
                <a:ext cx="7" cy="2"/>
              </a:xfrm>
              <a:custGeom>
                <a:avLst/>
                <a:gdLst>
                  <a:gd name="T0" fmla="*/ 4 w 5"/>
                  <a:gd name="T1" fmla="*/ 1 h 2"/>
                  <a:gd name="T2" fmla="*/ 1 w 5"/>
                  <a:gd name="T3" fmla="*/ 1 h 2"/>
                  <a:gd name="T4" fmla="*/ 3 w 5"/>
                  <a:gd name="T5" fmla="*/ 2 h 2"/>
                  <a:gd name="T6" fmla="*/ 4 w 5"/>
                  <a:gd name="T7" fmla="*/ 1 h 2"/>
                </a:gdLst>
                <a:ahLst/>
                <a:cxnLst>
                  <a:cxn ang="0">
                    <a:pos x="T0" y="T1"/>
                  </a:cxn>
                  <a:cxn ang="0">
                    <a:pos x="T2" y="T3"/>
                  </a:cxn>
                  <a:cxn ang="0">
                    <a:pos x="T4" y="T5"/>
                  </a:cxn>
                  <a:cxn ang="0">
                    <a:pos x="T6" y="T7"/>
                  </a:cxn>
                </a:cxnLst>
                <a:rect l="0" t="0" r="r" b="b"/>
                <a:pathLst>
                  <a:path w="5" h="2">
                    <a:moveTo>
                      <a:pt x="4" y="1"/>
                    </a:moveTo>
                    <a:cubicBezTo>
                      <a:pt x="5" y="0"/>
                      <a:pt x="3" y="0"/>
                      <a:pt x="1" y="1"/>
                    </a:cubicBezTo>
                    <a:cubicBezTo>
                      <a:pt x="0" y="1"/>
                      <a:pt x="1" y="2"/>
                      <a:pt x="3" y="2"/>
                    </a:cubicBezTo>
                    <a:cubicBezTo>
                      <a:pt x="4" y="2"/>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201"/>
              <p:cNvSpPr/>
              <p:nvPr/>
            </p:nvSpPr>
            <p:spPr bwMode="auto">
              <a:xfrm>
                <a:off x="4376" y="1348"/>
                <a:ext cx="19" cy="11"/>
              </a:xfrm>
              <a:custGeom>
                <a:avLst/>
                <a:gdLst>
                  <a:gd name="T0" fmla="*/ 11 w 14"/>
                  <a:gd name="T1" fmla="*/ 1 h 8"/>
                  <a:gd name="T2" fmla="*/ 8 w 14"/>
                  <a:gd name="T3" fmla="*/ 1 h 8"/>
                  <a:gd name="T4" fmla="*/ 5 w 14"/>
                  <a:gd name="T5" fmla="*/ 1 h 8"/>
                  <a:gd name="T6" fmla="*/ 4 w 14"/>
                  <a:gd name="T7" fmla="*/ 3 h 8"/>
                  <a:gd name="T8" fmla="*/ 5 w 14"/>
                  <a:gd name="T9" fmla="*/ 4 h 8"/>
                  <a:gd name="T10" fmla="*/ 1 w 14"/>
                  <a:gd name="T11" fmla="*/ 3 h 8"/>
                  <a:gd name="T12" fmla="*/ 0 w 14"/>
                  <a:gd name="T13" fmla="*/ 4 h 8"/>
                  <a:gd name="T14" fmla="*/ 2 w 14"/>
                  <a:gd name="T15" fmla="*/ 8 h 8"/>
                  <a:gd name="T16" fmla="*/ 5 w 14"/>
                  <a:gd name="T17" fmla="*/ 7 h 8"/>
                  <a:gd name="T18" fmla="*/ 8 w 14"/>
                  <a:gd name="T19" fmla="*/ 6 h 8"/>
                  <a:gd name="T20" fmla="*/ 11 w 14"/>
                  <a:gd name="T21" fmla="*/ 5 h 8"/>
                  <a:gd name="T22" fmla="*/ 11 w 14"/>
                  <a:gd name="T23" fmla="*/ 4 h 8"/>
                  <a:gd name="T24" fmla="*/ 12 w 14"/>
                  <a:gd name="T25" fmla="*/ 3 h 8"/>
                  <a:gd name="T26" fmla="*/ 14 w 14"/>
                  <a:gd name="T27" fmla="*/ 3 h 8"/>
                  <a:gd name="T28" fmla="*/ 11 w 14"/>
                  <a:gd name="T2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8">
                    <a:moveTo>
                      <a:pt x="11" y="1"/>
                    </a:moveTo>
                    <a:cubicBezTo>
                      <a:pt x="10" y="1"/>
                      <a:pt x="9" y="1"/>
                      <a:pt x="8" y="1"/>
                    </a:cubicBezTo>
                    <a:cubicBezTo>
                      <a:pt x="7" y="1"/>
                      <a:pt x="6" y="1"/>
                      <a:pt x="5" y="1"/>
                    </a:cubicBezTo>
                    <a:cubicBezTo>
                      <a:pt x="4" y="1"/>
                      <a:pt x="3" y="2"/>
                      <a:pt x="4" y="3"/>
                    </a:cubicBezTo>
                    <a:cubicBezTo>
                      <a:pt x="5" y="4"/>
                      <a:pt x="6" y="6"/>
                      <a:pt x="5" y="4"/>
                    </a:cubicBezTo>
                    <a:cubicBezTo>
                      <a:pt x="4" y="3"/>
                      <a:pt x="2" y="2"/>
                      <a:pt x="1" y="3"/>
                    </a:cubicBezTo>
                    <a:cubicBezTo>
                      <a:pt x="1" y="3"/>
                      <a:pt x="0" y="3"/>
                      <a:pt x="0" y="4"/>
                    </a:cubicBezTo>
                    <a:cubicBezTo>
                      <a:pt x="0" y="5"/>
                      <a:pt x="1" y="7"/>
                      <a:pt x="2" y="8"/>
                    </a:cubicBezTo>
                    <a:cubicBezTo>
                      <a:pt x="3" y="8"/>
                      <a:pt x="3" y="7"/>
                      <a:pt x="5" y="7"/>
                    </a:cubicBezTo>
                    <a:cubicBezTo>
                      <a:pt x="6" y="7"/>
                      <a:pt x="7" y="7"/>
                      <a:pt x="8" y="6"/>
                    </a:cubicBezTo>
                    <a:cubicBezTo>
                      <a:pt x="8" y="5"/>
                      <a:pt x="9" y="6"/>
                      <a:pt x="11" y="5"/>
                    </a:cubicBezTo>
                    <a:cubicBezTo>
                      <a:pt x="12" y="4"/>
                      <a:pt x="12" y="4"/>
                      <a:pt x="11" y="4"/>
                    </a:cubicBezTo>
                    <a:cubicBezTo>
                      <a:pt x="10" y="3"/>
                      <a:pt x="11" y="3"/>
                      <a:pt x="12" y="3"/>
                    </a:cubicBezTo>
                    <a:cubicBezTo>
                      <a:pt x="14" y="3"/>
                      <a:pt x="14" y="4"/>
                      <a:pt x="14" y="3"/>
                    </a:cubicBezTo>
                    <a:cubicBezTo>
                      <a:pt x="13" y="2"/>
                      <a:pt x="12"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202"/>
              <p:cNvSpPr/>
              <p:nvPr/>
            </p:nvSpPr>
            <p:spPr bwMode="auto">
              <a:xfrm>
                <a:off x="4383" y="1340"/>
                <a:ext cx="13" cy="10"/>
              </a:xfrm>
              <a:custGeom>
                <a:avLst/>
                <a:gdLst>
                  <a:gd name="T0" fmla="*/ 7 w 10"/>
                  <a:gd name="T1" fmla="*/ 0 h 7"/>
                  <a:gd name="T2" fmla="*/ 3 w 10"/>
                  <a:gd name="T3" fmla="*/ 6 h 7"/>
                  <a:gd name="T4" fmla="*/ 7 w 10"/>
                  <a:gd name="T5" fmla="*/ 4 h 7"/>
                  <a:gd name="T6" fmla="*/ 10 w 10"/>
                  <a:gd name="T7" fmla="*/ 3 h 7"/>
                  <a:gd name="T8" fmla="*/ 7 w 10"/>
                  <a:gd name="T9" fmla="*/ 0 h 7"/>
                </a:gdLst>
                <a:ahLst/>
                <a:cxnLst>
                  <a:cxn ang="0">
                    <a:pos x="T0" y="T1"/>
                  </a:cxn>
                  <a:cxn ang="0">
                    <a:pos x="T2" y="T3"/>
                  </a:cxn>
                  <a:cxn ang="0">
                    <a:pos x="T4" y="T5"/>
                  </a:cxn>
                  <a:cxn ang="0">
                    <a:pos x="T6" y="T7"/>
                  </a:cxn>
                  <a:cxn ang="0">
                    <a:pos x="T8" y="T9"/>
                  </a:cxn>
                </a:cxnLst>
                <a:rect l="0" t="0" r="r" b="b"/>
                <a:pathLst>
                  <a:path w="10" h="7">
                    <a:moveTo>
                      <a:pt x="7" y="0"/>
                    </a:moveTo>
                    <a:cubicBezTo>
                      <a:pt x="7" y="1"/>
                      <a:pt x="0" y="7"/>
                      <a:pt x="3" y="6"/>
                    </a:cubicBezTo>
                    <a:cubicBezTo>
                      <a:pt x="4" y="5"/>
                      <a:pt x="6" y="4"/>
                      <a:pt x="7" y="4"/>
                    </a:cubicBezTo>
                    <a:cubicBezTo>
                      <a:pt x="9" y="3"/>
                      <a:pt x="10" y="4"/>
                      <a:pt x="10" y="3"/>
                    </a:cubicBezTo>
                    <a:cubicBezTo>
                      <a:pt x="9"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203"/>
              <p:cNvSpPr/>
              <p:nvPr/>
            </p:nvSpPr>
            <p:spPr bwMode="auto">
              <a:xfrm>
                <a:off x="4291" y="1381"/>
                <a:ext cx="19" cy="7"/>
              </a:xfrm>
              <a:custGeom>
                <a:avLst/>
                <a:gdLst>
                  <a:gd name="T0" fmla="*/ 10 w 14"/>
                  <a:gd name="T1" fmla="*/ 0 h 5"/>
                  <a:gd name="T2" fmla="*/ 4 w 14"/>
                  <a:gd name="T3" fmla="*/ 4 h 5"/>
                  <a:gd name="T4" fmla="*/ 13 w 14"/>
                  <a:gd name="T5" fmla="*/ 2 h 5"/>
                  <a:gd name="T6" fmla="*/ 10 w 14"/>
                  <a:gd name="T7" fmla="*/ 0 h 5"/>
                </a:gdLst>
                <a:ahLst/>
                <a:cxnLst>
                  <a:cxn ang="0">
                    <a:pos x="T0" y="T1"/>
                  </a:cxn>
                  <a:cxn ang="0">
                    <a:pos x="T2" y="T3"/>
                  </a:cxn>
                  <a:cxn ang="0">
                    <a:pos x="T4" y="T5"/>
                  </a:cxn>
                  <a:cxn ang="0">
                    <a:pos x="T6" y="T7"/>
                  </a:cxn>
                </a:cxnLst>
                <a:rect l="0" t="0" r="r" b="b"/>
                <a:pathLst>
                  <a:path w="14" h="5">
                    <a:moveTo>
                      <a:pt x="10" y="0"/>
                    </a:moveTo>
                    <a:cubicBezTo>
                      <a:pt x="9" y="0"/>
                      <a:pt x="0" y="3"/>
                      <a:pt x="4" y="4"/>
                    </a:cubicBezTo>
                    <a:cubicBezTo>
                      <a:pt x="8" y="5"/>
                      <a:pt x="11" y="1"/>
                      <a:pt x="13" y="2"/>
                    </a:cubicBezTo>
                    <a:cubicBezTo>
                      <a:pt x="14" y="2"/>
                      <a:pt x="12"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204"/>
              <p:cNvSpPr/>
              <p:nvPr/>
            </p:nvSpPr>
            <p:spPr bwMode="auto">
              <a:xfrm>
                <a:off x="4274" y="1391"/>
                <a:ext cx="11" cy="8"/>
              </a:xfrm>
              <a:custGeom>
                <a:avLst/>
                <a:gdLst>
                  <a:gd name="T0" fmla="*/ 4 w 8"/>
                  <a:gd name="T1" fmla="*/ 2 h 6"/>
                  <a:gd name="T2" fmla="*/ 4 w 8"/>
                  <a:gd name="T3" fmla="*/ 4 h 6"/>
                  <a:gd name="T4" fmla="*/ 1 w 8"/>
                  <a:gd name="T5" fmla="*/ 6 h 6"/>
                  <a:gd name="T6" fmla="*/ 5 w 8"/>
                  <a:gd name="T7" fmla="*/ 5 h 6"/>
                  <a:gd name="T8" fmla="*/ 8 w 8"/>
                  <a:gd name="T9" fmla="*/ 2 h 6"/>
                  <a:gd name="T10" fmla="*/ 4 w 8"/>
                  <a:gd name="T11" fmla="*/ 2 h 6"/>
                </a:gdLst>
                <a:ahLst/>
                <a:cxnLst>
                  <a:cxn ang="0">
                    <a:pos x="T0" y="T1"/>
                  </a:cxn>
                  <a:cxn ang="0">
                    <a:pos x="T2" y="T3"/>
                  </a:cxn>
                  <a:cxn ang="0">
                    <a:pos x="T4" y="T5"/>
                  </a:cxn>
                  <a:cxn ang="0">
                    <a:pos x="T6" y="T7"/>
                  </a:cxn>
                  <a:cxn ang="0">
                    <a:pos x="T8" y="T9"/>
                  </a:cxn>
                  <a:cxn ang="0">
                    <a:pos x="T10" y="T11"/>
                  </a:cxn>
                </a:cxnLst>
                <a:rect l="0" t="0" r="r" b="b"/>
                <a:pathLst>
                  <a:path w="8" h="6">
                    <a:moveTo>
                      <a:pt x="4" y="2"/>
                    </a:moveTo>
                    <a:cubicBezTo>
                      <a:pt x="4" y="3"/>
                      <a:pt x="5" y="3"/>
                      <a:pt x="4" y="4"/>
                    </a:cubicBezTo>
                    <a:cubicBezTo>
                      <a:pt x="3" y="5"/>
                      <a:pt x="0" y="6"/>
                      <a:pt x="1" y="6"/>
                    </a:cubicBezTo>
                    <a:cubicBezTo>
                      <a:pt x="2" y="6"/>
                      <a:pt x="4" y="6"/>
                      <a:pt x="5" y="5"/>
                    </a:cubicBezTo>
                    <a:cubicBezTo>
                      <a:pt x="7" y="4"/>
                      <a:pt x="8" y="3"/>
                      <a:pt x="8" y="2"/>
                    </a:cubicBezTo>
                    <a:cubicBezTo>
                      <a:pt x="8" y="0"/>
                      <a:pt x="5"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 name="Group 406"/>
            <p:cNvGrpSpPr/>
            <p:nvPr/>
          </p:nvGrpSpPr>
          <p:grpSpPr bwMode="auto">
            <a:xfrm>
              <a:off x="4273" y="968"/>
              <a:ext cx="2812" cy="1386"/>
              <a:chOff x="4273" y="968"/>
              <a:chExt cx="2812" cy="1386"/>
            </a:xfrm>
            <a:grpFill/>
          </p:grpSpPr>
          <p:sp>
            <p:nvSpPr>
              <p:cNvPr id="157" name="Freeform 206"/>
              <p:cNvSpPr/>
              <p:nvPr/>
            </p:nvSpPr>
            <p:spPr bwMode="auto">
              <a:xfrm>
                <a:off x="4808" y="1195"/>
                <a:ext cx="33" cy="21"/>
              </a:xfrm>
              <a:custGeom>
                <a:avLst/>
                <a:gdLst>
                  <a:gd name="T0" fmla="*/ 17 w 24"/>
                  <a:gd name="T1" fmla="*/ 5 h 15"/>
                  <a:gd name="T2" fmla="*/ 13 w 24"/>
                  <a:gd name="T3" fmla="*/ 3 h 15"/>
                  <a:gd name="T4" fmla="*/ 9 w 24"/>
                  <a:gd name="T5" fmla="*/ 1 h 15"/>
                  <a:gd name="T6" fmla="*/ 7 w 24"/>
                  <a:gd name="T7" fmla="*/ 6 h 15"/>
                  <a:gd name="T8" fmla="*/ 2 w 24"/>
                  <a:gd name="T9" fmla="*/ 8 h 15"/>
                  <a:gd name="T10" fmla="*/ 3 w 24"/>
                  <a:gd name="T11" fmla="*/ 11 h 15"/>
                  <a:gd name="T12" fmla="*/ 10 w 24"/>
                  <a:gd name="T13" fmla="*/ 13 h 15"/>
                  <a:gd name="T14" fmla="*/ 15 w 24"/>
                  <a:gd name="T15" fmla="*/ 14 h 15"/>
                  <a:gd name="T16" fmla="*/ 20 w 24"/>
                  <a:gd name="T17" fmla="*/ 13 h 15"/>
                  <a:gd name="T18" fmla="*/ 23 w 24"/>
                  <a:gd name="T19" fmla="*/ 11 h 15"/>
                  <a:gd name="T20" fmla="*/ 20 w 24"/>
                  <a:gd name="T21" fmla="*/ 10 h 15"/>
                  <a:gd name="T22" fmla="*/ 20 w 24"/>
                  <a:gd name="T23" fmla="*/ 8 h 15"/>
                  <a:gd name="T24" fmla="*/ 18 w 24"/>
                  <a:gd name="T25" fmla="*/ 6 h 15"/>
                  <a:gd name="T26" fmla="*/ 17 w 24"/>
                  <a:gd name="T2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5">
                    <a:moveTo>
                      <a:pt x="17" y="5"/>
                    </a:moveTo>
                    <a:cubicBezTo>
                      <a:pt x="15" y="5"/>
                      <a:pt x="15" y="4"/>
                      <a:pt x="13" y="3"/>
                    </a:cubicBezTo>
                    <a:cubicBezTo>
                      <a:pt x="12" y="2"/>
                      <a:pt x="9" y="0"/>
                      <a:pt x="9" y="1"/>
                    </a:cubicBezTo>
                    <a:cubicBezTo>
                      <a:pt x="8" y="2"/>
                      <a:pt x="7" y="5"/>
                      <a:pt x="7" y="6"/>
                    </a:cubicBezTo>
                    <a:cubicBezTo>
                      <a:pt x="6" y="7"/>
                      <a:pt x="2" y="8"/>
                      <a:pt x="2" y="8"/>
                    </a:cubicBezTo>
                    <a:cubicBezTo>
                      <a:pt x="1" y="9"/>
                      <a:pt x="0" y="10"/>
                      <a:pt x="3" y="11"/>
                    </a:cubicBezTo>
                    <a:cubicBezTo>
                      <a:pt x="6" y="11"/>
                      <a:pt x="8" y="13"/>
                      <a:pt x="10" y="13"/>
                    </a:cubicBezTo>
                    <a:cubicBezTo>
                      <a:pt x="11" y="14"/>
                      <a:pt x="12" y="13"/>
                      <a:pt x="15" y="14"/>
                    </a:cubicBezTo>
                    <a:cubicBezTo>
                      <a:pt x="17" y="15"/>
                      <a:pt x="19" y="14"/>
                      <a:pt x="20" y="13"/>
                    </a:cubicBezTo>
                    <a:cubicBezTo>
                      <a:pt x="22" y="12"/>
                      <a:pt x="24" y="11"/>
                      <a:pt x="23" y="11"/>
                    </a:cubicBezTo>
                    <a:cubicBezTo>
                      <a:pt x="21" y="11"/>
                      <a:pt x="20" y="11"/>
                      <a:pt x="20" y="10"/>
                    </a:cubicBezTo>
                    <a:cubicBezTo>
                      <a:pt x="20" y="9"/>
                      <a:pt x="22" y="10"/>
                      <a:pt x="20" y="8"/>
                    </a:cubicBezTo>
                    <a:cubicBezTo>
                      <a:pt x="19" y="7"/>
                      <a:pt x="18" y="6"/>
                      <a:pt x="18" y="6"/>
                    </a:cubicBezTo>
                    <a:cubicBezTo>
                      <a:pt x="18" y="6"/>
                      <a:pt x="18" y="4"/>
                      <a:pt x="1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207"/>
              <p:cNvSpPr/>
              <p:nvPr/>
            </p:nvSpPr>
            <p:spPr bwMode="auto">
              <a:xfrm>
                <a:off x="4799" y="1206"/>
                <a:ext cx="6" cy="6"/>
              </a:xfrm>
              <a:custGeom>
                <a:avLst/>
                <a:gdLst>
                  <a:gd name="T0" fmla="*/ 1 w 4"/>
                  <a:gd name="T1" fmla="*/ 3 h 4"/>
                  <a:gd name="T2" fmla="*/ 3 w 4"/>
                  <a:gd name="T3" fmla="*/ 1 h 4"/>
                  <a:gd name="T4" fmla="*/ 1 w 4"/>
                  <a:gd name="T5" fmla="*/ 1 h 4"/>
                  <a:gd name="T6" fmla="*/ 1 w 4"/>
                  <a:gd name="T7" fmla="*/ 3 h 4"/>
                </a:gdLst>
                <a:ahLst/>
                <a:cxnLst>
                  <a:cxn ang="0">
                    <a:pos x="T0" y="T1"/>
                  </a:cxn>
                  <a:cxn ang="0">
                    <a:pos x="T2" y="T3"/>
                  </a:cxn>
                  <a:cxn ang="0">
                    <a:pos x="T4" y="T5"/>
                  </a:cxn>
                  <a:cxn ang="0">
                    <a:pos x="T6" y="T7"/>
                  </a:cxn>
                </a:cxnLst>
                <a:rect l="0" t="0" r="r" b="b"/>
                <a:pathLst>
                  <a:path w="4" h="4">
                    <a:moveTo>
                      <a:pt x="1" y="3"/>
                    </a:moveTo>
                    <a:cubicBezTo>
                      <a:pt x="3" y="3"/>
                      <a:pt x="2" y="2"/>
                      <a:pt x="3" y="1"/>
                    </a:cubicBezTo>
                    <a:cubicBezTo>
                      <a:pt x="4" y="0"/>
                      <a:pt x="2" y="0"/>
                      <a:pt x="1" y="1"/>
                    </a:cubicBezTo>
                    <a:cubicBezTo>
                      <a:pt x="0" y="2"/>
                      <a:pt x="0" y="4"/>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208"/>
              <p:cNvSpPr/>
              <p:nvPr/>
            </p:nvSpPr>
            <p:spPr bwMode="auto">
              <a:xfrm>
                <a:off x="4787" y="1210"/>
                <a:ext cx="4" cy="5"/>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3"/>
                      <a:pt x="3" y="0"/>
                      <a:pt x="1" y="1"/>
                    </a:cubicBezTo>
                    <a:cubicBezTo>
                      <a:pt x="0" y="2"/>
                      <a:pt x="1"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209"/>
              <p:cNvSpPr/>
              <p:nvPr/>
            </p:nvSpPr>
            <p:spPr bwMode="auto">
              <a:xfrm>
                <a:off x="4654" y="1146"/>
                <a:ext cx="144" cy="70"/>
              </a:xfrm>
              <a:custGeom>
                <a:avLst/>
                <a:gdLst>
                  <a:gd name="T0" fmla="*/ 94 w 105"/>
                  <a:gd name="T1" fmla="*/ 36 h 51"/>
                  <a:gd name="T2" fmla="*/ 104 w 105"/>
                  <a:gd name="T3" fmla="*/ 35 h 51"/>
                  <a:gd name="T4" fmla="*/ 91 w 105"/>
                  <a:gd name="T5" fmla="*/ 29 h 51"/>
                  <a:gd name="T6" fmla="*/ 85 w 105"/>
                  <a:gd name="T7" fmla="*/ 21 h 51"/>
                  <a:gd name="T8" fmla="*/ 79 w 105"/>
                  <a:gd name="T9" fmla="*/ 8 h 51"/>
                  <a:gd name="T10" fmla="*/ 71 w 105"/>
                  <a:gd name="T11" fmla="*/ 0 h 51"/>
                  <a:gd name="T12" fmla="*/ 65 w 105"/>
                  <a:gd name="T13" fmla="*/ 0 h 51"/>
                  <a:gd name="T14" fmla="*/ 69 w 105"/>
                  <a:gd name="T15" fmla="*/ 16 h 51"/>
                  <a:gd name="T16" fmla="*/ 61 w 105"/>
                  <a:gd name="T17" fmla="*/ 10 h 51"/>
                  <a:gd name="T18" fmla="*/ 50 w 105"/>
                  <a:gd name="T19" fmla="*/ 4 h 51"/>
                  <a:gd name="T20" fmla="*/ 54 w 105"/>
                  <a:gd name="T21" fmla="*/ 10 h 51"/>
                  <a:gd name="T22" fmla="*/ 50 w 105"/>
                  <a:gd name="T23" fmla="*/ 9 h 51"/>
                  <a:gd name="T24" fmla="*/ 44 w 105"/>
                  <a:gd name="T25" fmla="*/ 11 h 51"/>
                  <a:gd name="T26" fmla="*/ 44 w 105"/>
                  <a:gd name="T27" fmla="*/ 6 h 51"/>
                  <a:gd name="T28" fmla="*/ 33 w 105"/>
                  <a:gd name="T29" fmla="*/ 8 h 51"/>
                  <a:gd name="T30" fmla="*/ 29 w 105"/>
                  <a:gd name="T31" fmla="*/ 5 h 51"/>
                  <a:gd name="T32" fmla="*/ 22 w 105"/>
                  <a:gd name="T33" fmla="*/ 1 h 51"/>
                  <a:gd name="T34" fmla="*/ 5 w 105"/>
                  <a:gd name="T35" fmla="*/ 10 h 51"/>
                  <a:gd name="T36" fmla="*/ 5 w 105"/>
                  <a:gd name="T37" fmla="*/ 13 h 51"/>
                  <a:gd name="T38" fmla="*/ 7 w 105"/>
                  <a:gd name="T39" fmla="*/ 18 h 51"/>
                  <a:gd name="T40" fmla="*/ 12 w 105"/>
                  <a:gd name="T41" fmla="*/ 21 h 51"/>
                  <a:gd name="T42" fmla="*/ 9 w 105"/>
                  <a:gd name="T43" fmla="*/ 23 h 51"/>
                  <a:gd name="T44" fmla="*/ 19 w 105"/>
                  <a:gd name="T45" fmla="*/ 29 h 51"/>
                  <a:gd name="T46" fmla="*/ 44 w 105"/>
                  <a:gd name="T47" fmla="*/ 32 h 51"/>
                  <a:gd name="T48" fmla="*/ 25 w 105"/>
                  <a:gd name="T49" fmla="*/ 33 h 51"/>
                  <a:gd name="T50" fmla="*/ 18 w 105"/>
                  <a:gd name="T51" fmla="*/ 42 h 51"/>
                  <a:gd name="T52" fmla="*/ 33 w 105"/>
                  <a:gd name="T53" fmla="*/ 47 h 51"/>
                  <a:gd name="T54" fmla="*/ 50 w 105"/>
                  <a:gd name="T55" fmla="*/ 49 h 51"/>
                  <a:gd name="T56" fmla="*/ 64 w 105"/>
                  <a:gd name="T57" fmla="*/ 45 h 51"/>
                  <a:gd name="T58" fmla="*/ 74 w 105"/>
                  <a:gd name="T59" fmla="*/ 43 h 51"/>
                  <a:gd name="T60" fmla="*/ 82 w 105"/>
                  <a:gd name="T61" fmla="*/ 46 h 51"/>
                  <a:gd name="T62" fmla="*/ 98 w 105"/>
                  <a:gd name="T63" fmla="*/ 45 h 51"/>
                  <a:gd name="T64" fmla="*/ 98 w 105"/>
                  <a:gd name="T65" fmla="*/ 43 h 51"/>
                  <a:gd name="T66" fmla="*/ 97 w 105"/>
                  <a:gd name="T67" fmla="*/ 41 h 51"/>
                  <a:gd name="T68" fmla="*/ 92 w 105"/>
                  <a:gd name="T69" fmla="*/ 43 h 51"/>
                  <a:gd name="T70" fmla="*/ 91 w 105"/>
                  <a:gd name="T71"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5" h="51">
                    <a:moveTo>
                      <a:pt x="94" y="40"/>
                    </a:moveTo>
                    <a:cubicBezTo>
                      <a:pt x="94" y="39"/>
                      <a:pt x="94" y="36"/>
                      <a:pt x="94" y="36"/>
                    </a:cubicBezTo>
                    <a:cubicBezTo>
                      <a:pt x="94" y="36"/>
                      <a:pt x="103" y="38"/>
                      <a:pt x="104" y="38"/>
                    </a:cubicBezTo>
                    <a:cubicBezTo>
                      <a:pt x="105" y="38"/>
                      <a:pt x="104" y="36"/>
                      <a:pt x="104" y="35"/>
                    </a:cubicBezTo>
                    <a:cubicBezTo>
                      <a:pt x="104" y="33"/>
                      <a:pt x="100" y="33"/>
                      <a:pt x="97" y="32"/>
                    </a:cubicBezTo>
                    <a:cubicBezTo>
                      <a:pt x="94" y="30"/>
                      <a:pt x="94" y="29"/>
                      <a:pt x="91" y="29"/>
                    </a:cubicBezTo>
                    <a:cubicBezTo>
                      <a:pt x="87" y="29"/>
                      <a:pt x="85" y="25"/>
                      <a:pt x="84" y="24"/>
                    </a:cubicBezTo>
                    <a:cubicBezTo>
                      <a:pt x="84" y="23"/>
                      <a:pt x="84" y="21"/>
                      <a:pt x="85" y="21"/>
                    </a:cubicBezTo>
                    <a:cubicBezTo>
                      <a:pt x="85" y="21"/>
                      <a:pt x="86" y="20"/>
                      <a:pt x="84" y="18"/>
                    </a:cubicBezTo>
                    <a:cubicBezTo>
                      <a:pt x="83" y="15"/>
                      <a:pt x="79" y="9"/>
                      <a:pt x="79" y="8"/>
                    </a:cubicBezTo>
                    <a:cubicBezTo>
                      <a:pt x="79" y="6"/>
                      <a:pt x="79" y="5"/>
                      <a:pt x="77" y="5"/>
                    </a:cubicBezTo>
                    <a:cubicBezTo>
                      <a:pt x="75" y="4"/>
                      <a:pt x="73" y="1"/>
                      <a:pt x="71" y="0"/>
                    </a:cubicBezTo>
                    <a:cubicBezTo>
                      <a:pt x="69" y="0"/>
                      <a:pt x="70" y="1"/>
                      <a:pt x="69" y="2"/>
                    </a:cubicBezTo>
                    <a:cubicBezTo>
                      <a:pt x="69" y="2"/>
                      <a:pt x="66" y="0"/>
                      <a:pt x="65" y="0"/>
                    </a:cubicBezTo>
                    <a:cubicBezTo>
                      <a:pt x="64" y="0"/>
                      <a:pt x="63" y="1"/>
                      <a:pt x="63" y="3"/>
                    </a:cubicBezTo>
                    <a:cubicBezTo>
                      <a:pt x="62" y="4"/>
                      <a:pt x="68" y="15"/>
                      <a:pt x="69" y="16"/>
                    </a:cubicBezTo>
                    <a:cubicBezTo>
                      <a:pt x="69" y="18"/>
                      <a:pt x="65" y="18"/>
                      <a:pt x="63" y="18"/>
                    </a:cubicBezTo>
                    <a:cubicBezTo>
                      <a:pt x="61" y="18"/>
                      <a:pt x="61" y="11"/>
                      <a:pt x="61" y="10"/>
                    </a:cubicBezTo>
                    <a:cubicBezTo>
                      <a:pt x="61" y="8"/>
                      <a:pt x="57" y="6"/>
                      <a:pt x="56" y="6"/>
                    </a:cubicBezTo>
                    <a:cubicBezTo>
                      <a:pt x="55" y="6"/>
                      <a:pt x="52" y="4"/>
                      <a:pt x="50" y="4"/>
                    </a:cubicBezTo>
                    <a:cubicBezTo>
                      <a:pt x="48" y="4"/>
                      <a:pt x="51" y="5"/>
                      <a:pt x="53" y="6"/>
                    </a:cubicBezTo>
                    <a:cubicBezTo>
                      <a:pt x="55" y="7"/>
                      <a:pt x="54" y="8"/>
                      <a:pt x="54" y="10"/>
                    </a:cubicBezTo>
                    <a:cubicBezTo>
                      <a:pt x="54" y="11"/>
                      <a:pt x="52" y="9"/>
                      <a:pt x="52" y="9"/>
                    </a:cubicBezTo>
                    <a:cubicBezTo>
                      <a:pt x="52" y="9"/>
                      <a:pt x="51" y="9"/>
                      <a:pt x="50" y="9"/>
                    </a:cubicBezTo>
                    <a:cubicBezTo>
                      <a:pt x="49" y="8"/>
                      <a:pt x="49" y="9"/>
                      <a:pt x="47" y="10"/>
                    </a:cubicBezTo>
                    <a:cubicBezTo>
                      <a:pt x="46" y="11"/>
                      <a:pt x="46" y="11"/>
                      <a:pt x="44" y="11"/>
                    </a:cubicBezTo>
                    <a:cubicBezTo>
                      <a:pt x="42" y="12"/>
                      <a:pt x="44" y="9"/>
                      <a:pt x="45" y="9"/>
                    </a:cubicBezTo>
                    <a:cubicBezTo>
                      <a:pt x="45" y="8"/>
                      <a:pt x="46" y="7"/>
                      <a:pt x="44" y="6"/>
                    </a:cubicBezTo>
                    <a:cubicBezTo>
                      <a:pt x="43" y="5"/>
                      <a:pt x="36" y="4"/>
                      <a:pt x="35" y="4"/>
                    </a:cubicBezTo>
                    <a:cubicBezTo>
                      <a:pt x="34" y="5"/>
                      <a:pt x="33" y="7"/>
                      <a:pt x="33" y="8"/>
                    </a:cubicBezTo>
                    <a:cubicBezTo>
                      <a:pt x="32" y="8"/>
                      <a:pt x="28" y="8"/>
                      <a:pt x="27" y="8"/>
                    </a:cubicBezTo>
                    <a:cubicBezTo>
                      <a:pt x="27" y="8"/>
                      <a:pt x="28" y="6"/>
                      <a:pt x="29" y="5"/>
                    </a:cubicBezTo>
                    <a:cubicBezTo>
                      <a:pt x="30" y="4"/>
                      <a:pt x="30" y="2"/>
                      <a:pt x="29" y="1"/>
                    </a:cubicBezTo>
                    <a:cubicBezTo>
                      <a:pt x="29" y="0"/>
                      <a:pt x="24" y="0"/>
                      <a:pt x="22" y="1"/>
                    </a:cubicBezTo>
                    <a:cubicBezTo>
                      <a:pt x="20" y="2"/>
                      <a:pt x="16" y="4"/>
                      <a:pt x="13" y="5"/>
                    </a:cubicBezTo>
                    <a:cubicBezTo>
                      <a:pt x="10" y="6"/>
                      <a:pt x="7" y="9"/>
                      <a:pt x="5" y="10"/>
                    </a:cubicBezTo>
                    <a:cubicBezTo>
                      <a:pt x="3" y="11"/>
                      <a:pt x="6" y="11"/>
                      <a:pt x="6" y="11"/>
                    </a:cubicBezTo>
                    <a:cubicBezTo>
                      <a:pt x="7" y="12"/>
                      <a:pt x="6" y="12"/>
                      <a:pt x="5" y="13"/>
                    </a:cubicBezTo>
                    <a:cubicBezTo>
                      <a:pt x="3" y="13"/>
                      <a:pt x="2" y="16"/>
                      <a:pt x="1" y="17"/>
                    </a:cubicBezTo>
                    <a:cubicBezTo>
                      <a:pt x="0" y="19"/>
                      <a:pt x="5" y="18"/>
                      <a:pt x="7" y="18"/>
                    </a:cubicBezTo>
                    <a:cubicBezTo>
                      <a:pt x="9" y="18"/>
                      <a:pt x="7" y="19"/>
                      <a:pt x="7" y="20"/>
                    </a:cubicBezTo>
                    <a:cubicBezTo>
                      <a:pt x="6" y="21"/>
                      <a:pt x="9" y="21"/>
                      <a:pt x="12" y="21"/>
                    </a:cubicBezTo>
                    <a:cubicBezTo>
                      <a:pt x="16" y="21"/>
                      <a:pt x="21" y="20"/>
                      <a:pt x="23" y="20"/>
                    </a:cubicBezTo>
                    <a:cubicBezTo>
                      <a:pt x="25" y="20"/>
                      <a:pt x="17" y="20"/>
                      <a:pt x="9" y="23"/>
                    </a:cubicBezTo>
                    <a:cubicBezTo>
                      <a:pt x="1" y="27"/>
                      <a:pt x="8" y="28"/>
                      <a:pt x="10" y="29"/>
                    </a:cubicBezTo>
                    <a:cubicBezTo>
                      <a:pt x="13" y="30"/>
                      <a:pt x="16" y="30"/>
                      <a:pt x="19" y="29"/>
                    </a:cubicBezTo>
                    <a:cubicBezTo>
                      <a:pt x="22" y="29"/>
                      <a:pt x="27" y="28"/>
                      <a:pt x="32" y="29"/>
                    </a:cubicBezTo>
                    <a:cubicBezTo>
                      <a:pt x="36" y="30"/>
                      <a:pt x="41" y="31"/>
                      <a:pt x="44" y="32"/>
                    </a:cubicBezTo>
                    <a:cubicBezTo>
                      <a:pt x="47" y="33"/>
                      <a:pt x="40" y="33"/>
                      <a:pt x="38" y="33"/>
                    </a:cubicBezTo>
                    <a:cubicBezTo>
                      <a:pt x="35" y="33"/>
                      <a:pt x="33" y="33"/>
                      <a:pt x="25" y="33"/>
                    </a:cubicBezTo>
                    <a:cubicBezTo>
                      <a:pt x="18" y="33"/>
                      <a:pt x="12" y="34"/>
                      <a:pt x="11" y="35"/>
                    </a:cubicBezTo>
                    <a:cubicBezTo>
                      <a:pt x="10" y="36"/>
                      <a:pt x="14" y="39"/>
                      <a:pt x="18" y="42"/>
                    </a:cubicBezTo>
                    <a:cubicBezTo>
                      <a:pt x="21" y="44"/>
                      <a:pt x="30" y="43"/>
                      <a:pt x="31" y="43"/>
                    </a:cubicBezTo>
                    <a:cubicBezTo>
                      <a:pt x="32" y="43"/>
                      <a:pt x="33" y="45"/>
                      <a:pt x="33" y="47"/>
                    </a:cubicBezTo>
                    <a:cubicBezTo>
                      <a:pt x="33" y="48"/>
                      <a:pt x="35" y="49"/>
                      <a:pt x="37" y="50"/>
                    </a:cubicBezTo>
                    <a:cubicBezTo>
                      <a:pt x="39" y="51"/>
                      <a:pt x="47" y="49"/>
                      <a:pt x="50" y="49"/>
                    </a:cubicBezTo>
                    <a:cubicBezTo>
                      <a:pt x="54" y="48"/>
                      <a:pt x="59" y="47"/>
                      <a:pt x="60" y="46"/>
                    </a:cubicBezTo>
                    <a:cubicBezTo>
                      <a:pt x="61" y="46"/>
                      <a:pt x="62" y="45"/>
                      <a:pt x="64" y="45"/>
                    </a:cubicBezTo>
                    <a:cubicBezTo>
                      <a:pt x="67" y="45"/>
                      <a:pt x="70" y="42"/>
                      <a:pt x="73" y="41"/>
                    </a:cubicBezTo>
                    <a:cubicBezTo>
                      <a:pt x="75" y="40"/>
                      <a:pt x="74" y="42"/>
                      <a:pt x="74" y="43"/>
                    </a:cubicBezTo>
                    <a:cubicBezTo>
                      <a:pt x="74" y="44"/>
                      <a:pt x="78" y="44"/>
                      <a:pt x="80" y="44"/>
                    </a:cubicBezTo>
                    <a:cubicBezTo>
                      <a:pt x="82" y="44"/>
                      <a:pt x="81" y="45"/>
                      <a:pt x="82" y="46"/>
                    </a:cubicBezTo>
                    <a:cubicBezTo>
                      <a:pt x="83" y="47"/>
                      <a:pt x="92" y="47"/>
                      <a:pt x="94" y="47"/>
                    </a:cubicBezTo>
                    <a:cubicBezTo>
                      <a:pt x="97" y="46"/>
                      <a:pt x="98" y="46"/>
                      <a:pt x="98" y="45"/>
                    </a:cubicBezTo>
                    <a:cubicBezTo>
                      <a:pt x="99" y="45"/>
                      <a:pt x="100" y="44"/>
                      <a:pt x="101" y="44"/>
                    </a:cubicBezTo>
                    <a:cubicBezTo>
                      <a:pt x="102" y="44"/>
                      <a:pt x="99" y="43"/>
                      <a:pt x="98" y="43"/>
                    </a:cubicBezTo>
                    <a:cubicBezTo>
                      <a:pt x="97" y="43"/>
                      <a:pt x="98" y="42"/>
                      <a:pt x="98" y="41"/>
                    </a:cubicBezTo>
                    <a:cubicBezTo>
                      <a:pt x="98" y="40"/>
                      <a:pt x="97" y="41"/>
                      <a:pt x="97" y="41"/>
                    </a:cubicBezTo>
                    <a:cubicBezTo>
                      <a:pt x="96" y="41"/>
                      <a:pt x="94" y="41"/>
                      <a:pt x="94" y="42"/>
                    </a:cubicBezTo>
                    <a:cubicBezTo>
                      <a:pt x="94" y="42"/>
                      <a:pt x="92" y="43"/>
                      <a:pt x="92" y="43"/>
                    </a:cubicBezTo>
                    <a:cubicBezTo>
                      <a:pt x="92" y="44"/>
                      <a:pt x="92" y="42"/>
                      <a:pt x="92" y="41"/>
                    </a:cubicBezTo>
                    <a:cubicBezTo>
                      <a:pt x="92" y="41"/>
                      <a:pt x="91" y="40"/>
                      <a:pt x="91" y="40"/>
                    </a:cubicBezTo>
                    <a:cubicBezTo>
                      <a:pt x="91" y="39"/>
                      <a:pt x="94" y="40"/>
                      <a:pt x="94"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210"/>
              <p:cNvSpPr/>
              <p:nvPr/>
            </p:nvSpPr>
            <p:spPr bwMode="auto">
              <a:xfrm>
                <a:off x="4747" y="1139"/>
                <a:ext cx="24" cy="14"/>
              </a:xfrm>
              <a:custGeom>
                <a:avLst/>
                <a:gdLst>
                  <a:gd name="T0" fmla="*/ 5 w 17"/>
                  <a:gd name="T1" fmla="*/ 1 h 10"/>
                  <a:gd name="T2" fmla="*/ 2 w 17"/>
                  <a:gd name="T3" fmla="*/ 3 h 10"/>
                  <a:gd name="T4" fmla="*/ 7 w 17"/>
                  <a:gd name="T5" fmla="*/ 5 h 10"/>
                  <a:gd name="T6" fmla="*/ 11 w 17"/>
                  <a:gd name="T7" fmla="*/ 10 h 10"/>
                  <a:gd name="T8" fmla="*/ 16 w 17"/>
                  <a:gd name="T9" fmla="*/ 4 h 10"/>
                  <a:gd name="T10" fmla="*/ 12 w 17"/>
                  <a:gd name="T11" fmla="*/ 1 h 10"/>
                  <a:gd name="T12" fmla="*/ 5 w 1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7" h="10">
                    <a:moveTo>
                      <a:pt x="5" y="1"/>
                    </a:moveTo>
                    <a:cubicBezTo>
                      <a:pt x="4" y="1"/>
                      <a:pt x="4" y="2"/>
                      <a:pt x="2" y="3"/>
                    </a:cubicBezTo>
                    <a:cubicBezTo>
                      <a:pt x="0" y="4"/>
                      <a:pt x="5" y="5"/>
                      <a:pt x="7" y="5"/>
                    </a:cubicBezTo>
                    <a:cubicBezTo>
                      <a:pt x="8" y="6"/>
                      <a:pt x="10" y="10"/>
                      <a:pt x="11" y="10"/>
                    </a:cubicBezTo>
                    <a:cubicBezTo>
                      <a:pt x="12" y="10"/>
                      <a:pt x="15" y="5"/>
                      <a:pt x="16" y="4"/>
                    </a:cubicBezTo>
                    <a:cubicBezTo>
                      <a:pt x="17" y="3"/>
                      <a:pt x="14" y="2"/>
                      <a:pt x="12" y="1"/>
                    </a:cubicBezTo>
                    <a:cubicBezTo>
                      <a:pt x="11" y="0"/>
                      <a:pt x="6" y="0"/>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211"/>
              <p:cNvSpPr/>
              <p:nvPr/>
            </p:nvSpPr>
            <p:spPr bwMode="auto">
              <a:xfrm>
                <a:off x="4783" y="1133"/>
                <a:ext cx="51" cy="44"/>
              </a:xfrm>
              <a:custGeom>
                <a:avLst/>
                <a:gdLst>
                  <a:gd name="T0" fmla="*/ 36 w 37"/>
                  <a:gd name="T1" fmla="*/ 17 h 32"/>
                  <a:gd name="T2" fmla="*/ 34 w 37"/>
                  <a:gd name="T3" fmla="*/ 15 h 32"/>
                  <a:gd name="T4" fmla="*/ 34 w 37"/>
                  <a:gd name="T5" fmla="*/ 12 h 32"/>
                  <a:gd name="T6" fmla="*/ 33 w 37"/>
                  <a:gd name="T7" fmla="*/ 11 h 32"/>
                  <a:gd name="T8" fmla="*/ 32 w 37"/>
                  <a:gd name="T9" fmla="*/ 13 h 32"/>
                  <a:gd name="T10" fmla="*/ 34 w 37"/>
                  <a:gd name="T11" fmla="*/ 16 h 32"/>
                  <a:gd name="T12" fmla="*/ 33 w 37"/>
                  <a:gd name="T13" fmla="*/ 17 h 32"/>
                  <a:gd name="T14" fmla="*/ 28 w 37"/>
                  <a:gd name="T15" fmla="*/ 12 h 32"/>
                  <a:gd name="T16" fmla="*/ 24 w 37"/>
                  <a:gd name="T17" fmla="*/ 14 h 32"/>
                  <a:gd name="T18" fmla="*/ 27 w 37"/>
                  <a:gd name="T19" fmla="*/ 10 h 32"/>
                  <a:gd name="T20" fmla="*/ 30 w 37"/>
                  <a:gd name="T21" fmla="*/ 9 h 32"/>
                  <a:gd name="T22" fmla="*/ 31 w 37"/>
                  <a:gd name="T23" fmla="*/ 8 h 32"/>
                  <a:gd name="T24" fmla="*/ 30 w 37"/>
                  <a:gd name="T25" fmla="*/ 7 h 32"/>
                  <a:gd name="T26" fmla="*/ 32 w 37"/>
                  <a:gd name="T27" fmla="*/ 5 h 32"/>
                  <a:gd name="T28" fmla="*/ 28 w 37"/>
                  <a:gd name="T29" fmla="*/ 3 h 32"/>
                  <a:gd name="T30" fmla="*/ 29 w 37"/>
                  <a:gd name="T31" fmla="*/ 1 h 32"/>
                  <a:gd name="T32" fmla="*/ 24 w 37"/>
                  <a:gd name="T33" fmla="*/ 1 h 32"/>
                  <a:gd name="T34" fmla="*/ 19 w 37"/>
                  <a:gd name="T35" fmla="*/ 2 h 32"/>
                  <a:gd name="T36" fmla="*/ 22 w 37"/>
                  <a:gd name="T37" fmla="*/ 3 h 32"/>
                  <a:gd name="T38" fmla="*/ 22 w 37"/>
                  <a:gd name="T39" fmla="*/ 4 h 32"/>
                  <a:gd name="T40" fmla="*/ 19 w 37"/>
                  <a:gd name="T41" fmla="*/ 4 h 32"/>
                  <a:gd name="T42" fmla="*/ 15 w 37"/>
                  <a:gd name="T43" fmla="*/ 3 h 32"/>
                  <a:gd name="T44" fmla="*/ 16 w 37"/>
                  <a:gd name="T45" fmla="*/ 4 h 32"/>
                  <a:gd name="T46" fmla="*/ 13 w 37"/>
                  <a:gd name="T47" fmla="*/ 4 h 32"/>
                  <a:gd name="T48" fmla="*/ 10 w 37"/>
                  <a:gd name="T49" fmla="*/ 4 h 32"/>
                  <a:gd name="T50" fmla="*/ 12 w 37"/>
                  <a:gd name="T51" fmla="*/ 5 h 32"/>
                  <a:gd name="T52" fmla="*/ 13 w 37"/>
                  <a:gd name="T53" fmla="*/ 6 h 32"/>
                  <a:gd name="T54" fmla="*/ 12 w 37"/>
                  <a:gd name="T55" fmla="*/ 8 h 32"/>
                  <a:gd name="T56" fmla="*/ 10 w 37"/>
                  <a:gd name="T57" fmla="*/ 6 h 32"/>
                  <a:gd name="T58" fmla="*/ 7 w 37"/>
                  <a:gd name="T59" fmla="*/ 7 h 32"/>
                  <a:gd name="T60" fmla="*/ 12 w 37"/>
                  <a:gd name="T61" fmla="*/ 10 h 32"/>
                  <a:gd name="T62" fmla="*/ 15 w 37"/>
                  <a:gd name="T63" fmla="*/ 12 h 32"/>
                  <a:gd name="T64" fmla="*/ 13 w 37"/>
                  <a:gd name="T65" fmla="*/ 13 h 32"/>
                  <a:gd name="T66" fmla="*/ 13 w 37"/>
                  <a:gd name="T67" fmla="*/ 15 h 32"/>
                  <a:gd name="T68" fmla="*/ 9 w 37"/>
                  <a:gd name="T69" fmla="*/ 15 h 32"/>
                  <a:gd name="T70" fmla="*/ 3 w 37"/>
                  <a:gd name="T71" fmla="*/ 12 h 32"/>
                  <a:gd name="T72" fmla="*/ 0 w 37"/>
                  <a:gd name="T73" fmla="*/ 15 h 32"/>
                  <a:gd name="T74" fmla="*/ 4 w 37"/>
                  <a:gd name="T75" fmla="*/ 18 h 32"/>
                  <a:gd name="T76" fmla="*/ 7 w 37"/>
                  <a:gd name="T77" fmla="*/ 20 h 32"/>
                  <a:gd name="T78" fmla="*/ 15 w 37"/>
                  <a:gd name="T79" fmla="*/ 24 h 32"/>
                  <a:gd name="T80" fmla="*/ 21 w 37"/>
                  <a:gd name="T81" fmla="*/ 30 h 32"/>
                  <a:gd name="T82" fmla="*/ 26 w 37"/>
                  <a:gd name="T83" fmla="*/ 29 h 32"/>
                  <a:gd name="T84" fmla="*/ 24 w 37"/>
                  <a:gd name="T85" fmla="*/ 25 h 32"/>
                  <a:gd name="T86" fmla="*/ 25 w 37"/>
                  <a:gd name="T87" fmla="*/ 26 h 32"/>
                  <a:gd name="T88" fmla="*/ 28 w 37"/>
                  <a:gd name="T89" fmla="*/ 27 h 32"/>
                  <a:gd name="T90" fmla="*/ 33 w 37"/>
                  <a:gd name="T91" fmla="*/ 26 h 32"/>
                  <a:gd name="T92" fmla="*/ 35 w 37"/>
                  <a:gd name="T93" fmla="*/ 23 h 32"/>
                  <a:gd name="T94" fmla="*/ 35 w 37"/>
                  <a:gd name="T95" fmla="*/ 19 h 32"/>
                  <a:gd name="T96" fmla="*/ 36 w 37"/>
                  <a:gd name="T9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32">
                    <a:moveTo>
                      <a:pt x="36" y="17"/>
                    </a:moveTo>
                    <a:cubicBezTo>
                      <a:pt x="35" y="16"/>
                      <a:pt x="34" y="16"/>
                      <a:pt x="34" y="15"/>
                    </a:cubicBezTo>
                    <a:cubicBezTo>
                      <a:pt x="34" y="13"/>
                      <a:pt x="34" y="13"/>
                      <a:pt x="34" y="12"/>
                    </a:cubicBezTo>
                    <a:cubicBezTo>
                      <a:pt x="35" y="12"/>
                      <a:pt x="34" y="11"/>
                      <a:pt x="33" y="11"/>
                    </a:cubicBezTo>
                    <a:cubicBezTo>
                      <a:pt x="32" y="11"/>
                      <a:pt x="32" y="12"/>
                      <a:pt x="32" y="13"/>
                    </a:cubicBezTo>
                    <a:cubicBezTo>
                      <a:pt x="33" y="14"/>
                      <a:pt x="34" y="15"/>
                      <a:pt x="34" y="16"/>
                    </a:cubicBezTo>
                    <a:cubicBezTo>
                      <a:pt x="34" y="17"/>
                      <a:pt x="33" y="16"/>
                      <a:pt x="33" y="17"/>
                    </a:cubicBezTo>
                    <a:cubicBezTo>
                      <a:pt x="32" y="17"/>
                      <a:pt x="30" y="13"/>
                      <a:pt x="28" y="12"/>
                    </a:cubicBezTo>
                    <a:cubicBezTo>
                      <a:pt x="27" y="12"/>
                      <a:pt x="25" y="13"/>
                      <a:pt x="24" y="14"/>
                    </a:cubicBezTo>
                    <a:cubicBezTo>
                      <a:pt x="23" y="15"/>
                      <a:pt x="27" y="11"/>
                      <a:pt x="27" y="10"/>
                    </a:cubicBezTo>
                    <a:cubicBezTo>
                      <a:pt x="28" y="9"/>
                      <a:pt x="29" y="9"/>
                      <a:pt x="30" y="9"/>
                    </a:cubicBezTo>
                    <a:cubicBezTo>
                      <a:pt x="31" y="9"/>
                      <a:pt x="32" y="8"/>
                      <a:pt x="31" y="8"/>
                    </a:cubicBezTo>
                    <a:cubicBezTo>
                      <a:pt x="30" y="8"/>
                      <a:pt x="29" y="7"/>
                      <a:pt x="30" y="7"/>
                    </a:cubicBezTo>
                    <a:cubicBezTo>
                      <a:pt x="31" y="6"/>
                      <a:pt x="31" y="6"/>
                      <a:pt x="32" y="5"/>
                    </a:cubicBezTo>
                    <a:cubicBezTo>
                      <a:pt x="33" y="4"/>
                      <a:pt x="29" y="3"/>
                      <a:pt x="28" y="3"/>
                    </a:cubicBezTo>
                    <a:cubicBezTo>
                      <a:pt x="26" y="3"/>
                      <a:pt x="28" y="1"/>
                      <a:pt x="29" y="1"/>
                    </a:cubicBezTo>
                    <a:cubicBezTo>
                      <a:pt x="30" y="0"/>
                      <a:pt x="25" y="0"/>
                      <a:pt x="24" y="1"/>
                    </a:cubicBezTo>
                    <a:cubicBezTo>
                      <a:pt x="22" y="1"/>
                      <a:pt x="20" y="2"/>
                      <a:pt x="19" y="2"/>
                    </a:cubicBezTo>
                    <a:cubicBezTo>
                      <a:pt x="18" y="3"/>
                      <a:pt x="23" y="3"/>
                      <a:pt x="22" y="3"/>
                    </a:cubicBezTo>
                    <a:cubicBezTo>
                      <a:pt x="20" y="3"/>
                      <a:pt x="22" y="4"/>
                      <a:pt x="22" y="4"/>
                    </a:cubicBezTo>
                    <a:cubicBezTo>
                      <a:pt x="23" y="5"/>
                      <a:pt x="20" y="5"/>
                      <a:pt x="19" y="4"/>
                    </a:cubicBezTo>
                    <a:cubicBezTo>
                      <a:pt x="17" y="3"/>
                      <a:pt x="17" y="3"/>
                      <a:pt x="15" y="3"/>
                    </a:cubicBezTo>
                    <a:cubicBezTo>
                      <a:pt x="14" y="3"/>
                      <a:pt x="16" y="3"/>
                      <a:pt x="16" y="4"/>
                    </a:cubicBezTo>
                    <a:cubicBezTo>
                      <a:pt x="17" y="5"/>
                      <a:pt x="15" y="4"/>
                      <a:pt x="13" y="4"/>
                    </a:cubicBezTo>
                    <a:cubicBezTo>
                      <a:pt x="11" y="3"/>
                      <a:pt x="11" y="4"/>
                      <a:pt x="10" y="4"/>
                    </a:cubicBezTo>
                    <a:cubicBezTo>
                      <a:pt x="9" y="4"/>
                      <a:pt x="11" y="4"/>
                      <a:pt x="12" y="5"/>
                    </a:cubicBezTo>
                    <a:cubicBezTo>
                      <a:pt x="14" y="5"/>
                      <a:pt x="13" y="6"/>
                      <a:pt x="13" y="6"/>
                    </a:cubicBezTo>
                    <a:cubicBezTo>
                      <a:pt x="12" y="6"/>
                      <a:pt x="12" y="7"/>
                      <a:pt x="12" y="8"/>
                    </a:cubicBezTo>
                    <a:cubicBezTo>
                      <a:pt x="12" y="8"/>
                      <a:pt x="12" y="7"/>
                      <a:pt x="10" y="6"/>
                    </a:cubicBezTo>
                    <a:cubicBezTo>
                      <a:pt x="9" y="6"/>
                      <a:pt x="10" y="6"/>
                      <a:pt x="7" y="7"/>
                    </a:cubicBezTo>
                    <a:cubicBezTo>
                      <a:pt x="5" y="8"/>
                      <a:pt x="10" y="9"/>
                      <a:pt x="12" y="10"/>
                    </a:cubicBezTo>
                    <a:cubicBezTo>
                      <a:pt x="14" y="10"/>
                      <a:pt x="14" y="11"/>
                      <a:pt x="15" y="12"/>
                    </a:cubicBezTo>
                    <a:cubicBezTo>
                      <a:pt x="16" y="13"/>
                      <a:pt x="14" y="13"/>
                      <a:pt x="13" y="13"/>
                    </a:cubicBezTo>
                    <a:cubicBezTo>
                      <a:pt x="12" y="13"/>
                      <a:pt x="14" y="14"/>
                      <a:pt x="13" y="15"/>
                    </a:cubicBezTo>
                    <a:cubicBezTo>
                      <a:pt x="13" y="16"/>
                      <a:pt x="11" y="15"/>
                      <a:pt x="9" y="15"/>
                    </a:cubicBezTo>
                    <a:cubicBezTo>
                      <a:pt x="7" y="15"/>
                      <a:pt x="5" y="13"/>
                      <a:pt x="3" y="12"/>
                    </a:cubicBezTo>
                    <a:cubicBezTo>
                      <a:pt x="1" y="11"/>
                      <a:pt x="0" y="14"/>
                      <a:pt x="0" y="15"/>
                    </a:cubicBezTo>
                    <a:cubicBezTo>
                      <a:pt x="0" y="16"/>
                      <a:pt x="0" y="16"/>
                      <a:pt x="4" y="18"/>
                    </a:cubicBezTo>
                    <a:cubicBezTo>
                      <a:pt x="7" y="19"/>
                      <a:pt x="6" y="19"/>
                      <a:pt x="7" y="20"/>
                    </a:cubicBezTo>
                    <a:cubicBezTo>
                      <a:pt x="9" y="20"/>
                      <a:pt x="13" y="23"/>
                      <a:pt x="15" y="24"/>
                    </a:cubicBezTo>
                    <a:cubicBezTo>
                      <a:pt x="16" y="25"/>
                      <a:pt x="20" y="29"/>
                      <a:pt x="21" y="30"/>
                    </a:cubicBezTo>
                    <a:cubicBezTo>
                      <a:pt x="25" y="32"/>
                      <a:pt x="26" y="30"/>
                      <a:pt x="26" y="29"/>
                    </a:cubicBezTo>
                    <a:cubicBezTo>
                      <a:pt x="26" y="29"/>
                      <a:pt x="24" y="26"/>
                      <a:pt x="24" y="25"/>
                    </a:cubicBezTo>
                    <a:cubicBezTo>
                      <a:pt x="24" y="25"/>
                      <a:pt x="26" y="25"/>
                      <a:pt x="25" y="26"/>
                    </a:cubicBezTo>
                    <a:cubicBezTo>
                      <a:pt x="25" y="26"/>
                      <a:pt x="27" y="27"/>
                      <a:pt x="28" y="27"/>
                    </a:cubicBezTo>
                    <a:cubicBezTo>
                      <a:pt x="29" y="27"/>
                      <a:pt x="32" y="26"/>
                      <a:pt x="33" y="26"/>
                    </a:cubicBezTo>
                    <a:cubicBezTo>
                      <a:pt x="34" y="26"/>
                      <a:pt x="35" y="24"/>
                      <a:pt x="35" y="23"/>
                    </a:cubicBezTo>
                    <a:cubicBezTo>
                      <a:pt x="35" y="21"/>
                      <a:pt x="34" y="20"/>
                      <a:pt x="35" y="19"/>
                    </a:cubicBezTo>
                    <a:cubicBezTo>
                      <a:pt x="36" y="19"/>
                      <a:pt x="37" y="18"/>
                      <a:pt x="3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212"/>
              <p:cNvSpPr/>
              <p:nvPr/>
            </p:nvSpPr>
            <p:spPr bwMode="auto">
              <a:xfrm>
                <a:off x="4837" y="1133"/>
                <a:ext cx="41" cy="35"/>
              </a:xfrm>
              <a:custGeom>
                <a:avLst/>
                <a:gdLst>
                  <a:gd name="T0" fmla="*/ 14 w 30"/>
                  <a:gd name="T1" fmla="*/ 14 h 25"/>
                  <a:gd name="T2" fmla="*/ 21 w 30"/>
                  <a:gd name="T3" fmla="*/ 15 h 25"/>
                  <a:gd name="T4" fmla="*/ 27 w 30"/>
                  <a:gd name="T5" fmla="*/ 8 h 25"/>
                  <a:gd name="T6" fmla="*/ 30 w 30"/>
                  <a:gd name="T7" fmla="*/ 4 h 25"/>
                  <a:gd name="T8" fmla="*/ 21 w 30"/>
                  <a:gd name="T9" fmla="*/ 2 h 25"/>
                  <a:gd name="T10" fmla="*/ 12 w 30"/>
                  <a:gd name="T11" fmla="*/ 0 h 25"/>
                  <a:gd name="T12" fmla="*/ 4 w 30"/>
                  <a:gd name="T13" fmla="*/ 2 h 25"/>
                  <a:gd name="T14" fmla="*/ 7 w 30"/>
                  <a:gd name="T15" fmla="*/ 4 h 25"/>
                  <a:gd name="T16" fmla="*/ 3 w 30"/>
                  <a:gd name="T17" fmla="*/ 4 h 25"/>
                  <a:gd name="T18" fmla="*/ 1 w 30"/>
                  <a:gd name="T19" fmla="*/ 6 h 25"/>
                  <a:gd name="T20" fmla="*/ 1 w 30"/>
                  <a:gd name="T21" fmla="*/ 13 h 25"/>
                  <a:gd name="T22" fmla="*/ 2 w 30"/>
                  <a:gd name="T23" fmla="*/ 17 h 25"/>
                  <a:gd name="T24" fmla="*/ 4 w 30"/>
                  <a:gd name="T25" fmla="*/ 21 h 25"/>
                  <a:gd name="T26" fmla="*/ 5 w 30"/>
                  <a:gd name="T27" fmla="*/ 23 h 25"/>
                  <a:gd name="T28" fmla="*/ 8 w 30"/>
                  <a:gd name="T29" fmla="*/ 24 h 25"/>
                  <a:gd name="T30" fmla="*/ 13 w 30"/>
                  <a:gd name="T31" fmla="*/ 18 h 25"/>
                  <a:gd name="T32" fmla="*/ 11 w 30"/>
                  <a:gd name="T33" fmla="*/ 16 h 25"/>
                  <a:gd name="T34" fmla="*/ 14 w 30"/>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5">
                    <a:moveTo>
                      <a:pt x="14" y="14"/>
                    </a:moveTo>
                    <a:cubicBezTo>
                      <a:pt x="15" y="14"/>
                      <a:pt x="20" y="15"/>
                      <a:pt x="21" y="15"/>
                    </a:cubicBezTo>
                    <a:cubicBezTo>
                      <a:pt x="22" y="15"/>
                      <a:pt x="26" y="9"/>
                      <a:pt x="27" y="8"/>
                    </a:cubicBezTo>
                    <a:cubicBezTo>
                      <a:pt x="27" y="8"/>
                      <a:pt x="30" y="5"/>
                      <a:pt x="30" y="4"/>
                    </a:cubicBezTo>
                    <a:cubicBezTo>
                      <a:pt x="30" y="3"/>
                      <a:pt x="24" y="2"/>
                      <a:pt x="21" y="2"/>
                    </a:cubicBezTo>
                    <a:cubicBezTo>
                      <a:pt x="19" y="2"/>
                      <a:pt x="14" y="0"/>
                      <a:pt x="12" y="0"/>
                    </a:cubicBezTo>
                    <a:cubicBezTo>
                      <a:pt x="9" y="0"/>
                      <a:pt x="5" y="1"/>
                      <a:pt x="4" y="2"/>
                    </a:cubicBezTo>
                    <a:cubicBezTo>
                      <a:pt x="2" y="3"/>
                      <a:pt x="5" y="3"/>
                      <a:pt x="7" y="4"/>
                    </a:cubicBezTo>
                    <a:cubicBezTo>
                      <a:pt x="8" y="6"/>
                      <a:pt x="4" y="4"/>
                      <a:pt x="3" y="4"/>
                    </a:cubicBezTo>
                    <a:cubicBezTo>
                      <a:pt x="2" y="4"/>
                      <a:pt x="1" y="5"/>
                      <a:pt x="1" y="6"/>
                    </a:cubicBezTo>
                    <a:cubicBezTo>
                      <a:pt x="1" y="8"/>
                      <a:pt x="1" y="12"/>
                      <a:pt x="1" y="13"/>
                    </a:cubicBezTo>
                    <a:cubicBezTo>
                      <a:pt x="0" y="14"/>
                      <a:pt x="1" y="16"/>
                      <a:pt x="2" y="17"/>
                    </a:cubicBezTo>
                    <a:cubicBezTo>
                      <a:pt x="4" y="19"/>
                      <a:pt x="4" y="19"/>
                      <a:pt x="4" y="21"/>
                    </a:cubicBezTo>
                    <a:cubicBezTo>
                      <a:pt x="4" y="23"/>
                      <a:pt x="4" y="24"/>
                      <a:pt x="5" y="23"/>
                    </a:cubicBezTo>
                    <a:cubicBezTo>
                      <a:pt x="6" y="22"/>
                      <a:pt x="6" y="24"/>
                      <a:pt x="8" y="24"/>
                    </a:cubicBezTo>
                    <a:cubicBezTo>
                      <a:pt x="9" y="25"/>
                      <a:pt x="12" y="19"/>
                      <a:pt x="13" y="18"/>
                    </a:cubicBezTo>
                    <a:cubicBezTo>
                      <a:pt x="13" y="17"/>
                      <a:pt x="12" y="17"/>
                      <a:pt x="11" y="16"/>
                    </a:cubicBezTo>
                    <a:cubicBezTo>
                      <a:pt x="11" y="15"/>
                      <a:pt x="13" y="14"/>
                      <a:pt x="1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213"/>
              <p:cNvSpPr/>
              <p:nvPr/>
            </p:nvSpPr>
            <p:spPr bwMode="auto">
              <a:xfrm>
                <a:off x="4600" y="1128"/>
                <a:ext cx="85" cy="51"/>
              </a:xfrm>
              <a:custGeom>
                <a:avLst/>
                <a:gdLst>
                  <a:gd name="T0" fmla="*/ 9 w 62"/>
                  <a:gd name="T1" fmla="*/ 30 h 37"/>
                  <a:gd name="T2" fmla="*/ 16 w 62"/>
                  <a:gd name="T3" fmla="*/ 36 h 37"/>
                  <a:gd name="T4" fmla="*/ 19 w 62"/>
                  <a:gd name="T5" fmla="*/ 36 h 37"/>
                  <a:gd name="T6" fmla="*/ 26 w 62"/>
                  <a:gd name="T7" fmla="*/ 34 h 37"/>
                  <a:gd name="T8" fmla="*/ 32 w 62"/>
                  <a:gd name="T9" fmla="*/ 32 h 37"/>
                  <a:gd name="T10" fmla="*/ 34 w 62"/>
                  <a:gd name="T11" fmla="*/ 25 h 37"/>
                  <a:gd name="T12" fmla="*/ 40 w 62"/>
                  <a:gd name="T13" fmla="*/ 21 h 37"/>
                  <a:gd name="T14" fmla="*/ 52 w 62"/>
                  <a:gd name="T15" fmla="*/ 15 h 37"/>
                  <a:gd name="T16" fmla="*/ 61 w 62"/>
                  <a:gd name="T17" fmla="*/ 11 h 37"/>
                  <a:gd name="T18" fmla="*/ 52 w 62"/>
                  <a:gd name="T19" fmla="*/ 5 h 37"/>
                  <a:gd name="T20" fmla="*/ 44 w 62"/>
                  <a:gd name="T21" fmla="*/ 3 h 37"/>
                  <a:gd name="T22" fmla="*/ 40 w 62"/>
                  <a:gd name="T23" fmla="*/ 5 h 37"/>
                  <a:gd name="T24" fmla="*/ 37 w 62"/>
                  <a:gd name="T25" fmla="*/ 3 h 37"/>
                  <a:gd name="T26" fmla="*/ 26 w 62"/>
                  <a:gd name="T27" fmla="*/ 0 h 37"/>
                  <a:gd name="T28" fmla="*/ 9 w 62"/>
                  <a:gd name="T29" fmla="*/ 2 h 37"/>
                  <a:gd name="T30" fmla="*/ 12 w 62"/>
                  <a:gd name="T31" fmla="*/ 8 h 37"/>
                  <a:gd name="T32" fmla="*/ 10 w 62"/>
                  <a:gd name="T33" fmla="*/ 12 h 37"/>
                  <a:gd name="T34" fmla="*/ 8 w 62"/>
                  <a:gd name="T35" fmla="*/ 16 h 37"/>
                  <a:gd name="T36" fmla="*/ 8 w 62"/>
                  <a:gd name="T37" fmla="*/ 18 h 37"/>
                  <a:gd name="T38" fmla="*/ 6 w 62"/>
                  <a:gd name="T39" fmla="*/ 19 h 37"/>
                  <a:gd name="T40" fmla="*/ 4 w 62"/>
                  <a:gd name="T41" fmla="*/ 24 h 37"/>
                  <a:gd name="T42" fmla="*/ 1 w 62"/>
                  <a:gd name="T43" fmla="*/ 28 h 37"/>
                  <a:gd name="T44" fmla="*/ 9 w 62"/>
                  <a:gd name="T45"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37">
                    <a:moveTo>
                      <a:pt x="9" y="30"/>
                    </a:moveTo>
                    <a:cubicBezTo>
                      <a:pt x="11" y="31"/>
                      <a:pt x="14" y="35"/>
                      <a:pt x="16" y="36"/>
                    </a:cubicBezTo>
                    <a:cubicBezTo>
                      <a:pt x="18" y="37"/>
                      <a:pt x="18" y="37"/>
                      <a:pt x="19" y="36"/>
                    </a:cubicBezTo>
                    <a:cubicBezTo>
                      <a:pt x="21" y="35"/>
                      <a:pt x="23" y="34"/>
                      <a:pt x="26" y="34"/>
                    </a:cubicBezTo>
                    <a:cubicBezTo>
                      <a:pt x="28" y="34"/>
                      <a:pt x="31" y="34"/>
                      <a:pt x="32" y="32"/>
                    </a:cubicBezTo>
                    <a:cubicBezTo>
                      <a:pt x="33" y="30"/>
                      <a:pt x="32" y="27"/>
                      <a:pt x="34" y="25"/>
                    </a:cubicBezTo>
                    <a:cubicBezTo>
                      <a:pt x="37" y="24"/>
                      <a:pt x="39" y="22"/>
                      <a:pt x="40" y="21"/>
                    </a:cubicBezTo>
                    <a:cubicBezTo>
                      <a:pt x="40" y="20"/>
                      <a:pt x="49" y="17"/>
                      <a:pt x="52" y="15"/>
                    </a:cubicBezTo>
                    <a:cubicBezTo>
                      <a:pt x="55" y="14"/>
                      <a:pt x="62" y="12"/>
                      <a:pt x="61" y="11"/>
                    </a:cubicBezTo>
                    <a:cubicBezTo>
                      <a:pt x="59" y="10"/>
                      <a:pt x="54" y="6"/>
                      <a:pt x="52" y="5"/>
                    </a:cubicBezTo>
                    <a:cubicBezTo>
                      <a:pt x="50" y="4"/>
                      <a:pt x="46" y="3"/>
                      <a:pt x="44" y="3"/>
                    </a:cubicBezTo>
                    <a:cubicBezTo>
                      <a:pt x="43" y="4"/>
                      <a:pt x="41" y="5"/>
                      <a:pt x="40" y="5"/>
                    </a:cubicBezTo>
                    <a:cubicBezTo>
                      <a:pt x="40" y="5"/>
                      <a:pt x="39" y="4"/>
                      <a:pt x="37" y="3"/>
                    </a:cubicBezTo>
                    <a:cubicBezTo>
                      <a:pt x="34" y="3"/>
                      <a:pt x="28" y="0"/>
                      <a:pt x="26" y="0"/>
                    </a:cubicBezTo>
                    <a:cubicBezTo>
                      <a:pt x="24" y="0"/>
                      <a:pt x="10" y="2"/>
                      <a:pt x="9" y="2"/>
                    </a:cubicBezTo>
                    <a:cubicBezTo>
                      <a:pt x="8" y="3"/>
                      <a:pt x="12" y="6"/>
                      <a:pt x="12" y="8"/>
                    </a:cubicBezTo>
                    <a:cubicBezTo>
                      <a:pt x="12" y="9"/>
                      <a:pt x="11" y="10"/>
                      <a:pt x="10" y="12"/>
                    </a:cubicBezTo>
                    <a:cubicBezTo>
                      <a:pt x="9" y="13"/>
                      <a:pt x="7" y="14"/>
                      <a:pt x="8" y="16"/>
                    </a:cubicBezTo>
                    <a:cubicBezTo>
                      <a:pt x="9" y="17"/>
                      <a:pt x="9" y="18"/>
                      <a:pt x="8" y="18"/>
                    </a:cubicBezTo>
                    <a:cubicBezTo>
                      <a:pt x="7" y="18"/>
                      <a:pt x="6" y="19"/>
                      <a:pt x="6" y="19"/>
                    </a:cubicBezTo>
                    <a:cubicBezTo>
                      <a:pt x="6" y="20"/>
                      <a:pt x="4" y="24"/>
                      <a:pt x="4" y="24"/>
                    </a:cubicBezTo>
                    <a:cubicBezTo>
                      <a:pt x="3" y="25"/>
                      <a:pt x="0" y="28"/>
                      <a:pt x="1" y="28"/>
                    </a:cubicBezTo>
                    <a:cubicBezTo>
                      <a:pt x="2" y="28"/>
                      <a:pt x="7" y="29"/>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14"/>
              <p:cNvSpPr/>
              <p:nvPr/>
            </p:nvSpPr>
            <p:spPr bwMode="auto">
              <a:xfrm>
                <a:off x="4766" y="1113"/>
                <a:ext cx="10" cy="8"/>
              </a:xfrm>
              <a:custGeom>
                <a:avLst/>
                <a:gdLst>
                  <a:gd name="T0" fmla="*/ 4 w 7"/>
                  <a:gd name="T1" fmla="*/ 5 h 6"/>
                  <a:gd name="T2" fmla="*/ 7 w 7"/>
                  <a:gd name="T3" fmla="*/ 4 h 6"/>
                  <a:gd name="T4" fmla="*/ 4 w 7"/>
                  <a:gd name="T5" fmla="*/ 0 h 6"/>
                  <a:gd name="T6" fmla="*/ 1 w 7"/>
                  <a:gd name="T7" fmla="*/ 3 h 6"/>
                  <a:gd name="T8" fmla="*/ 4 w 7"/>
                  <a:gd name="T9" fmla="*/ 5 h 6"/>
                </a:gdLst>
                <a:ahLst/>
                <a:cxnLst>
                  <a:cxn ang="0">
                    <a:pos x="T0" y="T1"/>
                  </a:cxn>
                  <a:cxn ang="0">
                    <a:pos x="T2" y="T3"/>
                  </a:cxn>
                  <a:cxn ang="0">
                    <a:pos x="T4" y="T5"/>
                  </a:cxn>
                  <a:cxn ang="0">
                    <a:pos x="T6" y="T7"/>
                  </a:cxn>
                  <a:cxn ang="0">
                    <a:pos x="T8" y="T9"/>
                  </a:cxn>
                </a:cxnLst>
                <a:rect l="0" t="0" r="r" b="b"/>
                <a:pathLst>
                  <a:path w="7" h="6">
                    <a:moveTo>
                      <a:pt x="4" y="5"/>
                    </a:moveTo>
                    <a:cubicBezTo>
                      <a:pt x="6" y="6"/>
                      <a:pt x="6" y="4"/>
                      <a:pt x="7" y="4"/>
                    </a:cubicBezTo>
                    <a:cubicBezTo>
                      <a:pt x="7" y="3"/>
                      <a:pt x="4" y="0"/>
                      <a:pt x="4" y="0"/>
                    </a:cubicBezTo>
                    <a:cubicBezTo>
                      <a:pt x="3" y="0"/>
                      <a:pt x="1" y="2"/>
                      <a:pt x="1" y="3"/>
                    </a:cubicBezTo>
                    <a:cubicBezTo>
                      <a:pt x="0" y="4"/>
                      <a:pt x="1" y="5"/>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215"/>
              <p:cNvSpPr/>
              <p:nvPr/>
            </p:nvSpPr>
            <p:spPr bwMode="auto">
              <a:xfrm>
                <a:off x="4667" y="1085"/>
                <a:ext cx="95" cy="46"/>
              </a:xfrm>
              <a:custGeom>
                <a:avLst/>
                <a:gdLst>
                  <a:gd name="T0" fmla="*/ 16 w 69"/>
                  <a:gd name="T1" fmla="*/ 11 h 33"/>
                  <a:gd name="T2" fmla="*/ 10 w 69"/>
                  <a:gd name="T3" fmla="*/ 12 h 33"/>
                  <a:gd name="T4" fmla="*/ 6 w 69"/>
                  <a:gd name="T5" fmla="*/ 14 h 33"/>
                  <a:gd name="T6" fmla="*/ 15 w 69"/>
                  <a:gd name="T7" fmla="*/ 16 h 33"/>
                  <a:gd name="T8" fmla="*/ 5 w 69"/>
                  <a:gd name="T9" fmla="*/ 17 h 33"/>
                  <a:gd name="T10" fmla="*/ 3 w 69"/>
                  <a:gd name="T11" fmla="*/ 19 h 33"/>
                  <a:gd name="T12" fmla="*/ 13 w 69"/>
                  <a:gd name="T13" fmla="*/ 18 h 33"/>
                  <a:gd name="T14" fmla="*/ 9 w 69"/>
                  <a:gd name="T15" fmla="*/ 21 h 33"/>
                  <a:gd name="T16" fmla="*/ 2 w 69"/>
                  <a:gd name="T17" fmla="*/ 21 h 33"/>
                  <a:gd name="T18" fmla="*/ 1 w 69"/>
                  <a:gd name="T19" fmla="*/ 24 h 33"/>
                  <a:gd name="T20" fmla="*/ 7 w 69"/>
                  <a:gd name="T21" fmla="*/ 24 h 33"/>
                  <a:gd name="T22" fmla="*/ 10 w 69"/>
                  <a:gd name="T23" fmla="*/ 26 h 33"/>
                  <a:gd name="T24" fmla="*/ 11 w 69"/>
                  <a:gd name="T25" fmla="*/ 25 h 33"/>
                  <a:gd name="T26" fmla="*/ 13 w 69"/>
                  <a:gd name="T27" fmla="*/ 25 h 33"/>
                  <a:gd name="T28" fmla="*/ 17 w 69"/>
                  <a:gd name="T29" fmla="*/ 24 h 33"/>
                  <a:gd name="T30" fmla="*/ 21 w 69"/>
                  <a:gd name="T31" fmla="*/ 21 h 33"/>
                  <a:gd name="T32" fmla="*/ 22 w 69"/>
                  <a:gd name="T33" fmla="*/ 22 h 33"/>
                  <a:gd name="T34" fmla="*/ 23 w 69"/>
                  <a:gd name="T35" fmla="*/ 24 h 33"/>
                  <a:gd name="T36" fmla="*/ 30 w 69"/>
                  <a:gd name="T37" fmla="*/ 23 h 33"/>
                  <a:gd name="T38" fmla="*/ 36 w 69"/>
                  <a:gd name="T39" fmla="*/ 23 h 33"/>
                  <a:gd name="T40" fmla="*/ 33 w 69"/>
                  <a:gd name="T41" fmla="*/ 25 h 33"/>
                  <a:gd name="T42" fmla="*/ 25 w 69"/>
                  <a:gd name="T43" fmla="*/ 26 h 33"/>
                  <a:gd name="T44" fmla="*/ 19 w 69"/>
                  <a:gd name="T45" fmla="*/ 29 h 33"/>
                  <a:gd name="T46" fmla="*/ 22 w 69"/>
                  <a:gd name="T47" fmla="*/ 32 h 33"/>
                  <a:gd name="T48" fmla="*/ 35 w 69"/>
                  <a:gd name="T49" fmla="*/ 30 h 33"/>
                  <a:gd name="T50" fmla="*/ 41 w 69"/>
                  <a:gd name="T51" fmla="*/ 28 h 33"/>
                  <a:gd name="T52" fmla="*/ 49 w 69"/>
                  <a:gd name="T53" fmla="*/ 25 h 33"/>
                  <a:gd name="T54" fmla="*/ 52 w 69"/>
                  <a:gd name="T55" fmla="*/ 26 h 33"/>
                  <a:gd name="T56" fmla="*/ 55 w 69"/>
                  <a:gd name="T57" fmla="*/ 25 h 33"/>
                  <a:gd name="T58" fmla="*/ 58 w 69"/>
                  <a:gd name="T59" fmla="*/ 25 h 33"/>
                  <a:gd name="T60" fmla="*/ 66 w 69"/>
                  <a:gd name="T61" fmla="*/ 23 h 33"/>
                  <a:gd name="T62" fmla="*/ 68 w 69"/>
                  <a:gd name="T63" fmla="*/ 19 h 33"/>
                  <a:gd name="T64" fmla="*/ 67 w 69"/>
                  <a:gd name="T65" fmla="*/ 14 h 33"/>
                  <a:gd name="T66" fmla="*/ 62 w 69"/>
                  <a:gd name="T67" fmla="*/ 14 h 33"/>
                  <a:gd name="T68" fmla="*/ 61 w 69"/>
                  <a:gd name="T69" fmla="*/ 16 h 33"/>
                  <a:gd name="T70" fmla="*/ 59 w 69"/>
                  <a:gd name="T71" fmla="*/ 16 h 33"/>
                  <a:gd name="T72" fmla="*/ 55 w 69"/>
                  <a:gd name="T73" fmla="*/ 13 h 33"/>
                  <a:gd name="T74" fmla="*/ 53 w 69"/>
                  <a:gd name="T75" fmla="*/ 13 h 33"/>
                  <a:gd name="T76" fmla="*/ 52 w 69"/>
                  <a:gd name="T77" fmla="*/ 12 h 33"/>
                  <a:gd name="T78" fmla="*/ 52 w 69"/>
                  <a:gd name="T79" fmla="*/ 9 h 33"/>
                  <a:gd name="T80" fmla="*/ 50 w 69"/>
                  <a:gd name="T81" fmla="*/ 4 h 33"/>
                  <a:gd name="T82" fmla="*/ 44 w 69"/>
                  <a:gd name="T83" fmla="*/ 7 h 33"/>
                  <a:gd name="T84" fmla="*/ 42 w 69"/>
                  <a:gd name="T85" fmla="*/ 9 h 33"/>
                  <a:gd name="T86" fmla="*/ 47 w 69"/>
                  <a:gd name="T87" fmla="*/ 12 h 33"/>
                  <a:gd name="T88" fmla="*/ 44 w 69"/>
                  <a:gd name="T89" fmla="*/ 15 h 33"/>
                  <a:gd name="T90" fmla="*/ 47 w 69"/>
                  <a:gd name="T91" fmla="*/ 17 h 33"/>
                  <a:gd name="T92" fmla="*/ 41 w 69"/>
                  <a:gd name="T93" fmla="*/ 20 h 33"/>
                  <a:gd name="T94" fmla="*/ 36 w 69"/>
                  <a:gd name="T95" fmla="*/ 20 h 33"/>
                  <a:gd name="T96" fmla="*/ 34 w 69"/>
                  <a:gd name="T97" fmla="*/ 17 h 33"/>
                  <a:gd name="T98" fmla="*/ 32 w 69"/>
                  <a:gd name="T99" fmla="*/ 16 h 33"/>
                  <a:gd name="T100" fmla="*/ 26 w 69"/>
                  <a:gd name="T101" fmla="*/ 12 h 33"/>
                  <a:gd name="T102" fmla="*/ 21 w 69"/>
                  <a:gd name="T103" fmla="*/ 12 h 33"/>
                  <a:gd name="T104" fmla="*/ 19 w 69"/>
                  <a:gd name="T105" fmla="*/ 8 h 33"/>
                  <a:gd name="T106" fmla="*/ 11 w 69"/>
                  <a:gd name="T107" fmla="*/ 9 h 33"/>
                  <a:gd name="T108" fmla="*/ 16 w 69"/>
                  <a:gd name="T10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33">
                    <a:moveTo>
                      <a:pt x="16" y="11"/>
                    </a:moveTo>
                    <a:cubicBezTo>
                      <a:pt x="18" y="12"/>
                      <a:pt x="11" y="12"/>
                      <a:pt x="10" y="12"/>
                    </a:cubicBezTo>
                    <a:cubicBezTo>
                      <a:pt x="8" y="12"/>
                      <a:pt x="7" y="13"/>
                      <a:pt x="6" y="14"/>
                    </a:cubicBezTo>
                    <a:cubicBezTo>
                      <a:pt x="5" y="16"/>
                      <a:pt x="13" y="16"/>
                      <a:pt x="15" y="16"/>
                    </a:cubicBezTo>
                    <a:cubicBezTo>
                      <a:pt x="17" y="16"/>
                      <a:pt x="7" y="17"/>
                      <a:pt x="5" y="17"/>
                    </a:cubicBezTo>
                    <a:cubicBezTo>
                      <a:pt x="3" y="17"/>
                      <a:pt x="2" y="18"/>
                      <a:pt x="3" y="19"/>
                    </a:cubicBezTo>
                    <a:cubicBezTo>
                      <a:pt x="5" y="19"/>
                      <a:pt x="11" y="19"/>
                      <a:pt x="13" y="18"/>
                    </a:cubicBezTo>
                    <a:cubicBezTo>
                      <a:pt x="15" y="18"/>
                      <a:pt x="12" y="20"/>
                      <a:pt x="9" y="21"/>
                    </a:cubicBezTo>
                    <a:cubicBezTo>
                      <a:pt x="6" y="22"/>
                      <a:pt x="4" y="21"/>
                      <a:pt x="2" y="21"/>
                    </a:cubicBezTo>
                    <a:cubicBezTo>
                      <a:pt x="0" y="21"/>
                      <a:pt x="1" y="23"/>
                      <a:pt x="1" y="24"/>
                    </a:cubicBezTo>
                    <a:cubicBezTo>
                      <a:pt x="1" y="25"/>
                      <a:pt x="5" y="24"/>
                      <a:pt x="7" y="24"/>
                    </a:cubicBezTo>
                    <a:cubicBezTo>
                      <a:pt x="9" y="24"/>
                      <a:pt x="8" y="24"/>
                      <a:pt x="10" y="26"/>
                    </a:cubicBezTo>
                    <a:cubicBezTo>
                      <a:pt x="12" y="28"/>
                      <a:pt x="11" y="26"/>
                      <a:pt x="11" y="25"/>
                    </a:cubicBezTo>
                    <a:cubicBezTo>
                      <a:pt x="12" y="24"/>
                      <a:pt x="13" y="25"/>
                      <a:pt x="13" y="25"/>
                    </a:cubicBezTo>
                    <a:cubicBezTo>
                      <a:pt x="13" y="25"/>
                      <a:pt x="16" y="24"/>
                      <a:pt x="17" y="24"/>
                    </a:cubicBezTo>
                    <a:cubicBezTo>
                      <a:pt x="18" y="23"/>
                      <a:pt x="19" y="22"/>
                      <a:pt x="21" y="21"/>
                    </a:cubicBezTo>
                    <a:cubicBezTo>
                      <a:pt x="22" y="20"/>
                      <a:pt x="24" y="21"/>
                      <a:pt x="22" y="22"/>
                    </a:cubicBezTo>
                    <a:cubicBezTo>
                      <a:pt x="21" y="23"/>
                      <a:pt x="21" y="24"/>
                      <a:pt x="23" y="24"/>
                    </a:cubicBezTo>
                    <a:cubicBezTo>
                      <a:pt x="25" y="25"/>
                      <a:pt x="28" y="23"/>
                      <a:pt x="30" y="23"/>
                    </a:cubicBezTo>
                    <a:cubicBezTo>
                      <a:pt x="31" y="23"/>
                      <a:pt x="34" y="23"/>
                      <a:pt x="36" y="23"/>
                    </a:cubicBezTo>
                    <a:cubicBezTo>
                      <a:pt x="39" y="23"/>
                      <a:pt x="36" y="25"/>
                      <a:pt x="33" y="25"/>
                    </a:cubicBezTo>
                    <a:cubicBezTo>
                      <a:pt x="30" y="26"/>
                      <a:pt x="27" y="25"/>
                      <a:pt x="25" y="26"/>
                    </a:cubicBezTo>
                    <a:cubicBezTo>
                      <a:pt x="24" y="28"/>
                      <a:pt x="21" y="28"/>
                      <a:pt x="19" y="29"/>
                    </a:cubicBezTo>
                    <a:cubicBezTo>
                      <a:pt x="16" y="30"/>
                      <a:pt x="20" y="31"/>
                      <a:pt x="22" y="32"/>
                    </a:cubicBezTo>
                    <a:cubicBezTo>
                      <a:pt x="25" y="33"/>
                      <a:pt x="32" y="30"/>
                      <a:pt x="35" y="30"/>
                    </a:cubicBezTo>
                    <a:cubicBezTo>
                      <a:pt x="37" y="29"/>
                      <a:pt x="39" y="29"/>
                      <a:pt x="41" y="28"/>
                    </a:cubicBezTo>
                    <a:cubicBezTo>
                      <a:pt x="44" y="28"/>
                      <a:pt x="47" y="26"/>
                      <a:pt x="49" y="25"/>
                    </a:cubicBezTo>
                    <a:cubicBezTo>
                      <a:pt x="50" y="25"/>
                      <a:pt x="50" y="26"/>
                      <a:pt x="52" y="26"/>
                    </a:cubicBezTo>
                    <a:cubicBezTo>
                      <a:pt x="53" y="27"/>
                      <a:pt x="53" y="26"/>
                      <a:pt x="55" y="25"/>
                    </a:cubicBezTo>
                    <a:cubicBezTo>
                      <a:pt x="57" y="24"/>
                      <a:pt x="56" y="25"/>
                      <a:pt x="58" y="25"/>
                    </a:cubicBezTo>
                    <a:cubicBezTo>
                      <a:pt x="59" y="26"/>
                      <a:pt x="64" y="24"/>
                      <a:pt x="66" y="23"/>
                    </a:cubicBezTo>
                    <a:cubicBezTo>
                      <a:pt x="68" y="22"/>
                      <a:pt x="67" y="19"/>
                      <a:pt x="68" y="19"/>
                    </a:cubicBezTo>
                    <a:cubicBezTo>
                      <a:pt x="69" y="18"/>
                      <a:pt x="68" y="15"/>
                      <a:pt x="67" y="14"/>
                    </a:cubicBezTo>
                    <a:cubicBezTo>
                      <a:pt x="65" y="14"/>
                      <a:pt x="64" y="14"/>
                      <a:pt x="62" y="14"/>
                    </a:cubicBezTo>
                    <a:cubicBezTo>
                      <a:pt x="60" y="14"/>
                      <a:pt x="61" y="16"/>
                      <a:pt x="61" y="16"/>
                    </a:cubicBezTo>
                    <a:cubicBezTo>
                      <a:pt x="61" y="17"/>
                      <a:pt x="60" y="16"/>
                      <a:pt x="59" y="16"/>
                    </a:cubicBezTo>
                    <a:cubicBezTo>
                      <a:pt x="58" y="16"/>
                      <a:pt x="55" y="15"/>
                      <a:pt x="55" y="13"/>
                    </a:cubicBezTo>
                    <a:cubicBezTo>
                      <a:pt x="55" y="12"/>
                      <a:pt x="53" y="13"/>
                      <a:pt x="53" y="13"/>
                    </a:cubicBezTo>
                    <a:cubicBezTo>
                      <a:pt x="52" y="13"/>
                      <a:pt x="51" y="12"/>
                      <a:pt x="52" y="12"/>
                    </a:cubicBezTo>
                    <a:cubicBezTo>
                      <a:pt x="53" y="11"/>
                      <a:pt x="53" y="10"/>
                      <a:pt x="52" y="9"/>
                    </a:cubicBezTo>
                    <a:cubicBezTo>
                      <a:pt x="51" y="8"/>
                      <a:pt x="51" y="7"/>
                      <a:pt x="50" y="4"/>
                    </a:cubicBezTo>
                    <a:cubicBezTo>
                      <a:pt x="49" y="0"/>
                      <a:pt x="45" y="5"/>
                      <a:pt x="44" y="7"/>
                    </a:cubicBezTo>
                    <a:cubicBezTo>
                      <a:pt x="44" y="8"/>
                      <a:pt x="44" y="8"/>
                      <a:pt x="42" y="9"/>
                    </a:cubicBezTo>
                    <a:cubicBezTo>
                      <a:pt x="41" y="10"/>
                      <a:pt x="45" y="11"/>
                      <a:pt x="47" y="12"/>
                    </a:cubicBezTo>
                    <a:cubicBezTo>
                      <a:pt x="49" y="14"/>
                      <a:pt x="47" y="14"/>
                      <a:pt x="44" y="15"/>
                    </a:cubicBezTo>
                    <a:cubicBezTo>
                      <a:pt x="41" y="15"/>
                      <a:pt x="44" y="15"/>
                      <a:pt x="47" y="17"/>
                    </a:cubicBezTo>
                    <a:cubicBezTo>
                      <a:pt x="49" y="18"/>
                      <a:pt x="44" y="20"/>
                      <a:pt x="41" y="20"/>
                    </a:cubicBezTo>
                    <a:cubicBezTo>
                      <a:pt x="37" y="20"/>
                      <a:pt x="38" y="20"/>
                      <a:pt x="36" y="20"/>
                    </a:cubicBezTo>
                    <a:cubicBezTo>
                      <a:pt x="35" y="20"/>
                      <a:pt x="35" y="18"/>
                      <a:pt x="34" y="17"/>
                    </a:cubicBezTo>
                    <a:cubicBezTo>
                      <a:pt x="34" y="16"/>
                      <a:pt x="33" y="16"/>
                      <a:pt x="32" y="16"/>
                    </a:cubicBezTo>
                    <a:cubicBezTo>
                      <a:pt x="32" y="15"/>
                      <a:pt x="28" y="12"/>
                      <a:pt x="26" y="12"/>
                    </a:cubicBezTo>
                    <a:cubicBezTo>
                      <a:pt x="24" y="11"/>
                      <a:pt x="22" y="12"/>
                      <a:pt x="21" y="12"/>
                    </a:cubicBezTo>
                    <a:cubicBezTo>
                      <a:pt x="19" y="12"/>
                      <a:pt x="19" y="9"/>
                      <a:pt x="19" y="8"/>
                    </a:cubicBezTo>
                    <a:cubicBezTo>
                      <a:pt x="18" y="7"/>
                      <a:pt x="13" y="8"/>
                      <a:pt x="11" y="9"/>
                    </a:cubicBezTo>
                    <a:cubicBezTo>
                      <a:pt x="9" y="10"/>
                      <a:pt x="14" y="11"/>
                      <a:pt x="1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216"/>
              <p:cNvSpPr/>
              <p:nvPr/>
            </p:nvSpPr>
            <p:spPr bwMode="auto">
              <a:xfrm>
                <a:off x="4652" y="1103"/>
                <a:ext cx="17" cy="11"/>
              </a:xfrm>
              <a:custGeom>
                <a:avLst/>
                <a:gdLst>
                  <a:gd name="T0" fmla="*/ 1 w 12"/>
                  <a:gd name="T1" fmla="*/ 6 h 8"/>
                  <a:gd name="T2" fmla="*/ 7 w 12"/>
                  <a:gd name="T3" fmla="*/ 6 h 8"/>
                  <a:gd name="T4" fmla="*/ 11 w 12"/>
                  <a:gd name="T5" fmla="*/ 1 h 8"/>
                  <a:gd name="T6" fmla="*/ 1 w 12"/>
                  <a:gd name="T7" fmla="*/ 6 h 8"/>
                </a:gdLst>
                <a:ahLst/>
                <a:cxnLst>
                  <a:cxn ang="0">
                    <a:pos x="T0" y="T1"/>
                  </a:cxn>
                  <a:cxn ang="0">
                    <a:pos x="T2" y="T3"/>
                  </a:cxn>
                  <a:cxn ang="0">
                    <a:pos x="T4" y="T5"/>
                  </a:cxn>
                  <a:cxn ang="0">
                    <a:pos x="T6" y="T7"/>
                  </a:cxn>
                </a:cxnLst>
                <a:rect l="0" t="0" r="r" b="b"/>
                <a:pathLst>
                  <a:path w="12" h="8">
                    <a:moveTo>
                      <a:pt x="1" y="6"/>
                    </a:moveTo>
                    <a:cubicBezTo>
                      <a:pt x="2" y="6"/>
                      <a:pt x="6" y="8"/>
                      <a:pt x="7" y="6"/>
                    </a:cubicBezTo>
                    <a:cubicBezTo>
                      <a:pt x="8" y="5"/>
                      <a:pt x="12" y="0"/>
                      <a:pt x="11" y="1"/>
                    </a:cubicBezTo>
                    <a:cubicBezTo>
                      <a:pt x="9" y="1"/>
                      <a:pt x="0" y="5"/>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217"/>
              <p:cNvSpPr/>
              <p:nvPr/>
            </p:nvSpPr>
            <p:spPr bwMode="auto">
              <a:xfrm>
                <a:off x="4625" y="1080"/>
                <a:ext cx="59" cy="27"/>
              </a:xfrm>
              <a:custGeom>
                <a:avLst/>
                <a:gdLst>
                  <a:gd name="T0" fmla="*/ 2 w 43"/>
                  <a:gd name="T1" fmla="*/ 15 h 20"/>
                  <a:gd name="T2" fmla="*/ 1 w 43"/>
                  <a:gd name="T3" fmla="*/ 18 h 20"/>
                  <a:gd name="T4" fmla="*/ 4 w 43"/>
                  <a:gd name="T5" fmla="*/ 19 h 20"/>
                  <a:gd name="T6" fmla="*/ 7 w 43"/>
                  <a:gd name="T7" fmla="*/ 18 h 20"/>
                  <a:gd name="T8" fmla="*/ 11 w 43"/>
                  <a:gd name="T9" fmla="*/ 17 h 20"/>
                  <a:gd name="T10" fmla="*/ 13 w 43"/>
                  <a:gd name="T11" fmla="*/ 18 h 20"/>
                  <a:gd name="T12" fmla="*/ 17 w 43"/>
                  <a:gd name="T13" fmla="*/ 19 h 20"/>
                  <a:gd name="T14" fmla="*/ 19 w 43"/>
                  <a:gd name="T15" fmla="*/ 17 h 20"/>
                  <a:gd name="T16" fmla="*/ 21 w 43"/>
                  <a:gd name="T17" fmla="*/ 15 h 20"/>
                  <a:gd name="T18" fmla="*/ 23 w 43"/>
                  <a:gd name="T19" fmla="*/ 16 h 20"/>
                  <a:gd name="T20" fmla="*/ 24 w 43"/>
                  <a:gd name="T21" fmla="*/ 12 h 20"/>
                  <a:gd name="T22" fmla="*/ 24 w 43"/>
                  <a:gd name="T23" fmla="*/ 11 h 20"/>
                  <a:gd name="T24" fmla="*/ 26 w 43"/>
                  <a:gd name="T25" fmla="*/ 10 h 20"/>
                  <a:gd name="T26" fmla="*/ 29 w 43"/>
                  <a:gd name="T27" fmla="*/ 9 h 20"/>
                  <a:gd name="T28" fmla="*/ 29 w 43"/>
                  <a:gd name="T29" fmla="*/ 14 h 20"/>
                  <a:gd name="T30" fmla="*/ 34 w 43"/>
                  <a:gd name="T31" fmla="*/ 14 h 20"/>
                  <a:gd name="T32" fmla="*/ 35 w 43"/>
                  <a:gd name="T33" fmla="*/ 11 h 20"/>
                  <a:gd name="T34" fmla="*/ 40 w 43"/>
                  <a:gd name="T35" fmla="*/ 10 h 20"/>
                  <a:gd name="T36" fmla="*/ 39 w 43"/>
                  <a:gd name="T37" fmla="*/ 9 h 20"/>
                  <a:gd name="T38" fmla="*/ 40 w 43"/>
                  <a:gd name="T39" fmla="*/ 8 h 20"/>
                  <a:gd name="T40" fmla="*/ 39 w 43"/>
                  <a:gd name="T41" fmla="*/ 5 h 20"/>
                  <a:gd name="T42" fmla="*/ 41 w 43"/>
                  <a:gd name="T43" fmla="*/ 2 h 20"/>
                  <a:gd name="T44" fmla="*/ 36 w 43"/>
                  <a:gd name="T45" fmla="*/ 0 h 20"/>
                  <a:gd name="T46" fmla="*/ 35 w 43"/>
                  <a:gd name="T47" fmla="*/ 2 h 20"/>
                  <a:gd name="T48" fmla="*/ 23 w 43"/>
                  <a:gd name="T49" fmla="*/ 2 h 20"/>
                  <a:gd name="T50" fmla="*/ 13 w 43"/>
                  <a:gd name="T51" fmla="*/ 9 h 20"/>
                  <a:gd name="T52" fmla="*/ 9 w 43"/>
                  <a:gd name="T53" fmla="*/ 13 h 20"/>
                  <a:gd name="T54" fmla="*/ 3 w 43"/>
                  <a:gd name="T55" fmla="*/ 14 h 20"/>
                  <a:gd name="T56" fmla="*/ 2 w 43"/>
                  <a:gd name="T57"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20">
                    <a:moveTo>
                      <a:pt x="2" y="15"/>
                    </a:moveTo>
                    <a:cubicBezTo>
                      <a:pt x="4" y="15"/>
                      <a:pt x="2" y="16"/>
                      <a:pt x="1" y="18"/>
                    </a:cubicBezTo>
                    <a:cubicBezTo>
                      <a:pt x="0" y="20"/>
                      <a:pt x="2" y="19"/>
                      <a:pt x="4" y="19"/>
                    </a:cubicBezTo>
                    <a:cubicBezTo>
                      <a:pt x="5" y="18"/>
                      <a:pt x="6" y="18"/>
                      <a:pt x="7" y="18"/>
                    </a:cubicBezTo>
                    <a:cubicBezTo>
                      <a:pt x="9" y="19"/>
                      <a:pt x="10" y="18"/>
                      <a:pt x="11" y="17"/>
                    </a:cubicBezTo>
                    <a:cubicBezTo>
                      <a:pt x="13" y="16"/>
                      <a:pt x="12" y="17"/>
                      <a:pt x="13" y="18"/>
                    </a:cubicBezTo>
                    <a:cubicBezTo>
                      <a:pt x="14" y="20"/>
                      <a:pt x="15" y="19"/>
                      <a:pt x="17" y="19"/>
                    </a:cubicBezTo>
                    <a:cubicBezTo>
                      <a:pt x="19" y="19"/>
                      <a:pt x="19" y="18"/>
                      <a:pt x="19" y="17"/>
                    </a:cubicBezTo>
                    <a:cubicBezTo>
                      <a:pt x="19" y="16"/>
                      <a:pt x="20" y="15"/>
                      <a:pt x="21" y="15"/>
                    </a:cubicBezTo>
                    <a:cubicBezTo>
                      <a:pt x="21" y="16"/>
                      <a:pt x="22" y="17"/>
                      <a:pt x="23" y="16"/>
                    </a:cubicBezTo>
                    <a:cubicBezTo>
                      <a:pt x="24" y="15"/>
                      <a:pt x="24" y="14"/>
                      <a:pt x="24" y="12"/>
                    </a:cubicBezTo>
                    <a:cubicBezTo>
                      <a:pt x="24" y="10"/>
                      <a:pt x="24" y="10"/>
                      <a:pt x="24" y="11"/>
                    </a:cubicBezTo>
                    <a:cubicBezTo>
                      <a:pt x="24" y="11"/>
                      <a:pt x="26" y="11"/>
                      <a:pt x="26" y="10"/>
                    </a:cubicBezTo>
                    <a:cubicBezTo>
                      <a:pt x="26" y="9"/>
                      <a:pt x="27" y="8"/>
                      <a:pt x="29" y="9"/>
                    </a:cubicBezTo>
                    <a:cubicBezTo>
                      <a:pt x="31" y="10"/>
                      <a:pt x="29" y="11"/>
                      <a:pt x="29" y="14"/>
                    </a:cubicBezTo>
                    <a:cubicBezTo>
                      <a:pt x="28" y="16"/>
                      <a:pt x="33" y="14"/>
                      <a:pt x="34" y="14"/>
                    </a:cubicBezTo>
                    <a:cubicBezTo>
                      <a:pt x="36" y="12"/>
                      <a:pt x="35" y="11"/>
                      <a:pt x="35" y="11"/>
                    </a:cubicBezTo>
                    <a:cubicBezTo>
                      <a:pt x="35" y="11"/>
                      <a:pt x="38" y="11"/>
                      <a:pt x="40" y="10"/>
                    </a:cubicBezTo>
                    <a:cubicBezTo>
                      <a:pt x="41" y="10"/>
                      <a:pt x="39" y="9"/>
                      <a:pt x="39" y="9"/>
                    </a:cubicBezTo>
                    <a:cubicBezTo>
                      <a:pt x="39" y="8"/>
                      <a:pt x="39" y="8"/>
                      <a:pt x="40" y="8"/>
                    </a:cubicBezTo>
                    <a:cubicBezTo>
                      <a:pt x="41" y="7"/>
                      <a:pt x="40" y="5"/>
                      <a:pt x="39" y="5"/>
                    </a:cubicBezTo>
                    <a:cubicBezTo>
                      <a:pt x="38" y="4"/>
                      <a:pt x="40" y="3"/>
                      <a:pt x="41" y="2"/>
                    </a:cubicBezTo>
                    <a:cubicBezTo>
                      <a:pt x="43" y="1"/>
                      <a:pt x="38" y="0"/>
                      <a:pt x="36" y="0"/>
                    </a:cubicBezTo>
                    <a:cubicBezTo>
                      <a:pt x="34" y="0"/>
                      <a:pt x="35" y="1"/>
                      <a:pt x="35" y="2"/>
                    </a:cubicBezTo>
                    <a:cubicBezTo>
                      <a:pt x="35" y="4"/>
                      <a:pt x="29" y="3"/>
                      <a:pt x="23" y="2"/>
                    </a:cubicBezTo>
                    <a:cubicBezTo>
                      <a:pt x="18" y="2"/>
                      <a:pt x="16" y="8"/>
                      <a:pt x="13" y="9"/>
                    </a:cubicBezTo>
                    <a:cubicBezTo>
                      <a:pt x="10" y="11"/>
                      <a:pt x="11" y="12"/>
                      <a:pt x="9" y="13"/>
                    </a:cubicBezTo>
                    <a:cubicBezTo>
                      <a:pt x="7" y="14"/>
                      <a:pt x="5" y="13"/>
                      <a:pt x="3" y="14"/>
                    </a:cubicBezTo>
                    <a:cubicBezTo>
                      <a:pt x="0" y="15"/>
                      <a:pt x="0" y="16"/>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218"/>
              <p:cNvSpPr/>
              <p:nvPr/>
            </p:nvSpPr>
            <p:spPr bwMode="auto">
              <a:xfrm>
                <a:off x="4688" y="1091"/>
                <a:ext cx="12" cy="2"/>
              </a:xfrm>
              <a:custGeom>
                <a:avLst/>
                <a:gdLst>
                  <a:gd name="T0" fmla="*/ 3 w 9"/>
                  <a:gd name="T1" fmla="*/ 0 h 2"/>
                  <a:gd name="T2" fmla="*/ 7 w 9"/>
                  <a:gd name="T3" fmla="*/ 2 h 2"/>
                  <a:gd name="T4" fmla="*/ 3 w 9"/>
                  <a:gd name="T5" fmla="*/ 0 h 2"/>
                </a:gdLst>
                <a:ahLst/>
                <a:cxnLst>
                  <a:cxn ang="0">
                    <a:pos x="T0" y="T1"/>
                  </a:cxn>
                  <a:cxn ang="0">
                    <a:pos x="T2" y="T3"/>
                  </a:cxn>
                  <a:cxn ang="0">
                    <a:pos x="T4" y="T5"/>
                  </a:cxn>
                </a:cxnLst>
                <a:rect l="0" t="0" r="r" b="b"/>
                <a:pathLst>
                  <a:path w="9" h="2">
                    <a:moveTo>
                      <a:pt x="3" y="0"/>
                    </a:moveTo>
                    <a:cubicBezTo>
                      <a:pt x="0" y="1"/>
                      <a:pt x="4" y="2"/>
                      <a:pt x="7" y="2"/>
                    </a:cubicBezTo>
                    <a:cubicBezTo>
                      <a:pt x="9" y="2"/>
                      <a:pt x="5"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219"/>
              <p:cNvSpPr/>
              <p:nvPr/>
            </p:nvSpPr>
            <p:spPr bwMode="auto">
              <a:xfrm>
                <a:off x="4700" y="1069"/>
                <a:ext cx="31" cy="15"/>
              </a:xfrm>
              <a:custGeom>
                <a:avLst/>
                <a:gdLst>
                  <a:gd name="T0" fmla="*/ 7 w 22"/>
                  <a:gd name="T1" fmla="*/ 10 h 11"/>
                  <a:gd name="T2" fmla="*/ 17 w 22"/>
                  <a:gd name="T3" fmla="*/ 7 h 11"/>
                  <a:gd name="T4" fmla="*/ 15 w 22"/>
                  <a:gd name="T5" fmla="*/ 5 h 11"/>
                  <a:gd name="T6" fmla="*/ 19 w 22"/>
                  <a:gd name="T7" fmla="*/ 3 h 11"/>
                  <a:gd name="T8" fmla="*/ 19 w 22"/>
                  <a:gd name="T9" fmla="*/ 0 h 11"/>
                  <a:gd name="T10" fmla="*/ 4 w 22"/>
                  <a:gd name="T11" fmla="*/ 3 h 11"/>
                  <a:gd name="T12" fmla="*/ 0 w 22"/>
                  <a:gd name="T13" fmla="*/ 6 h 11"/>
                  <a:gd name="T14" fmla="*/ 7 w 22"/>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1">
                    <a:moveTo>
                      <a:pt x="7" y="10"/>
                    </a:moveTo>
                    <a:cubicBezTo>
                      <a:pt x="9" y="11"/>
                      <a:pt x="15" y="8"/>
                      <a:pt x="17" y="7"/>
                    </a:cubicBezTo>
                    <a:cubicBezTo>
                      <a:pt x="19" y="7"/>
                      <a:pt x="17" y="5"/>
                      <a:pt x="15" y="5"/>
                    </a:cubicBezTo>
                    <a:cubicBezTo>
                      <a:pt x="14" y="5"/>
                      <a:pt x="15" y="3"/>
                      <a:pt x="19" y="3"/>
                    </a:cubicBezTo>
                    <a:cubicBezTo>
                      <a:pt x="22" y="3"/>
                      <a:pt x="21" y="1"/>
                      <a:pt x="19" y="0"/>
                    </a:cubicBezTo>
                    <a:cubicBezTo>
                      <a:pt x="16" y="0"/>
                      <a:pt x="5" y="2"/>
                      <a:pt x="4" y="3"/>
                    </a:cubicBezTo>
                    <a:cubicBezTo>
                      <a:pt x="2" y="3"/>
                      <a:pt x="0" y="4"/>
                      <a:pt x="0" y="6"/>
                    </a:cubicBezTo>
                    <a:cubicBezTo>
                      <a:pt x="1" y="7"/>
                      <a:pt x="5"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220"/>
              <p:cNvSpPr/>
              <p:nvPr/>
            </p:nvSpPr>
            <p:spPr bwMode="auto">
              <a:xfrm>
                <a:off x="4684" y="1071"/>
                <a:ext cx="12" cy="7"/>
              </a:xfrm>
              <a:custGeom>
                <a:avLst/>
                <a:gdLst>
                  <a:gd name="T0" fmla="*/ 7 w 9"/>
                  <a:gd name="T1" fmla="*/ 4 h 5"/>
                  <a:gd name="T2" fmla="*/ 4 w 9"/>
                  <a:gd name="T3" fmla="*/ 0 h 5"/>
                  <a:gd name="T4" fmla="*/ 7 w 9"/>
                  <a:gd name="T5" fmla="*/ 4 h 5"/>
                </a:gdLst>
                <a:ahLst/>
                <a:cxnLst>
                  <a:cxn ang="0">
                    <a:pos x="T0" y="T1"/>
                  </a:cxn>
                  <a:cxn ang="0">
                    <a:pos x="T2" y="T3"/>
                  </a:cxn>
                  <a:cxn ang="0">
                    <a:pos x="T4" y="T5"/>
                  </a:cxn>
                </a:cxnLst>
                <a:rect l="0" t="0" r="r" b="b"/>
                <a:pathLst>
                  <a:path w="9" h="5">
                    <a:moveTo>
                      <a:pt x="7" y="4"/>
                    </a:moveTo>
                    <a:cubicBezTo>
                      <a:pt x="9" y="4"/>
                      <a:pt x="7" y="0"/>
                      <a:pt x="4" y="0"/>
                    </a:cubicBezTo>
                    <a:cubicBezTo>
                      <a:pt x="0" y="0"/>
                      <a:pt x="5" y="5"/>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221"/>
              <p:cNvSpPr/>
              <p:nvPr/>
            </p:nvSpPr>
            <p:spPr bwMode="auto">
              <a:xfrm>
                <a:off x="4702" y="1058"/>
                <a:ext cx="31" cy="9"/>
              </a:xfrm>
              <a:custGeom>
                <a:avLst/>
                <a:gdLst>
                  <a:gd name="T0" fmla="*/ 5 w 23"/>
                  <a:gd name="T1" fmla="*/ 6 h 7"/>
                  <a:gd name="T2" fmla="*/ 10 w 23"/>
                  <a:gd name="T3" fmla="*/ 7 h 7"/>
                  <a:gd name="T4" fmla="*/ 14 w 23"/>
                  <a:gd name="T5" fmla="*/ 6 h 7"/>
                  <a:gd name="T6" fmla="*/ 21 w 23"/>
                  <a:gd name="T7" fmla="*/ 5 h 7"/>
                  <a:gd name="T8" fmla="*/ 14 w 23"/>
                  <a:gd name="T9" fmla="*/ 0 h 7"/>
                  <a:gd name="T10" fmla="*/ 6 w 23"/>
                  <a:gd name="T11" fmla="*/ 4 h 7"/>
                  <a:gd name="T12" fmla="*/ 1 w 23"/>
                  <a:gd name="T13" fmla="*/ 6 h 7"/>
                  <a:gd name="T14" fmla="*/ 5 w 23"/>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7">
                    <a:moveTo>
                      <a:pt x="5" y="6"/>
                    </a:moveTo>
                    <a:cubicBezTo>
                      <a:pt x="7" y="6"/>
                      <a:pt x="7" y="7"/>
                      <a:pt x="10" y="7"/>
                    </a:cubicBezTo>
                    <a:cubicBezTo>
                      <a:pt x="13" y="6"/>
                      <a:pt x="12" y="6"/>
                      <a:pt x="14" y="6"/>
                    </a:cubicBezTo>
                    <a:cubicBezTo>
                      <a:pt x="16" y="6"/>
                      <a:pt x="19" y="6"/>
                      <a:pt x="21" y="5"/>
                    </a:cubicBezTo>
                    <a:cubicBezTo>
                      <a:pt x="23" y="5"/>
                      <a:pt x="16" y="1"/>
                      <a:pt x="14" y="0"/>
                    </a:cubicBezTo>
                    <a:cubicBezTo>
                      <a:pt x="12" y="0"/>
                      <a:pt x="9" y="3"/>
                      <a:pt x="6" y="4"/>
                    </a:cubicBezTo>
                    <a:cubicBezTo>
                      <a:pt x="4" y="4"/>
                      <a:pt x="0" y="5"/>
                      <a:pt x="1" y="6"/>
                    </a:cubicBezTo>
                    <a:cubicBezTo>
                      <a:pt x="2" y="7"/>
                      <a:pt x="3"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222"/>
              <p:cNvSpPr/>
              <p:nvPr/>
            </p:nvSpPr>
            <p:spPr bwMode="auto">
              <a:xfrm>
                <a:off x="4783" y="1092"/>
                <a:ext cx="44" cy="29"/>
              </a:xfrm>
              <a:custGeom>
                <a:avLst/>
                <a:gdLst>
                  <a:gd name="T0" fmla="*/ 14 w 32"/>
                  <a:gd name="T1" fmla="*/ 2 h 21"/>
                  <a:gd name="T2" fmla="*/ 14 w 32"/>
                  <a:gd name="T3" fmla="*/ 0 h 21"/>
                  <a:gd name="T4" fmla="*/ 8 w 32"/>
                  <a:gd name="T5" fmla="*/ 1 h 21"/>
                  <a:gd name="T6" fmla="*/ 11 w 32"/>
                  <a:gd name="T7" fmla="*/ 1 h 21"/>
                  <a:gd name="T8" fmla="*/ 11 w 32"/>
                  <a:gd name="T9" fmla="*/ 2 h 21"/>
                  <a:gd name="T10" fmla="*/ 15 w 32"/>
                  <a:gd name="T11" fmla="*/ 5 h 21"/>
                  <a:gd name="T12" fmla="*/ 15 w 32"/>
                  <a:gd name="T13" fmla="*/ 7 h 21"/>
                  <a:gd name="T14" fmla="*/ 17 w 32"/>
                  <a:gd name="T15" fmla="*/ 8 h 21"/>
                  <a:gd name="T16" fmla="*/ 17 w 32"/>
                  <a:gd name="T17" fmla="*/ 10 h 21"/>
                  <a:gd name="T18" fmla="*/ 9 w 32"/>
                  <a:gd name="T19" fmla="*/ 4 h 21"/>
                  <a:gd name="T20" fmla="*/ 4 w 32"/>
                  <a:gd name="T21" fmla="*/ 4 h 21"/>
                  <a:gd name="T22" fmla="*/ 6 w 32"/>
                  <a:gd name="T23" fmla="*/ 5 h 21"/>
                  <a:gd name="T24" fmla="*/ 4 w 32"/>
                  <a:gd name="T25" fmla="*/ 8 h 21"/>
                  <a:gd name="T26" fmla="*/ 7 w 32"/>
                  <a:gd name="T27" fmla="*/ 9 h 21"/>
                  <a:gd name="T28" fmla="*/ 6 w 32"/>
                  <a:gd name="T29" fmla="*/ 11 h 21"/>
                  <a:gd name="T30" fmla="*/ 0 w 32"/>
                  <a:gd name="T31" fmla="*/ 14 h 21"/>
                  <a:gd name="T32" fmla="*/ 5 w 32"/>
                  <a:gd name="T33" fmla="*/ 14 h 21"/>
                  <a:gd name="T34" fmla="*/ 15 w 32"/>
                  <a:gd name="T35" fmla="*/ 12 h 21"/>
                  <a:gd name="T36" fmla="*/ 18 w 32"/>
                  <a:gd name="T37" fmla="*/ 13 h 21"/>
                  <a:gd name="T38" fmla="*/ 13 w 32"/>
                  <a:gd name="T39" fmla="*/ 15 h 21"/>
                  <a:gd name="T40" fmla="*/ 16 w 32"/>
                  <a:gd name="T41" fmla="*/ 17 h 21"/>
                  <a:gd name="T42" fmla="*/ 14 w 32"/>
                  <a:gd name="T43" fmla="*/ 19 h 21"/>
                  <a:gd name="T44" fmla="*/ 24 w 32"/>
                  <a:gd name="T45" fmla="*/ 20 h 21"/>
                  <a:gd name="T46" fmla="*/ 29 w 32"/>
                  <a:gd name="T47" fmla="*/ 19 h 21"/>
                  <a:gd name="T48" fmla="*/ 27 w 32"/>
                  <a:gd name="T49" fmla="*/ 14 h 21"/>
                  <a:gd name="T50" fmla="*/ 30 w 32"/>
                  <a:gd name="T51" fmla="*/ 16 h 21"/>
                  <a:gd name="T52" fmla="*/ 29 w 32"/>
                  <a:gd name="T53" fmla="*/ 12 h 21"/>
                  <a:gd name="T54" fmla="*/ 29 w 32"/>
                  <a:gd name="T55" fmla="*/ 7 h 21"/>
                  <a:gd name="T56" fmla="*/ 29 w 32"/>
                  <a:gd name="T57" fmla="*/ 5 h 21"/>
                  <a:gd name="T58" fmla="*/ 25 w 32"/>
                  <a:gd name="T59" fmla="*/ 1 h 21"/>
                  <a:gd name="T60" fmla="*/ 21 w 32"/>
                  <a:gd name="T61" fmla="*/ 3 h 21"/>
                  <a:gd name="T62" fmla="*/ 14 w 32"/>
                  <a:gd name="T6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21">
                    <a:moveTo>
                      <a:pt x="14" y="2"/>
                    </a:moveTo>
                    <a:cubicBezTo>
                      <a:pt x="12" y="2"/>
                      <a:pt x="12" y="0"/>
                      <a:pt x="14" y="0"/>
                    </a:cubicBezTo>
                    <a:cubicBezTo>
                      <a:pt x="15" y="0"/>
                      <a:pt x="11" y="0"/>
                      <a:pt x="8" y="1"/>
                    </a:cubicBezTo>
                    <a:cubicBezTo>
                      <a:pt x="5" y="3"/>
                      <a:pt x="9" y="1"/>
                      <a:pt x="11" y="1"/>
                    </a:cubicBezTo>
                    <a:cubicBezTo>
                      <a:pt x="12" y="1"/>
                      <a:pt x="11" y="2"/>
                      <a:pt x="11" y="2"/>
                    </a:cubicBezTo>
                    <a:cubicBezTo>
                      <a:pt x="10" y="3"/>
                      <a:pt x="12" y="4"/>
                      <a:pt x="15" y="5"/>
                    </a:cubicBezTo>
                    <a:cubicBezTo>
                      <a:pt x="18" y="5"/>
                      <a:pt x="17" y="7"/>
                      <a:pt x="15" y="7"/>
                    </a:cubicBezTo>
                    <a:cubicBezTo>
                      <a:pt x="13" y="7"/>
                      <a:pt x="15" y="8"/>
                      <a:pt x="17" y="8"/>
                    </a:cubicBezTo>
                    <a:cubicBezTo>
                      <a:pt x="19" y="8"/>
                      <a:pt x="18" y="9"/>
                      <a:pt x="17" y="10"/>
                    </a:cubicBezTo>
                    <a:cubicBezTo>
                      <a:pt x="16" y="10"/>
                      <a:pt x="11" y="6"/>
                      <a:pt x="9" y="4"/>
                    </a:cubicBezTo>
                    <a:cubicBezTo>
                      <a:pt x="6" y="2"/>
                      <a:pt x="6" y="3"/>
                      <a:pt x="4" y="4"/>
                    </a:cubicBezTo>
                    <a:cubicBezTo>
                      <a:pt x="2" y="5"/>
                      <a:pt x="3" y="5"/>
                      <a:pt x="6" y="5"/>
                    </a:cubicBezTo>
                    <a:cubicBezTo>
                      <a:pt x="9" y="5"/>
                      <a:pt x="5" y="6"/>
                      <a:pt x="4" y="8"/>
                    </a:cubicBezTo>
                    <a:cubicBezTo>
                      <a:pt x="2" y="9"/>
                      <a:pt x="4" y="8"/>
                      <a:pt x="7" y="9"/>
                    </a:cubicBezTo>
                    <a:cubicBezTo>
                      <a:pt x="11" y="10"/>
                      <a:pt x="7" y="11"/>
                      <a:pt x="6" y="11"/>
                    </a:cubicBezTo>
                    <a:cubicBezTo>
                      <a:pt x="4" y="11"/>
                      <a:pt x="0" y="12"/>
                      <a:pt x="0" y="14"/>
                    </a:cubicBezTo>
                    <a:cubicBezTo>
                      <a:pt x="0" y="15"/>
                      <a:pt x="0" y="14"/>
                      <a:pt x="5" y="14"/>
                    </a:cubicBezTo>
                    <a:cubicBezTo>
                      <a:pt x="10" y="13"/>
                      <a:pt x="11" y="13"/>
                      <a:pt x="15" y="12"/>
                    </a:cubicBezTo>
                    <a:cubicBezTo>
                      <a:pt x="19" y="11"/>
                      <a:pt x="19" y="13"/>
                      <a:pt x="18" y="13"/>
                    </a:cubicBezTo>
                    <a:cubicBezTo>
                      <a:pt x="18" y="13"/>
                      <a:pt x="13" y="15"/>
                      <a:pt x="13" y="15"/>
                    </a:cubicBezTo>
                    <a:cubicBezTo>
                      <a:pt x="12" y="16"/>
                      <a:pt x="13" y="16"/>
                      <a:pt x="16" y="17"/>
                    </a:cubicBezTo>
                    <a:cubicBezTo>
                      <a:pt x="18" y="19"/>
                      <a:pt x="15" y="18"/>
                      <a:pt x="14" y="19"/>
                    </a:cubicBezTo>
                    <a:cubicBezTo>
                      <a:pt x="14" y="21"/>
                      <a:pt x="21" y="20"/>
                      <a:pt x="24" y="20"/>
                    </a:cubicBezTo>
                    <a:cubicBezTo>
                      <a:pt x="25" y="20"/>
                      <a:pt x="29" y="19"/>
                      <a:pt x="29" y="19"/>
                    </a:cubicBezTo>
                    <a:cubicBezTo>
                      <a:pt x="28" y="18"/>
                      <a:pt x="27" y="15"/>
                      <a:pt x="27" y="14"/>
                    </a:cubicBezTo>
                    <a:cubicBezTo>
                      <a:pt x="28" y="14"/>
                      <a:pt x="29" y="15"/>
                      <a:pt x="30" y="16"/>
                    </a:cubicBezTo>
                    <a:cubicBezTo>
                      <a:pt x="32" y="16"/>
                      <a:pt x="30" y="12"/>
                      <a:pt x="29" y="12"/>
                    </a:cubicBezTo>
                    <a:cubicBezTo>
                      <a:pt x="28" y="12"/>
                      <a:pt x="29" y="9"/>
                      <a:pt x="29" y="7"/>
                    </a:cubicBezTo>
                    <a:cubicBezTo>
                      <a:pt x="29" y="5"/>
                      <a:pt x="29" y="5"/>
                      <a:pt x="29" y="5"/>
                    </a:cubicBezTo>
                    <a:cubicBezTo>
                      <a:pt x="29" y="4"/>
                      <a:pt x="26" y="1"/>
                      <a:pt x="25" y="1"/>
                    </a:cubicBezTo>
                    <a:cubicBezTo>
                      <a:pt x="24" y="0"/>
                      <a:pt x="22" y="2"/>
                      <a:pt x="21" y="3"/>
                    </a:cubicBezTo>
                    <a:cubicBezTo>
                      <a:pt x="19" y="4"/>
                      <a:pt x="17" y="2"/>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223"/>
              <p:cNvSpPr/>
              <p:nvPr/>
            </p:nvSpPr>
            <p:spPr bwMode="auto">
              <a:xfrm>
                <a:off x="4777" y="1104"/>
                <a:ext cx="16" cy="4"/>
              </a:xfrm>
              <a:custGeom>
                <a:avLst/>
                <a:gdLst>
                  <a:gd name="T0" fmla="*/ 1 w 11"/>
                  <a:gd name="T1" fmla="*/ 3 h 3"/>
                  <a:gd name="T2" fmla="*/ 7 w 11"/>
                  <a:gd name="T3" fmla="*/ 0 h 3"/>
                  <a:gd name="T4" fmla="*/ 1 w 11"/>
                  <a:gd name="T5" fmla="*/ 3 h 3"/>
                </a:gdLst>
                <a:ahLst/>
                <a:cxnLst>
                  <a:cxn ang="0">
                    <a:pos x="T0" y="T1"/>
                  </a:cxn>
                  <a:cxn ang="0">
                    <a:pos x="T2" y="T3"/>
                  </a:cxn>
                  <a:cxn ang="0">
                    <a:pos x="T4" y="T5"/>
                  </a:cxn>
                </a:cxnLst>
                <a:rect l="0" t="0" r="r" b="b"/>
                <a:pathLst>
                  <a:path w="11" h="3">
                    <a:moveTo>
                      <a:pt x="1" y="3"/>
                    </a:moveTo>
                    <a:cubicBezTo>
                      <a:pt x="4" y="3"/>
                      <a:pt x="11" y="0"/>
                      <a:pt x="7" y="0"/>
                    </a:cubicBezTo>
                    <a:cubicBezTo>
                      <a:pt x="4"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224"/>
              <p:cNvSpPr/>
              <p:nvPr/>
            </p:nvSpPr>
            <p:spPr bwMode="auto">
              <a:xfrm>
                <a:off x="4775" y="1103"/>
                <a:ext cx="12" cy="3"/>
              </a:xfrm>
              <a:custGeom>
                <a:avLst/>
                <a:gdLst>
                  <a:gd name="T0" fmla="*/ 6 w 9"/>
                  <a:gd name="T1" fmla="*/ 0 h 2"/>
                  <a:gd name="T2" fmla="*/ 1 w 9"/>
                  <a:gd name="T3" fmla="*/ 2 h 2"/>
                  <a:gd name="T4" fmla="*/ 6 w 9"/>
                  <a:gd name="T5" fmla="*/ 0 h 2"/>
                </a:gdLst>
                <a:ahLst/>
                <a:cxnLst>
                  <a:cxn ang="0">
                    <a:pos x="T0" y="T1"/>
                  </a:cxn>
                  <a:cxn ang="0">
                    <a:pos x="T2" y="T3"/>
                  </a:cxn>
                  <a:cxn ang="0">
                    <a:pos x="T4" y="T5"/>
                  </a:cxn>
                </a:cxnLst>
                <a:rect l="0" t="0" r="r" b="b"/>
                <a:pathLst>
                  <a:path w="9" h="2">
                    <a:moveTo>
                      <a:pt x="6" y="0"/>
                    </a:moveTo>
                    <a:cubicBezTo>
                      <a:pt x="4" y="0"/>
                      <a:pt x="0" y="2"/>
                      <a:pt x="1" y="2"/>
                    </a:cubicBezTo>
                    <a:cubicBezTo>
                      <a:pt x="4" y="2"/>
                      <a:pt x="9"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225"/>
              <p:cNvSpPr/>
              <p:nvPr/>
            </p:nvSpPr>
            <p:spPr bwMode="auto">
              <a:xfrm>
                <a:off x="4768" y="1099"/>
                <a:ext cx="15" cy="7"/>
              </a:xfrm>
              <a:custGeom>
                <a:avLst/>
                <a:gdLst>
                  <a:gd name="T0" fmla="*/ 2 w 11"/>
                  <a:gd name="T1" fmla="*/ 3 h 5"/>
                  <a:gd name="T2" fmla="*/ 11 w 11"/>
                  <a:gd name="T3" fmla="*/ 0 h 5"/>
                  <a:gd name="T4" fmla="*/ 2 w 11"/>
                  <a:gd name="T5" fmla="*/ 3 h 5"/>
                </a:gdLst>
                <a:ahLst/>
                <a:cxnLst>
                  <a:cxn ang="0">
                    <a:pos x="T0" y="T1"/>
                  </a:cxn>
                  <a:cxn ang="0">
                    <a:pos x="T2" y="T3"/>
                  </a:cxn>
                  <a:cxn ang="0">
                    <a:pos x="T4" y="T5"/>
                  </a:cxn>
                </a:cxnLst>
                <a:rect l="0" t="0" r="r" b="b"/>
                <a:pathLst>
                  <a:path w="11" h="5">
                    <a:moveTo>
                      <a:pt x="2" y="3"/>
                    </a:moveTo>
                    <a:cubicBezTo>
                      <a:pt x="7" y="5"/>
                      <a:pt x="11" y="1"/>
                      <a:pt x="11" y="0"/>
                    </a:cubicBezTo>
                    <a:cubicBezTo>
                      <a:pt x="11"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226"/>
              <p:cNvSpPr/>
              <p:nvPr/>
            </p:nvSpPr>
            <p:spPr bwMode="auto">
              <a:xfrm>
                <a:off x="4768" y="1093"/>
                <a:ext cx="15" cy="6"/>
              </a:xfrm>
              <a:custGeom>
                <a:avLst/>
                <a:gdLst>
                  <a:gd name="T0" fmla="*/ 2 w 11"/>
                  <a:gd name="T1" fmla="*/ 0 h 4"/>
                  <a:gd name="T2" fmla="*/ 3 w 11"/>
                  <a:gd name="T3" fmla="*/ 4 h 4"/>
                  <a:gd name="T4" fmla="*/ 9 w 11"/>
                  <a:gd name="T5" fmla="*/ 4 h 4"/>
                  <a:gd name="T6" fmla="*/ 2 w 11"/>
                  <a:gd name="T7" fmla="*/ 0 h 4"/>
                </a:gdLst>
                <a:ahLst/>
                <a:cxnLst>
                  <a:cxn ang="0">
                    <a:pos x="T0" y="T1"/>
                  </a:cxn>
                  <a:cxn ang="0">
                    <a:pos x="T2" y="T3"/>
                  </a:cxn>
                  <a:cxn ang="0">
                    <a:pos x="T4" y="T5"/>
                  </a:cxn>
                  <a:cxn ang="0">
                    <a:pos x="T6" y="T7"/>
                  </a:cxn>
                </a:cxnLst>
                <a:rect l="0" t="0" r="r" b="b"/>
                <a:pathLst>
                  <a:path w="11" h="4">
                    <a:moveTo>
                      <a:pt x="2" y="0"/>
                    </a:moveTo>
                    <a:cubicBezTo>
                      <a:pt x="0" y="0"/>
                      <a:pt x="1" y="4"/>
                      <a:pt x="3" y="4"/>
                    </a:cubicBezTo>
                    <a:cubicBezTo>
                      <a:pt x="5" y="4"/>
                      <a:pt x="6" y="4"/>
                      <a:pt x="9" y="4"/>
                    </a:cubicBezTo>
                    <a:cubicBezTo>
                      <a:pt x="11" y="4"/>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227"/>
              <p:cNvSpPr/>
              <p:nvPr/>
            </p:nvSpPr>
            <p:spPr bwMode="auto">
              <a:xfrm>
                <a:off x="4754" y="1073"/>
                <a:ext cx="19" cy="13"/>
              </a:xfrm>
              <a:custGeom>
                <a:avLst/>
                <a:gdLst>
                  <a:gd name="T0" fmla="*/ 9 w 14"/>
                  <a:gd name="T1" fmla="*/ 10 h 10"/>
                  <a:gd name="T2" fmla="*/ 3 w 14"/>
                  <a:gd name="T3" fmla="*/ 2 h 10"/>
                  <a:gd name="T4" fmla="*/ 9 w 14"/>
                  <a:gd name="T5" fmla="*/ 10 h 10"/>
                </a:gdLst>
                <a:ahLst/>
                <a:cxnLst>
                  <a:cxn ang="0">
                    <a:pos x="T0" y="T1"/>
                  </a:cxn>
                  <a:cxn ang="0">
                    <a:pos x="T2" y="T3"/>
                  </a:cxn>
                  <a:cxn ang="0">
                    <a:pos x="T4" y="T5"/>
                  </a:cxn>
                </a:cxnLst>
                <a:rect l="0" t="0" r="r" b="b"/>
                <a:pathLst>
                  <a:path w="14" h="10">
                    <a:moveTo>
                      <a:pt x="9" y="10"/>
                    </a:moveTo>
                    <a:cubicBezTo>
                      <a:pt x="14" y="10"/>
                      <a:pt x="7" y="3"/>
                      <a:pt x="3" y="2"/>
                    </a:cubicBezTo>
                    <a:cubicBezTo>
                      <a:pt x="0" y="0"/>
                      <a:pt x="7" y="10"/>
                      <a:pt x="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228"/>
              <p:cNvSpPr/>
              <p:nvPr/>
            </p:nvSpPr>
            <p:spPr bwMode="auto">
              <a:xfrm>
                <a:off x="4783" y="1073"/>
                <a:ext cx="15" cy="4"/>
              </a:xfrm>
              <a:custGeom>
                <a:avLst/>
                <a:gdLst>
                  <a:gd name="T0" fmla="*/ 9 w 11"/>
                  <a:gd name="T1" fmla="*/ 2 h 3"/>
                  <a:gd name="T2" fmla="*/ 3 w 11"/>
                  <a:gd name="T3" fmla="*/ 0 h 3"/>
                  <a:gd name="T4" fmla="*/ 9 w 11"/>
                  <a:gd name="T5" fmla="*/ 2 h 3"/>
                </a:gdLst>
                <a:ahLst/>
                <a:cxnLst>
                  <a:cxn ang="0">
                    <a:pos x="T0" y="T1"/>
                  </a:cxn>
                  <a:cxn ang="0">
                    <a:pos x="T2" y="T3"/>
                  </a:cxn>
                  <a:cxn ang="0">
                    <a:pos x="T4" y="T5"/>
                  </a:cxn>
                </a:cxnLst>
                <a:rect l="0" t="0" r="r" b="b"/>
                <a:pathLst>
                  <a:path w="11" h="3">
                    <a:moveTo>
                      <a:pt x="9" y="2"/>
                    </a:moveTo>
                    <a:cubicBezTo>
                      <a:pt x="11" y="1"/>
                      <a:pt x="5" y="0"/>
                      <a:pt x="3" y="0"/>
                    </a:cubicBezTo>
                    <a:cubicBezTo>
                      <a:pt x="0" y="1"/>
                      <a:pt x="4" y="3"/>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229"/>
              <p:cNvSpPr/>
              <p:nvPr/>
            </p:nvSpPr>
            <p:spPr bwMode="auto">
              <a:xfrm>
                <a:off x="4760" y="1046"/>
                <a:ext cx="53" cy="29"/>
              </a:xfrm>
              <a:custGeom>
                <a:avLst/>
                <a:gdLst>
                  <a:gd name="T0" fmla="*/ 4 w 39"/>
                  <a:gd name="T1" fmla="*/ 6 h 21"/>
                  <a:gd name="T2" fmla="*/ 6 w 39"/>
                  <a:gd name="T3" fmla="*/ 7 h 21"/>
                  <a:gd name="T4" fmla="*/ 9 w 39"/>
                  <a:gd name="T5" fmla="*/ 6 h 21"/>
                  <a:gd name="T6" fmla="*/ 10 w 39"/>
                  <a:gd name="T7" fmla="*/ 8 h 21"/>
                  <a:gd name="T8" fmla="*/ 13 w 39"/>
                  <a:gd name="T9" fmla="*/ 8 h 21"/>
                  <a:gd name="T10" fmla="*/ 12 w 39"/>
                  <a:gd name="T11" fmla="*/ 10 h 21"/>
                  <a:gd name="T12" fmla="*/ 13 w 39"/>
                  <a:gd name="T13" fmla="*/ 11 h 21"/>
                  <a:gd name="T14" fmla="*/ 8 w 39"/>
                  <a:gd name="T15" fmla="*/ 11 h 21"/>
                  <a:gd name="T16" fmla="*/ 5 w 39"/>
                  <a:gd name="T17" fmla="*/ 12 h 21"/>
                  <a:gd name="T18" fmla="*/ 9 w 39"/>
                  <a:gd name="T19" fmla="*/ 14 h 21"/>
                  <a:gd name="T20" fmla="*/ 17 w 39"/>
                  <a:gd name="T21" fmla="*/ 14 h 21"/>
                  <a:gd name="T22" fmla="*/ 15 w 39"/>
                  <a:gd name="T23" fmla="*/ 16 h 21"/>
                  <a:gd name="T24" fmla="*/ 20 w 39"/>
                  <a:gd name="T25" fmla="*/ 15 h 21"/>
                  <a:gd name="T26" fmla="*/ 27 w 39"/>
                  <a:gd name="T27" fmla="*/ 17 h 21"/>
                  <a:gd name="T28" fmla="*/ 30 w 39"/>
                  <a:gd name="T29" fmla="*/ 19 h 21"/>
                  <a:gd name="T30" fmla="*/ 38 w 39"/>
                  <a:gd name="T31" fmla="*/ 18 h 21"/>
                  <a:gd name="T32" fmla="*/ 36 w 39"/>
                  <a:gd name="T33" fmla="*/ 14 h 21"/>
                  <a:gd name="T34" fmla="*/ 33 w 39"/>
                  <a:gd name="T35" fmla="*/ 9 h 21"/>
                  <a:gd name="T36" fmla="*/ 27 w 39"/>
                  <a:gd name="T37" fmla="*/ 8 h 21"/>
                  <a:gd name="T38" fmla="*/ 24 w 39"/>
                  <a:gd name="T39" fmla="*/ 6 h 21"/>
                  <a:gd name="T40" fmla="*/ 21 w 39"/>
                  <a:gd name="T41" fmla="*/ 5 h 21"/>
                  <a:gd name="T42" fmla="*/ 17 w 39"/>
                  <a:gd name="T43" fmla="*/ 6 h 21"/>
                  <a:gd name="T44" fmla="*/ 17 w 39"/>
                  <a:gd name="T45" fmla="*/ 2 h 21"/>
                  <a:gd name="T46" fmla="*/ 8 w 39"/>
                  <a:gd name="T47" fmla="*/ 1 h 21"/>
                  <a:gd name="T48" fmla="*/ 2 w 39"/>
                  <a:gd name="T49" fmla="*/ 1 h 21"/>
                  <a:gd name="T50" fmla="*/ 1 w 39"/>
                  <a:gd name="T51" fmla="*/ 5 h 21"/>
                  <a:gd name="T52" fmla="*/ 4 w 39"/>
                  <a:gd name="T53"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21">
                    <a:moveTo>
                      <a:pt x="4" y="6"/>
                    </a:moveTo>
                    <a:cubicBezTo>
                      <a:pt x="6" y="7"/>
                      <a:pt x="5" y="7"/>
                      <a:pt x="6" y="7"/>
                    </a:cubicBezTo>
                    <a:cubicBezTo>
                      <a:pt x="8" y="7"/>
                      <a:pt x="7" y="6"/>
                      <a:pt x="9" y="6"/>
                    </a:cubicBezTo>
                    <a:cubicBezTo>
                      <a:pt x="10" y="6"/>
                      <a:pt x="10" y="7"/>
                      <a:pt x="10" y="8"/>
                    </a:cubicBezTo>
                    <a:cubicBezTo>
                      <a:pt x="10" y="10"/>
                      <a:pt x="12" y="8"/>
                      <a:pt x="13" y="8"/>
                    </a:cubicBezTo>
                    <a:cubicBezTo>
                      <a:pt x="14" y="8"/>
                      <a:pt x="13" y="9"/>
                      <a:pt x="12" y="10"/>
                    </a:cubicBezTo>
                    <a:cubicBezTo>
                      <a:pt x="10" y="10"/>
                      <a:pt x="12" y="10"/>
                      <a:pt x="13" y="11"/>
                    </a:cubicBezTo>
                    <a:cubicBezTo>
                      <a:pt x="14" y="12"/>
                      <a:pt x="11" y="11"/>
                      <a:pt x="8" y="11"/>
                    </a:cubicBezTo>
                    <a:cubicBezTo>
                      <a:pt x="5" y="11"/>
                      <a:pt x="5" y="11"/>
                      <a:pt x="5" y="12"/>
                    </a:cubicBezTo>
                    <a:cubicBezTo>
                      <a:pt x="5" y="13"/>
                      <a:pt x="8" y="14"/>
                      <a:pt x="9" y="14"/>
                    </a:cubicBezTo>
                    <a:cubicBezTo>
                      <a:pt x="10" y="14"/>
                      <a:pt x="15" y="14"/>
                      <a:pt x="17" y="14"/>
                    </a:cubicBezTo>
                    <a:cubicBezTo>
                      <a:pt x="20" y="14"/>
                      <a:pt x="17" y="14"/>
                      <a:pt x="15" y="16"/>
                    </a:cubicBezTo>
                    <a:cubicBezTo>
                      <a:pt x="12" y="17"/>
                      <a:pt x="17" y="15"/>
                      <a:pt x="20" y="15"/>
                    </a:cubicBezTo>
                    <a:cubicBezTo>
                      <a:pt x="23" y="14"/>
                      <a:pt x="24" y="15"/>
                      <a:pt x="27" y="17"/>
                    </a:cubicBezTo>
                    <a:cubicBezTo>
                      <a:pt x="30" y="18"/>
                      <a:pt x="28" y="19"/>
                      <a:pt x="30" y="19"/>
                    </a:cubicBezTo>
                    <a:cubicBezTo>
                      <a:pt x="34" y="21"/>
                      <a:pt x="37" y="19"/>
                      <a:pt x="38" y="18"/>
                    </a:cubicBezTo>
                    <a:cubicBezTo>
                      <a:pt x="39" y="16"/>
                      <a:pt x="37" y="15"/>
                      <a:pt x="36" y="14"/>
                    </a:cubicBezTo>
                    <a:cubicBezTo>
                      <a:pt x="35" y="13"/>
                      <a:pt x="34" y="11"/>
                      <a:pt x="33" y="9"/>
                    </a:cubicBezTo>
                    <a:cubicBezTo>
                      <a:pt x="32" y="7"/>
                      <a:pt x="29" y="8"/>
                      <a:pt x="27" y="8"/>
                    </a:cubicBezTo>
                    <a:cubicBezTo>
                      <a:pt x="24" y="8"/>
                      <a:pt x="26" y="7"/>
                      <a:pt x="24" y="6"/>
                    </a:cubicBezTo>
                    <a:cubicBezTo>
                      <a:pt x="23" y="5"/>
                      <a:pt x="23" y="4"/>
                      <a:pt x="21" y="5"/>
                    </a:cubicBezTo>
                    <a:cubicBezTo>
                      <a:pt x="19" y="5"/>
                      <a:pt x="20" y="6"/>
                      <a:pt x="17" y="6"/>
                    </a:cubicBezTo>
                    <a:cubicBezTo>
                      <a:pt x="15" y="7"/>
                      <a:pt x="17" y="4"/>
                      <a:pt x="17" y="2"/>
                    </a:cubicBezTo>
                    <a:cubicBezTo>
                      <a:pt x="17" y="0"/>
                      <a:pt x="9" y="1"/>
                      <a:pt x="8" y="1"/>
                    </a:cubicBezTo>
                    <a:cubicBezTo>
                      <a:pt x="7" y="2"/>
                      <a:pt x="4" y="1"/>
                      <a:pt x="2" y="1"/>
                    </a:cubicBezTo>
                    <a:cubicBezTo>
                      <a:pt x="0" y="1"/>
                      <a:pt x="1" y="3"/>
                      <a:pt x="1" y="5"/>
                    </a:cubicBezTo>
                    <a:cubicBezTo>
                      <a:pt x="1" y="6"/>
                      <a:pt x="2" y="5"/>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230"/>
              <p:cNvSpPr/>
              <p:nvPr/>
            </p:nvSpPr>
            <p:spPr bwMode="auto">
              <a:xfrm>
                <a:off x="4801" y="1033"/>
                <a:ext cx="15" cy="7"/>
              </a:xfrm>
              <a:custGeom>
                <a:avLst/>
                <a:gdLst>
                  <a:gd name="T0" fmla="*/ 5 w 11"/>
                  <a:gd name="T1" fmla="*/ 4 h 5"/>
                  <a:gd name="T2" fmla="*/ 9 w 11"/>
                  <a:gd name="T3" fmla="*/ 5 h 5"/>
                  <a:gd name="T4" fmla="*/ 8 w 11"/>
                  <a:gd name="T5" fmla="*/ 2 h 5"/>
                  <a:gd name="T6" fmla="*/ 2 w 11"/>
                  <a:gd name="T7" fmla="*/ 3 h 5"/>
                  <a:gd name="T8" fmla="*/ 5 w 11"/>
                  <a:gd name="T9" fmla="*/ 4 h 5"/>
                </a:gdLst>
                <a:ahLst/>
                <a:cxnLst>
                  <a:cxn ang="0">
                    <a:pos x="T0" y="T1"/>
                  </a:cxn>
                  <a:cxn ang="0">
                    <a:pos x="T2" y="T3"/>
                  </a:cxn>
                  <a:cxn ang="0">
                    <a:pos x="T4" y="T5"/>
                  </a:cxn>
                  <a:cxn ang="0">
                    <a:pos x="T6" y="T7"/>
                  </a:cxn>
                  <a:cxn ang="0">
                    <a:pos x="T8" y="T9"/>
                  </a:cxn>
                </a:cxnLst>
                <a:rect l="0" t="0" r="r" b="b"/>
                <a:pathLst>
                  <a:path w="11" h="5">
                    <a:moveTo>
                      <a:pt x="5" y="4"/>
                    </a:moveTo>
                    <a:cubicBezTo>
                      <a:pt x="8" y="5"/>
                      <a:pt x="6" y="5"/>
                      <a:pt x="9" y="5"/>
                    </a:cubicBezTo>
                    <a:cubicBezTo>
                      <a:pt x="11" y="5"/>
                      <a:pt x="11" y="4"/>
                      <a:pt x="8" y="2"/>
                    </a:cubicBezTo>
                    <a:cubicBezTo>
                      <a:pt x="6" y="0"/>
                      <a:pt x="3" y="2"/>
                      <a:pt x="2" y="3"/>
                    </a:cubicBezTo>
                    <a:cubicBezTo>
                      <a:pt x="0" y="4"/>
                      <a:pt x="1"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231"/>
              <p:cNvSpPr/>
              <p:nvPr/>
            </p:nvSpPr>
            <p:spPr bwMode="auto">
              <a:xfrm>
                <a:off x="4815" y="1058"/>
                <a:ext cx="31" cy="17"/>
              </a:xfrm>
              <a:custGeom>
                <a:avLst/>
                <a:gdLst>
                  <a:gd name="T0" fmla="*/ 4 w 23"/>
                  <a:gd name="T1" fmla="*/ 2 h 13"/>
                  <a:gd name="T2" fmla="*/ 3 w 23"/>
                  <a:gd name="T3" fmla="*/ 4 h 13"/>
                  <a:gd name="T4" fmla="*/ 9 w 23"/>
                  <a:gd name="T5" fmla="*/ 8 h 13"/>
                  <a:gd name="T6" fmla="*/ 5 w 23"/>
                  <a:gd name="T7" fmla="*/ 9 h 13"/>
                  <a:gd name="T8" fmla="*/ 10 w 23"/>
                  <a:gd name="T9" fmla="*/ 12 h 13"/>
                  <a:gd name="T10" fmla="*/ 20 w 23"/>
                  <a:gd name="T11" fmla="*/ 10 h 13"/>
                  <a:gd name="T12" fmla="*/ 19 w 23"/>
                  <a:gd name="T13" fmla="*/ 7 h 13"/>
                  <a:gd name="T14" fmla="*/ 22 w 23"/>
                  <a:gd name="T15" fmla="*/ 5 h 13"/>
                  <a:gd name="T16" fmla="*/ 14 w 23"/>
                  <a:gd name="T17" fmla="*/ 3 h 13"/>
                  <a:gd name="T18" fmla="*/ 3 w 23"/>
                  <a:gd name="T19" fmla="*/ 0 h 13"/>
                  <a:gd name="T20" fmla="*/ 4 w 23"/>
                  <a:gd name="T2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3">
                    <a:moveTo>
                      <a:pt x="4" y="2"/>
                    </a:moveTo>
                    <a:cubicBezTo>
                      <a:pt x="6" y="3"/>
                      <a:pt x="4" y="3"/>
                      <a:pt x="3" y="4"/>
                    </a:cubicBezTo>
                    <a:cubicBezTo>
                      <a:pt x="1" y="6"/>
                      <a:pt x="6" y="7"/>
                      <a:pt x="9" y="8"/>
                    </a:cubicBezTo>
                    <a:cubicBezTo>
                      <a:pt x="11" y="8"/>
                      <a:pt x="7" y="9"/>
                      <a:pt x="5" y="9"/>
                    </a:cubicBezTo>
                    <a:cubicBezTo>
                      <a:pt x="4" y="9"/>
                      <a:pt x="8" y="11"/>
                      <a:pt x="10" y="12"/>
                    </a:cubicBezTo>
                    <a:cubicBezTo>
                      <a:pt x="12" y="13"/>
                      <a:pt x="18" y="10"/>
                      <a:pt x="20" y="10"/>
                    </a:cubicBezTo>
                    <a:cubicBezTo>
                      <a:pt x="22" y="10"/>
                      <a:pt x="20" y="8"/>
                      <a:pt x="19" y="7"/>
                    </a:cubicBezTo>
                    <a:cubicBezTo>
                      <a:pt x="18" y="6"/>
                      <a:pt x="20" y="6"/>
                      <a:pt x="22" y="5"/>
                    </a:cubicBezTo>
                    <a:cubicBezTo>
                      <a:pt x="23" y="4"/>
                      <a:pt x="16" y="4"/>
                      <a:pt x="14" y="3"/>
                    </a:cubicBezTo>
                    <a:cubicBezTo>
                      <a:pt x="12" y="2"/>
                      <a:pt x="6" y="0"/>
                      <a:pt x="3" y="0"/>
                    </a:cubicBezTo>
                    <a:cubicBezTo>
                      <a:pt x="0" y="1"/>
                      <a:pt x="3"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232"/>
              <p:cNvSpPr/>
              <p:nvPr/>
            </p:nvSpPr>
            <p:spPr bwMode="auto">
              <a:xfrm>
                <a:off x="4834" y="1073"/>
                <a:ext cx="26" cy="8"/>
              </a:xfrm>
              <a:custGeom>
                <a:avLst/>
                <a:gdLst>
                  <a:gd name="T0" fmla="*/ 14 w 19"/>
                  <a:gd name="T1" fmla="*/ 5 h 6"/>
                  <a:gd name="T2" fmla="*/ 17 w 19"/>
                  <a:gd name="T3" fmla="*/ 2 h 6"/>
                  <a:gd name="T4" fmla="*/ 0 w 19"/>
                  <a:gd name="T5" fmla="*/ 2 h 6"/>
                  <a:gd name="T6" fmla="*/ 2 w 19"/>
                  <a:gd name="T7" fmla="*/ 5 h 6"/>
                  <a:gd name="T8" fmla="*/ 14 w 19"/>
                  <a:gd name="T9" fmla="*/ 5 h 6"/>
                </a:gdLst>
                <a:ahLst/>
                <a:cxnLst>
                  <a:cxn ang="0">
                    <a:pos x="T0" y="T1"/>
                  </a:cxn>
                  <a:cxn ang="0">
                    <a:pos x="T2" y="T3"/>
                  </a:cxn>
                  <a:cxn ang="0">
                    <a:pos x="T4" y="T5"/>
                  </a:cxn>
                  <a:cxn ang="0">
                    <a:pos x="T6" y="T7"/>
                  </a:cxn>
                  <a:cxn ang="0">
                    <a:pos x="T8" y="T9"/>
                  </a:cxn>
                </a:cxnLst>
                <a:rect l="0" t="0" r="r" b="b"/>
                <a:pathLst>
                  <a:path w="19" h="6">
                    <a:moveTo>
                      <a:pt x="14" y="5"/>
                    </a:moveTo>
                    <a:cubicBezTo>
                      <a:pt x="16" y="5"/>
                      <a:pt x="19" y="2"/>
                      <a:pt x="17" y="2"/>
                    </a:cubicBezTo>
                    <a:cubicBezTo>
                      <a:pt x="14" y="2"/>
                      <a:pt x="0" y="0"/>
                      <a:pt x="0" y="2"/>
                    </a:cubicBezTo>
                    <a:cubicBezTo>
                      <a:pt x="0" y="3"/>
                      <a:pt x="0" y="5"/>
                      <a:pt x="2" y="5"/>
                    </a:cubicBezTo>
                    <a:cubicBezTo>
                      <a:pt x="5" y="5"/>
                      <a:pt x="13" y="6"/>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233"/>
              <p:cNvSpPr/>
              <p:nvPr/>
            </p:nvSpPr>
            <p:spPr bwMode="auto">
              <a:xfrm>
                <a:off x="4831" y="1110"/>
                <a:ext cx="26" cy="18"/>
              </a:xfrm>
              <a:custGeom>
                <a:avLst/>
                <a:gdLst>
                  <a:gd name="T0" fmla="*/ 16 w 19"/>
                  <a:gd name="T1" fmla="*/ 11 h 13"/>
                  <a:gd name="T2" fmla="*/ 17 w 19"/>
                  <a:gd name="T3" fmla="*/ 7 h 13"/>
                  <a:gd name="T4" fmla="*/ 17 w 19"/>
                  <a:gd name="T5" fmla="*/ 5 h 13"/>
                  <a:gd name="T6" fmla="*/ 8 w 19"/>
                  <a:gd name="T7" fmla="*/ 1 h 13"/>
                  <a:gd name="T8" fmla="*/ 1 w 19"/>
                  <a:gd name="T9" fmla="*/ 6 h 13"/>
                  <a:gd name="T10" fmla="*/ 8 w 19"/>
                  <a:gd name="T11" fmla="*/ 10 h 13"/>
                  <a:gd name="T12" fmla="*/ 16 w 19"/>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19" h="13">
                    <a:moveTo>
                      <a:pt x="16" y="11"/>
                    </a:moveTo>
                    <a:cubicBezTo>
                      <a:pt x="18" y="10"/>
                      <a:pt x="16" y="8"/>
                      <a:pt x="17" y="7"/>
                    </a:cubicBezTo>
                    <a:cubicBezTo>
                      <a:pt x="17" y="6"/>
                      <a:pt x="19" y="6"/>
                      <a:pt x="17" y="5"/>
                    </a:cubicBezTo>
                    <a:cubicBezTo>
                      <a:pt x="15" y="3"/>
                      <a:pt x="9" y="1"/>
                      <a:pt x="8" y="1"/>
                    </a:cubicBezTo>
                    <a:cubicBezTo>
                      <a:pt x="5" y="0"/>
                      <a:pt x="0" y="6"/>
                      <a:pt x="1" y="6"/>
                    </a:cubicBezTo>
                    <a:cubicBezTo>
                      <a:pt x="2" y="7"/>
                      <a:pt x="5" y="10"/>
                      <a:pt x="8" y="10"/>
                    </a:cubicBezTo>
                    <a:cubicBezTo>
                      <a:pt x="10" y="11"/>
                      <a:pt x="15" y="13"/>
                      <a:pt x="1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234"/>
              <p:cNvSpPr/>
              <p:nvPr/>
            </p:nvSpPr>
            <p:spPr bwMode="auto">
              <a:xfrm>
                <a:off x="4842" y="1104"/>
                <a:ext cx="7" cy="4"/>
              </a:xfrm>
              <a:custGeom>
                <a:avLst/>
                <a:gdLst>
                  <a:gd name="T0" fmla="*/ 2 w 5"/>
                  <a:gd name="T1" fmla="*/ 1 h 3"/>
                  <a:gd name="T2" fmla="*/ 4 w 5"/>
                  <a:gd name="T3" fmla="*/ 3 h 3"/>
                  <a:gd name="T4" fmla="*/ 2 w 5"/>
                  <a:gd name="T5" fmla="*/ 1 h 3"/>
                </a:gdLst>
                <a:ahLst/>
                <a:cxnLst>
                  <a:cxn ang="0">
                    <a:pos x="T0" y="T1"/>
                  </a:cxn>
                  <a:cxn ang="0">
                    <a:pos x="T2" y="T3"/>
                  </a:cxn>
                  <a:cxn ang="0">
                    <a:pos x="T4" y="T5"/>
                  </a:cxn>
                </a:cxnLst>
                <a:rect l="0" t="0" r="r" b="b"/>
                <a:pathLst>
                  <a:path w="5" h="3">
                    <a:moveTo>
                      <a:pt x="2" y="1"/>
                    </a:moveTo>
                    <a:cubicBezTo>
                      <a:pt x="0" y="1"/>
                      <a:pt x="2" y="3"/>
                      <a:pt x="4" y="3"/>
                    </a:cubicBezTo>
                    <a:cubicBezTo>
                      <a:pt x="5" y="2"/>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235"/>
              <p:cNvSpPr/>
              <p:nvPr/>
            </p:nvSpPr>
            <p:spPr bwMode="auto">
              <a:xfrm>
                <a:off x="4871" y="1077"/>
                <a:ext cx="16" cy="9"/>
              </a:xfrm>
              <a:custGeom>
                <a:avLst/>
                <a:gdLst>
                  <a:gd name="T0" fmla="*/ 2 w 12"/>
                  <a:gd name="T1" fmla="*/ 5 h 7"/>
                  <a:gd name="T2" fmla="*/ 4 w 12"/>
                  <a:gd name="T3" fmla="*/ 6 h 7"/>
                  <a:gd name="T4" fmla="*/ 10 w 12"/>
                  <a:gd name="T5" fmla="*/ 4 h 7"/>
                  <a:gd name="T6" fmla="*/ 3 w 12"/>
                  <a:gd name="T7" fmla="*/ 0 h 7"/>
                  <a:gd name="T8" fmla="*/ 2 w 12"/>
                  <a:gd name="T9" fmla="*/ 3 h 7"/>
                  <a:gd name="T10" fmla="*/ 2 w 12"/>
                  <a:gd name="T11" fmla="*/ 5 h 7"/>
                </a:gdLst>
                <a:ahLst/>
                <a:cxnLst>
                  <a:cxn ang="0">
                    <a:pos x="T0" y="T1"/>
                  </a:cxn>
                  <a:cxn ang="0">
                    <a:pos x="T2" y="T3"/>
                  </a:cxn>
                  <a:cxn ang="0">
                    <a:pos x="T4" y="T5"/>
                  </a:cxn>
                  <a:cxn ang="0">
                    <a:pos x="T6" y="T7"/>
                  </a:cxn>
                  <a:cxn ang="0">
                    <a:pos x="T8" y="T9"/>
                  </a:cxn>
                  <a:cxn ang="0">
                    <a:pos x="T10" y="T11"/>
                  </a:cxn>
                </a:cxnLst>
                <a:rect l="0" t="0" r="r" b="b"/>
                <a:pathLst>
                  <a:path w="12" h="7">
                    <a:moveTo>
                      <a:pt x="2" y="5"/>
                    </a:moveTo>
                    <a:cubicBezTo>
                      <a:pt x="3" y="6"/>
                      <a:pt x="3" y="7"/>
                      <a:pt x="4" y="6"/>
                    </a:cubicBezTo>
                    <a:cubicBezTo>
                      <a:pt x="6" y="5"/>
                      <a:pt x="8" y="5"/>
                      <a:pt x="10" y="4"/>
                    </a:cubicBezTo>
                    <a:cubicBezTo>
                      <a:pt x="12" y="2"/>
                      <a:pt x="6" y="1"/>
                      <a:pt x="3" y="0"/>
                    </a:cubicBezTo>
                    <a:cubicBezTo>
                      <a:pt x="0" y="0"/>
                      <a:pt x="2" y="1"/>
                      <a:pt x="2" y="3"/>
                    </a:cubicBezTo>
                    <a:cubicBezTo>
                      <a:pt x="2" y="5"/>
                      <a:pt x="1"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236"/>
              <p:cNvSpPr/>
              <p:nvPr/>
            </p:nvSpPr>
            <p:spPr bwMode="auto">
              <a:xfrm>
                <a:off x="4878" y="1089"/>
                <a:ext cx="7" cy="7"/>
              </a:xfrm>
              <a:custGeom>
                <a:avLst/>
                <a:gdLst>
                  <a:gd name="T0" fmla="*/ 2 w 5"/>
                  <a:gd name="T1" fmla="*/ 4 h 5"/>
                  <a:gd name="T2" fmla="*/ 3 w 5"/>
                  <a:gd name="T3" fmla="*/ 2 h 5"/>
                  <a:gd name="T4" fmla="*/ 2 w 5"/>
                  <a:gd name="T5" fmla="*/ 4 h 5"/>
                </a:gdLst>
                <a:ahLst/>
                <a:cxnLst>
                  <a:cxn ang="0">
                    <a:pos x="T0" y="T1"/>
                  </a:cxn>
                  <a:cxn ang="0">
                    <a:pos x="T2" y="T3"/>
                  </a:cxn>
                  <a:cxn ang="0">
                    <a:pos x="T4" y="T5"/>
                  </a:cxn>
                </a:cxnLst>
                <a:rect l="0" t="0" r="r" b="b"/>
                <a:pathLst>
                  <a:path w="5" h="5">
                    <a:moveTo>
                      <a:pt x="2" y="4"/>
                    </a:moveTo>
                    <a:cubicBezTo>
                      <a:pt x="3" y="5"/>
                      <a:pt x="5" y="3"/>
                      <a:pt x="3" y="2"/>
                    </a:cubicBezTo>
                    <a:cubicBezTo>
                      <a:pt x="1" y="0"/>
                      <a:pt x="0"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237"/>
              <p:cNvSpPr/>
              <p:nvPr/>
            </p:nvSpPr>
            <p:spPr bwMode="auto">
              <a:xfrm>
                <a:off x="4826" y="1086"/>
                <a:ext cx="138" cy="43"/>
              </a:xfrm>
              <a:custGeom>
                <a:avLst/>
                <a:gdLst>
                  <a:gd name="T0" fmla="*/ 47 w 101"/>
                  <a:gd name="T1" fmla="*/ 28 h 31"/>
                  <a:gd name="T2" fmla="*/ 50 w 101"/>
                  <a:gd name="T3" fmla="*/ 27 h 31"/>
                  <a:gd name="T4" fmla="*/ 54 w 101"/>
                  <a:gd name="T5" fmla="*/ 30 h 31"/>
                  <a:gd name="T6" fmla="*/ 76 w 101"/>
                  <a:gd name="T7" fmla="*/ 30 h 31"/>
                  <a:gd name="T8" fmla="*/ 78 w 101"/>
                  <a:gd name="T9" fmla="*/ 26 h 31"/>
                  <a:gd name="T10" fmla="*/ 80 w 101"/>
                  <a:gd name="T11" fmla="*/ 27 h 31"/>
                  <a:gd name="T12" fmla="*/ 89 w 101"/>
                  <a:gd name="T13" fmla="*/ 30 h 31"/>
                  <a:gd name="T14" fmla="*/ 96 w 101"/>
                  <a:gd name="T15" fmla="*/ 29 h 31"/>
                  <a:gd name="T16" fmla="*/ 98 w 101"/>
                  <a:gd name="T17" fmla="*/ 27 h 31"/>
                  <a:gd name="T18" fmla="*/ 99 w 101"/>
                  <a:gd name="T19" fmla="*/ 24 h 31"/>
                  <a:gd name="T20" fmla="*/ 96 w 101"/>
                  <a:gd name="T21" fmla="*/ 24 h 31"/>
                  <a:gd name="T22" fmla="*/ 100 w 101"/>
                  <a:gd name="T23" fmla="*/ 19 h 31"/>
                  <a:gd name="T24" fmla="*/ 96 w 101"/>
                  <a:gd name="T25" fmla="*/ 18 h 31"/>
                  <a:gd name="T26" fmla="*/ 92 w 101"/>
                  <a:gd name="T27" fmla="*/ 17 h 31"/>
                  <a:gd name="T28" fmla="*/ 90 w 101"/>
                  <a:gd name="T29" fmla="*/ 16 h 31"/>
                  <a:gd name="T30" fmla="*/ 81 w 101"/>
                  <a:gd name="T31" fmla="*/ 16 h 31"/>
                  <a:gd name="T32" fmla="*/ 76 w 101"/>
                  <a:gd name="T33" fmla="*/ 15 h 31"/>
                  <a:gd name="T34" fmla="*/ 65 w 101"/>
                  <a:gd name="T35" fmla="*/ 18 h 31"/>
                  <a:gd name="T36" fmla="*/ 65 w 101"/>
                  <a:gd name="T37" fmla="*/ 19 h 31"/>
                  <a:gd name="T38" fmla="*/ 63 w 101"/>
                  <a:gd name="T39" fmla="*/ 20 h 31"/>
                  <a:gd name="T40" fmla="*/ 59 w 101"/>
                  <a:gd name="T41" fmla="*/ 19 h 31"/>
                  <a:gd name="T42" fmla="*/ 53 w 101"/>
                  <a:gd name="T43" fmla="*/ 18 h 31"/>
                  <a:gd name="T44" fmla="*/ 49 w 101"/>
                  <a:gd name="T45" fmla="*/ 18 h 31"/>
                  <a:gd name="T46" fmla="*/ 48 w 101"/>
                  <a:gd name="T47" fmla="*/ 20 h 31"/>
                  <a:gd name="T48" fmla="*/ 45 w 101"/>
                  <a:gd name="T49" fmla="*/ 18 h 31"/>
                  <a:gd name="T50" fmla="*/ 44 w 101"/>
                  <a:gd name="T51" fmla="*/ 17 h 31"/>
                  <a:gd name="T52" fmla="*/ 44 w 101"/>
                  <a:gd name="T53" fmla="*/ 15 h 31"/>
                  <a:gd name="T54" fmla="*/ 41 w 101"/>
                  <a:gd name="T55" fmla="*/ 13 h 31"/>
                  <a:gd name="T56" fmla="*/ 36 w 101"/>
                  <a:gd name="T57" fmla="*/ 14 h 31"/>
                  <a:gd name="T58" fmla="*/ 37 w 101"/>
                  <a:gd name="T59" fmla="*/ 12 h 31"/>
                  <a:gd name="T60" fmla="*/ 33 w 101"/>
                  <a:gd name="T61" fmla="*/ 10 h 31"/>
                  <a:gd name="T62" fmla="*/ 44 w 101"/>
                  <a:gd name="T63" fmla="*/ 10 h 31"/>
                  <a:gd name="T64" fmla="*/ 40 w 101"/>
                  <a:gd name="T65" fmla="*/ 8 h 31"/>
                  <a:gd name="T66" fmla="*/ 34 w 101"/>
                  <a:gd name="T67" fmla="*/ 7 h 31"/>
                  <a:gd name="T68" fmla="*/ 37 w 101"/>
                  <a:gd name="T69" fmla="*/ 6 h 31"/>
                  <a:gd name="T70" fmla="*/ 32 w 101"/>
                  <a:gd name="T71" fmla="*/ 5 h 31"/>
                  <a:gd name="T72" fmla="*/ 24 w 101"/>
                  <a:gd name="T73" fmla="*/ 6 h 31"/>
                  <a:gd name="T74" fmla="*/ 21 w 101"/>
                  <a:gd name="T75" fmla="*/ 7 h 31"/>
                  <a:gd name="T76" fmla="*/ 23 w 101"/>
                  <a:gd name="T77" fmla="*/ 4 h 31"/>
                  <a:gd name="T78" fmla="*/ 18 w 101"/>
                  <a:gd name="T79" fmla="*/ 2 h 31"/>
                  <a:gd name="T80" fmla="*/ 10 w 101"/>
                  <a:gd name="T81" fmla="*/ 0 h 31"/>
                  <a:gd name="T82" fmla="*/ 4 w 101"/>
                  <a:gd name="T83" fmla="*/ 2 h 31"/>
                  <a:gd name="T84" fmla="*/ 3 w 101"/>
                  <a:gd name="T85" fmla="*/ 3 h 31"/>
                  <a:gd name="T86" fmla="*/ 3 w 101"/>
                  <a:gd name="T87" fmla="*/ 4 h 31"/>
                  <a:gd name="T88" fmla="*/ 9 w 101"/>
                  <a:gd name="T89" fmla="*/ 6 h 31"/>
                  <a:gd name="T90" fmla="*/ 8 w 101"/>
                  <a:gd name="T91" fmla="*/ 8 h 31"/>
                  <a:gd name="T92" fmla="*/ 11 w 101"/>
                  <a:gd name="T93" fmla="*/ 9 h 31"/>
                  <a:gd name="T94" fmla="*/ 17 w 101"/>
                  <a:gd name="T95" fmla="*/ 9 h 31"/>
                  <a:gd name="T96" fmla="*/ 22 w 101"/>
                  <a:gd name="T97" fmla="*/ 9 h 31"/>
                  <a:gd name="T98" fmla="*/ 26 w 101"/>
                  <a:gd name="T99" fmla="*/ 11 h 31"/>
                  <a:gd name="T100" fmla="*/ 29 w 101"/>
                  <a:gd name="T101" fmla="*/ 15 h 31"/>
                  <a:gd name="T102" fmla="*/ 30 w 101"/>
                  <a:gd name="T103" fmla="*/ 18 h 31"/>
                  <a:gd name="T104" fmla="*/ 28 w 101"/>
                  <a:gd name="T105" fmla="*/ 21 h 31"/>
                  <a:gd name="T106" fmla="*/ 30 w 101"/>
                  <a:gd name="T107" fmla="*/ 25 h 31"/>
                  <a:gd name="T108" fmla="*/ 33 w 101"/>
                  <a:gd name="T109" fmla="*/ 28 h 31"/>
                  <a:gd name="T110" fmla="*/ 36 w 101"/>
                  <a:gd name="T111" fmla="*/ 27 h 31"/>
                  <a:gd name="T112" fmla="*/ 42 w 101"/>
                  <a:gd name="T113" fmla="*/ 29 h 31"/>
                  <a:gd name="T114" fmla="*/ 47 w 101"/>
                  <a:gd name="T115"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 h="31">
                    <a:moveTo>
                      <a:pt x="47" y="28"/>
                    </a:moveTo>
                    <a:cubicBezTo>
                      <a:pt x="49" y="27"/>
                      <a:pt x="50" y="25"/>
                      <a:pt x="50" y="27"/>
                    </a:cubicBezTo>
                    <a:cubicBezTo>
                      <a:pt x="50" y="29"/>
                      <a:pt x="52" y="30"/>
                      <a:pt x="54" y="30"/>
                    </a:cubicBezTo>
                    <a:cubicBezTo>
                      <a:pt x="57" y="30"/>
                      <a:pt x="74" y="31"/>
                      <a:pt x="76" y="30"/>
                    </a:cubicBezTo>
                    <a:cubicBezTo>
                      <a:pt x="78" y="29"/>
                      <a:pt x="77" y="27"/>
                      <a:pt x="78" y="26"/>
                    </a:cubicBezTo>
                    <a:cubicBezTo>
                      <a:pt x="79" y="26"/>
                      <a:pt x="78" y="26"/>
                      <a:pt x="80" y="27"/>
                    </a:cubicBezTo>
                    <a:cubicBezTo>
                      <a:pt x="82" y="29"/>
                      <a:pt x="86" y="31"/>
                      <a:pt x="89" y="30"/>
                    </a:cubicBezTo>
                    <a:cubicBezTo>
                      <a:pt x="92" y="29"/>
                      <a:pt x="96" y="30"/>
                      <a:pt x="96" y="29"/>
                    </a:cubicBezTo>
                    <a:cubicBezTo>
                      <a:pt x="97" y="27"/>
                      <a:pt x="96" y="27"/>
                      <a:pt x="98" y="27"/>
                    </a:cubicBezTo>
                    <a:cubicBezTo>
                      <a:pt x="100" y="26"/>
                      <a:pt x="100" y="24"/>
                      <a:pt x="99" y="24"/>
                    </a:cubicBezTo>
                    <a:cubicBezTo>
                      <a:pt x="98" y="24"/>
                      <a:pt x="93" y="25"/>
                      <a:pt x="96" y="24"/>
                    </a:cubicBezTo>
                    <a:cubicBezTo>
                      <a:pt x="98" y="23"/>
                      <a:pt x="101" y="19"/>
                      <a:pt x="100" y="19"/>
                    </a:cubicBezTo>
                    <a:cubicBezTo>
                      <a:pt x="98" y="19"/>
                      <a:pt x="99" y="19"/>
                      <a:pt x="96" y="18"/>
                    </a:cubicBezTo>
                    <a:cubicBezTo>
                      <a:pt x="94" y="17"/>
                      <a:pt x="93" y="18"/>
                      <a:pt x="92" y="17"/>
                    </a:cubicBezTo>
                    <a:cubicBezTo>
                      <a:pt x="90" y="17"/>
                      <a:pt x="93" y="16"/>
                      <a:pt x="90" y="16"/>
                    </a:cubicBezTo>
                    <a:cubicBezTo>
                      <a:pt x="87" y="16"/>
                      <a:pt x="84" y="16"/>
                      <a:pt x="81" y="16"/>
                    </a:cubicBezTo>
                    <a:cubicBezTo>
                      <a:pt x="78" y="16"/>
                      <a:pt x="77" y="14"/>
                      <a:pt x="76" y="15"/>
                    </a:cubicBezTo>
                    <a:cubicBezTo>
                      <a:pt x="74" y="16"/>
                      <a:pt x="67" y="18"/>
                      <a:pt x="65" y="18"/>
                    </a:cubicBezTo>
                    <a:cubicBezTo>
                      <a:pt x="63" y="18"/>
                      <a:pt x="63" y="19"/>
                      <a:pt x="65" y="19"/>
                    </a:cubicBezTo>
                    <a:cubicBezTo>
                      <a:pt x="67" y="20"/>
                      <a:pt x="65" y="20"/>
                      <a:pt x="63" y="20"/>
                    </a:cubicBezTo>
                    <a:cubicBezTo>
                      <a:pt x="62" y="20"/>
                      <a:pt x="62" y="21"/>
                      <a:pt x="59" y="19"/>
                    </a:cubicBezTo>
                    <a:cubicBezTo>
                      <a:pt x="55" y="17"/>
                      <a:pt x="56" y="18"/>
                      <a:pt x="53" y="18"/>
                    </a:cubicBezTo>
                    <a:cubicBezTo>
                      <a:pt x="51" y="18"/>
                      <a:pt x="50" y="18"/>
                      <a:pt x="49" y="18"/>
                    </a:cubicBezTo>
                    <a:cubicBezTo>
                      <a:pt x="49" y="18"/>
                      <a:pt x="50" y="20"/>
                      <a:pt x="48" y="20"/>
                    </a:cubicBezTo>
                    <a:cubicBezTo>
                      <a:pt x="47" y="20"/>
                      <a:pt x="46" y="18"/>
                      <a:pt x="45" y="18"/>
                    </a:cubicBezTo>
                    <a:cubicBezTo>
                      <a:pt x="44" y="18"/>
                      <a:pt x="43" y="18"/>
                      <a:pt x="44" y="17"/>
                    </a:cubicBezTo>
                    <a:cubicBezTo>
                      <a:pt x="46" y="16"/>
                      <a:pt x="46" y="16"/>
                      <a:pt x="44" y="15"/>
                    </a:cubicBezTo>
                    <a:cubicBezTo>
                      <a:pt x="42" y="14"/>
                      <a:pt x="42" y="13"/>
                      <a:pt x="41" y="13"/>
                    </a:cubicBezTo>
                    <a:cubicBezTo>
                      <a:pt x="39" y="14"/>
                      <a:pt x="34" y="14"/>
                      <a:pt x="36" y="14"/>
                    </a:cubicBezTo>
                    <a:cubicBezTo>
                      <a:pt x="37" y="13"/>
                      <a:pt x="39" y="13"/>
                      <a:pt x="37" y="12"/>
                    </a:cubicBezTo>
                    <a:cubicBezTo>
                      <a:pt x="36" y="12"/>
                      <a:pt x="32" y="10"/>
                      <a:pt x="33" y="10"/>
                    </a:cubicBezTo>
                    <a:cubicBezTo>
                      <a:pt x="35" y="10"/>
                      <a:pt x="46" y="11"/>
                      <a:pt x="44" y="10"/>
                    </a:cubicBezTo>
                    <a:cubicBezTo>
                      <a:pt x="43" y="9"/>
                      <a:pt x="42" y="9"/>
                      <a:pt x="40" y="8"/>
                    </a:cubicBezTo>
                    <a:cubicBezTo>
                      <a:pt x="39" y="7"/>
                      <a:pt x="35" y="7"/>
                      <a:pt x="34" y="7"/>
                    </a:cubicBezTo>
                    <a:cubicBezTo>
                      <a:pt x="36" y="7"/>
                      <a:pt x="38" y="7"/>
                      <a:pt x="37" y="6"/>
                    </a:cubicBezTo>
                    <a:cubicBezTo>
                      <a:pt x="36" y="5"/>
                      <a:pt x="34" y="5"/>
                      <a:pt x="32" y="5"/>
                    </a:cubicBezTo>
                    <a:cubicBezTo>
                      <a:pt x="29" y="5"/>
                      <a:pt x="24" y="6"/>
                      <a:pt x="24" y="6"/>
                    </a:cubicBezTo>
                    <a:cubicBezTo>
                      <a:pt x="23" y="6"/>
                      <a:pt x="22" y="7"/>
                      <a:pt x="21" y="7"/>
                    </a:cubicBezTo>
                    <a:cubicBezTo>
                      <a:pt x="21" y="7"/>
                      <a:pt x="24" y="5"/>
                      <a:pt x="23" y="4"/>
                    </a:cubicBezTo>
                    <a:cubicBezTo>
                      <a:pt x="21" y="3"/>
                      <a:pt x="20" y="1"/>
                      <a:pt x="18" y="2"/>
                    </a:cubicBezTo>
                    <a:cubicBezTo>
                      <a:pt x="17" y="2"/>
                      <a:pt x="12" y="1"/>
                      <a:pt x="10" y="0"/>
                    </a:cubicBezTo>
                    <a:cubicBezTo>
                      <a:pt x="7" y="0"/>
                      <a:pt x="1" y="1"/>
                      <a:pt x="4" y="2"/>
                    </a:cubicBezTo>
                    <a:cubicBezTo>
                      <a:pt x="6" y="3"/>
                      <a:pt x="5" y="3"/>
                      <a:pt x="3" y="3"/>
                    </a:cubicBezTo>
                    <a:cubicBezTo>
                      <a:pt x="1" y="4"/>
                      <a:pt x="0" y="4"/>
                      <a:pt x="3" y="4"/>
                    </a:cubicBezTo>
                    <a:cubicBezTo>
                      <a:pt x="6" y="5"/>
                      <a:pt x="7" y="6"/>
                      <a:pt x="9" y="6"/>
                    </a:cubicBezTo>
                    <a:cubicBezTo>
                      <a:pt x="10" y="7"/>
                      <a:pt x="9" y="8"/>
                      <a:pt x="8" y="8"/>
                    </a:cubicBezTo>
                    <a:cubicBezTo>
                      <a:pt x="7" y="8"/>
                      <a:pt x="9" y="8"/>
                      <a:pt x="11" y="9"/>
                    </a:cubicBezTo>
                    <a:cubicBezTo>
                      <a:pt x="14" y="9"/>
                      <a:pt x="14" y="9"/>
                      <a:pt x="17" y="9"/>
                    </a:cubicBezTo>
                    <a:cubicBezTo>
                      <a:pt x="20" y="9"/>
                      <a:pt x="20" y="8"/>
                      <a:pt x="22" y="9"/>
                    </a:cubicBezTo>
                    <a:cubicBezTo>
                      <a:pt x="24" y="9"/>
                      <a:pt x="24" y="10"/>
                      <a:pt x="26" y="11"/>
                    </a:cubicBezTo>
                    <a:cubicBezTo>
                      <a:pt x="28" y="12"/>
                      <a:pt x="28" y="14"/>
                      <a:pt x="29" y="15"/>
                    </a:cubicBezTo>
                    <a:cubicBezTo>
                      <a:pt x="30" y="16"/>
                      <a:pt x="31" y="17"/>
                      <a:pt x="30" y="18"/>
                    </a:cubicBezTo>
                    <a:cubicBezTo>
                      <a:pt x="29" y="19"/>
                      <a:pt x="28" y="19"/>
                      <a:pt x="28" y="21"/>
                    </a:cubicBezTo>
                    <a:cubicBezTo>
                      <a:pt x="28" y="23"/>
                      <a:pt x="28" y="24"/>
                      <a:pt x="30" y="25"/>
                    </a:cubicBezTo>
                    <a:cubicBezTo>
                      <a:pt x="31" y="27"/>
                      <a:pt x="30" y="29"/>
                      <a:pt x="33" y="28"/>
                    </a:cubicBezTo>
                    <a:cubicBezTo>
                      <a:pt x="35" y="28"/>
                      <a:pt x="36" y="26"/>
                      <a:pt x="36" y="27"/>
                    </a:cubicBezTo>
                    <a:cubicBezTo>
                      <a:pt x="36" y="28"/>
                      <a:pt x="39" y="30"/>
                      <a:pt x="42" y="29"/>
                    </a:cubicBezTo>
                    <a:cubicBezTo>
                      <a:pt x="45" y="29"/>
                      <a:pt x="44" y="29"/>
                      <a:pt x="4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238"/>
              <p:cNvSpPr/>
              <p:nvPr/>
            </p:nvSpPr>
            <p:spPr bwMode="auto">
              <a:xfrm>
                <a:off x="4830" y="1011"/>
                <a:ext cx="92" cy="58"/>
              </a:xfrm>
              <a:custGeom>
                <a:avLst/>
                <a:gdLst>
                  <a:gd name="T0" fmla="*/ 8 w 67"/>
                  <a:gd name="T1" fmla="*/ 24 h 42"/>
                  <a:gd name="T2" fmla="*/ 11 w 67"/>
                  <a:gd name="T3" fmla="*/ 27 h 42"/>
                  <a:gd name="T4" fmla="*/ 17 w 67"/>
                  <a:gd name="T5" fmla="*/ 27 h 42"/>
                  <a:gd name="T6" fmla="*/ 26 w 67"/>
                  <a:gd name="T7" fmla="*/ 27 h 42"/>
                  <a:gd name="T8" fmla="*/ 25 w 67"/>
                  <a:gd name="T9" fmla="*/ 27 h 42"/>
                  <a:gd name="T10" fmla="*/ 19 w 67"/>
                  <a:gd name="T11" fmla="*/ 30 h 42"/>
                  <a:gd name="T12" fmla="*/ 18 w 67"/>
                  <a:gd name="T13" fmla="*/ 33 h 42"/>
                  <a:gd name="T14" fmla="*/ 26 w 67"/>
                  <a:gd name="T15" fmla="*/ 37 h 42"/>
                  <a:gd name="T16" fmla="*/ 23 w 67"/>
                  <a:gd name="T17" fmla="*/ 39 h 42"/>
                  <a:gd name="T18" fmla="*/ 34 w 67"/>
                  <a:gd name="T19" fmla="*/ 42 h 42"/>
                  <a:gd name="T20" fmla="*/ 38 w 67"/>
                  <a:gd name="T21" fmla="*/ 40 h 42"/>
                  <a:gd name="T22" fmla="*/ 39 w 67"/>
                  <a:gd name="T23" fmla="*/ 38 h 42"/>
                  <a:gd name="T24" fmla="*/ 46 w 67"/>
                  <a:gd name="T25" fmla="*/ 39 h 42"/>
                  <a:gd name="T26" fmla="*/ 48 w 67"/>
                  <a:gd name="T27" fmla="*/ 40 h 42"/>
                  <a:gd name="T28" fmla="*/ 48 w 67"/>
                  <a:gd name="T29" fmla="*/ 33 h 42"/>
                  <a:gd name="T30" fmla="*/ 51 w 67"/>
                  <a:gd name="T31" fmla="*/ 36 h 42"/>
                  <a:gd name="T32" fmla="*/ 60 w 67"/>
                  <a:gd name="T33" fmla="*/ 31 h 42"/>
                  <a:gd name="T34" fmla="*/ 64 w 67"/>
                  <a:gd name="T35" fmla="*/ 31 h 42"/>
                  <a:gd name="T36" fmla="*/ 67 w 67"/>
                  <a:gd name="T37" fmla="*/ 28 h 42"/>
                  <a:gd name="T38" fmla="*/ 61 w 67"/>
                  <a:gd name="T39" fmla="*/ 25 h 42"/>
                  <a:gd name="T40" fmla="*/ 55 w 67"/>
                  <a:gd name="T41" fmla="*/ 24 h 42"/>
                  <a:gd name="T42" fmla="*/ 55 w 67"/>
                  <a:gd name="T43" fmla="*/ 21 h 42"/>
                  <a:gd name="T44" fmla="*/ 54 w 67"/>
                  <a:gd name="T45" fmla="*/ 19 h 42"/>
                  <a:gd name="T46" fmla="*/ 51 w 67"/>
                  <a:gd name="T47" fmla="*/ 17 h 42"/>
                  <a:gd name="T48" fmla="*/ 48 w 67"/>
                  <a:gd name="T49" fmla="*/ 13 h 42"/>
                  <a:gd name="T50" fmla="*/ 49 w 67"/>
                  <a:gd name="T51" fmla="*/ 18 h 42"/>
                  <a:gd name="T52" fmla="*/ 43 w 67"/>
                  <a:gd name="T53" fmla="*/ 15 h 42"/>
                  <a:gd name="T54" fmla="*/ 34 w 67"/>
                  <a:gd name="T55" fmla="*/ 11 h 42"/>
                  <a:gd name="T56" fmla="*/ 18 w 67"/>
                  <a:gd name="T57" fmla="*/ 1 h 42"/>
                  <a:gd name="T58" fmla="*/ 20 w 67"/>
                  <a:gd name="T59" fmla="*/ 3 h 42"/>
                  <a:gd name="T60" fmla="*/ 14 w 67"/>
                  <a:gd name="T61" fmla="*/ 4 h 42"/>
                  <a:gd name="T62" fmla="*/ 11 w 67"/>
                  <a:gd name="T63" fmla="*/ 5 h 42"/>
                  <a:gd name="T64" fmla="*/ 9 w 67"/>
                  <a:gd name="T65" fmla="*/ 7 h 42"/>
                  <a:gd name="T66" fmla="*/ 12 w 67"/>
                  <a:gd name="T67" fmla="*/ 10 h 42"/>
                  <a:gd name="T68" fmla="*/ 8 w 67"/>
                  <a:gd name="T69" fmla="*/ 10 h 42"/>
                  <a:gd name="T70" fmla="*/ 7 w 67"/>
                  <a:gd name="T71" fmla="*/ 11 h 42"/>
                  <a:gd name="T72" fmla="*/ 6 w 67"/>
                  <a:gd name="T73" fmla="*/ 14 h 42"/>
                  <a:gd name="T74" fmla="*/ 4 w 67"/>
                  <a:gd name="T75" fmla="*/ 16 h 42"/>
                  <a:gd name="T76" fmla="*/ 14 w 67"/>
                  <a:gd name="T77" fmla="*/ 16 h 42"/>
                  <a:gd name="T78" fmla="*/ 13 w 67"/>
                  <a:gd name="T79" fmla="*/ 19 h 42"/>
                  <a:gd name="T80" fmla="*/ 2 w 67"/>
                  <a:gd name="T81" fmla="*/ 18 h 42"/>
                  <a:gd name="T82" fmla="*/ 6 w 67"/>
                  <a:gd name="T83"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42">
                    <a:moveTo>
                      <a:pt x="6" y="23"/>
                    </a:moveTo>
                    <a:cubicBezTo>
                      <a:pt x="9" y="23"/>
                      <a:pt x="10" y="24"/>
                      <a:pt x="8" y="24"/>
                    </a:cubicBezTo>
                    <a:cubicBezTo>
                      <a:pt x="7" y="24"/>
                      <a:pt x="7" y="26"/>
                      <a:pt x="7" y="26"/>
                    </a:cubicBezTo>
                    <a:cubicBezTo>
                      <a:pt x="8" y="26"/>
                      <a:pt x="10" y="28"/>
                      <a:pt x="11" y="27"/>
                    </a:cubicBezTo>
                    <a:cubicBezTo>
                      <a:pt x="12" y="27"/>
                      <a:pt x="13" y="26"/>
                      <a:pt x="14" y="27"/>
                    </a:cubicBezTo>
                    <a:cubicBezTo>
                      <a:pt x="15" y="27"/>
                      <a:pt x="16" y="28"/>
                      <a:pt x="17" y="27"/>
                    </a:cubicBezTo>
                    <a:cubicBezTo>
                      <a:pt x="18" y="27"/>
                      <a:pt x="21" y="25"/>
                      <a:pt x="23" y="25"/>
                    </a:cubicBezTo>
                    <a:cubicBezTo>
                      <a:pt x="24" y="26"/>
                      <a:pt x="26" y="27"/>
                      <a:pt x="26" y="27"/>
                    </a:cubicBezTo>
                    <a:cubicBezTo>
                      <a:pt x="25" y="27"/>
                      <a:pt x="28" y="27"/>
                      <a:pt x="30" y="27"/>
                    </a:cubicBezTo>
                    <a:cubicBezTo>
                      <a:pt x="32" y="27"/>
                      <a:pt x="24" y="27"/>
                      <a:pt x="25" y="27"/>
                    </a:cubicBezTo>
                    <a:cubicBezTo>
                      <a:pt x="25" y="27"/>
                      <a:pt x="33" y="28"/>
                      <a:pt x="33" y="29"/>
                    </a:cubicBezTo>
                    <a:cubicBezTo>
                      <a:pt x="32" y="29"/>
                      <a:pt x="20" y="29"/>
                      <a:pt x="19" y="30"/>
                    </a:cubicBezTo>
                    <a:cubicBezTo>
                      <a:pt x="17" y="30"/>
                      <a:pt x="15" y="31"/>
                      <a:pt x="15" y="32"/>
                    </a:cubicBezTo>
                    <a:cubicBezTo>
                      <a:pt x="16" y="33"/>
                      <a:pt x="17" y="33"/>
                      <a:pt x="18" y="33"/>
                    </a:cubicBezTo>
                    <a:cubicBezTo>
                      <a:pt x="18" y="34"/>
                      <a:pt x="18" y="35"/>
                      <a:pt x="19" y="36"/>
                    </a:cubicBezTo>
                    <a:cubicBezTo>
                      <a:pt x="20" y="36"/>
                      <a:pt x="24" y="36"/>
                      <a:pt x="26" y="37"/>
                    </a:cubicBezTo>
                    <a:cubicBezTo>
                      <a:pt x="28" y="37"/>
                      <a:pt x="26" y="37"/>
                      <a:pt x="25" y="37"/>
                    </a:cubicBezTo>
                    <a:cubicBezTo>
                      <a:pt x="23" y="37"/>
                      <a:pt x="21" y="38"/>
                      <a:pt x="23" y="39"/>
                    </a:cubicBezTo>
                    <a:cubicBezTo>
                      <a:pt x="25" y="40"/>
                      <a:pt x="26" y="41"/>
                      <a:pt x="28" y="41"/>
                    </a:cubicBezTo>
                    <a:cubicBezTo>
                      <a:pt x="31" y="42"/>
                      <a:pt x="33" y="42"/>
                      <a:pt x="34" y="42"/>
                    </a:cubicBezTo>
                    <a:cubicBezTo>
                      <a:pt x="35" y="41"/>
                      <a:pt x="38" y="41"/>
                      <a:pt x="37" y="41"/>
                    </a:cubicBezTo>
                    <a:cubicBezTo>
                      <a:pt x="35" y="40"/>
                      <a:pt x="37" y="39"/>
                      <a:pt x="38" y="40"/>
                    </a:cubicBezTo>
                    <a:cubicBezTo>
                      <a:pt x="39" y="41"/>
                      <a:pt x="40" y="42"/>
                      <a:pt x="40" y="41"/>
                    </a:cubicBezTo>
                    <a:cubicBezTo>
                      <a:pt x="40" y="40"/>
                      <a:pt x="37" y="36"/>
                      <a:pt x="39" y="38"/>
                    </a:cubicBezTo>
                    <a:cubicBezTo>
                      <a:pt x="42" y="40"/>
                      <a:pt x="44" y="42"/>
                      <a:pt x="44" y="42"/>
                    </a:cubicBezTo>
                    <a:cubicBezTo>
                      <a:pt x="45" y="41"/>
                      <a:pt x="47" y="40"/>
                      <a:pt x="46" y="39"/>
                    </a:cubicBezTo>
                    <a:cubicBezTo>
                      <a:pt x="46" y="38"/>
                      <a:pt x="45" y="37"/>
                      <a:pt x="46" y="37"/>
                    </a:cubicBezTo>
                    <a:cubicBezTo>
                      <a:pt x="48" y="37"/>
                      <a:pt x="47" y="41"/>
                      <a:pt x="48" y="40"/>
                    </a:cubicBezTo>
                    <a:cubicBezTo>
                      <a:pt x="49" y="39"/>
                      <a:pt x="50" y="37"/>
                      <a:pt x="49" y="36"/>
                    </a:cubicBezTo>
                    <a:cubicBezTo>
                      <a:pt x="49" y="36"/>
                      <a:pt x="47" y="33"/>
                      <a:pt x="48" y="33"/>
                    </a:cubicBezTo>
                    <a:cubicBezTo>
                      <a:pt x="48" y="32"/>
                      <a:pt x="49" y="30"/>
                      <a:pt x="49" y="32"/>
                    </a:cubicBezTo>
                    <a:cubicBezTo>
                      <a:pt x="49" y="35"/>
                      <a:pt x="50" y="36"/>
                      <a:pt x="51" y="36"/>
                    </a:cubicBezTo>
                    <a:cubicBezTo>
                      <a:pt x="52" y="35"/>
                      <a:pt x="55" y="32"/>
                      <a:pt x="57" y="31"/>
                    </a:cubicBezTo>
                    <a:cubicBezTo>
                      <a:pt x="59" y="31"/>
                      <a:pt x="61" y="31"/>
                      <a:pt x="60" y="31"/>
                    </a:cubicBezTo>
                    <a:cubicBezTo>
                      <a:pt x="60" y="32"/>
                      <a:pt x="58" y="33"/>
                      <a:pt x="59" y="32"/>
                    </a:cubicBezTo>
                    <a:cubicBezTo>
                      <a:pt x="61" y="32"/>
                      <a:pt x="65" y="31"/>
                      <a:pt x="64" y="31"/>
                    </a:cubicBezTo>
                    <a:cubicBezTo>
                      <a:pt x="63" y="31"/>
                      <a:pt x="61" y="31"/>
                      <a:pt x="63" y="30"/>
                    </a:cubicBezTo>
                    <a:cubicBezTo>
                      <a:pt x="64" y="30"/>
                      <a:pt x="67" y="29"/>
                      <a:pt x="67" y="28"/>
                    </a:cubicBezTo>
                    <a:cubicBezTo>
                      <a:pt x="67" y="26"/>
                      <a:pt x="64" y="26"/>
                      <a:pt x="63" y="25"/>
                    </a:cubicBezTo>
                    <a:cubicBezTo>
                      <a:pt x="63" y="24"/>
                      <a:pt x="63" y="24"/>
                      <a:pt x="61" y="25"/>
                    </a:cubicBezTo>
                    <a:cubicBezTo>
                      <a:pt x="60" y="25"/>
                      <a:pt x="60" y="24"/>
                      <a:pt x="58" y="24"/>
                    </a:cubicBezTo>
                    <a:cubicBezTo>
                      <a:pt x="57" y="23"/>
                      <a:pt x="58" y="24"/>
                      <a:pt x="55" y="24"/>
                    </a:cubicBezTo>
                    <a:cubicBezTo>
                      <a:pt x="53" y="24"/>
                      <a:pt x="52" y="24"/>
                      <a:pt x="53" y="23"/>
                    </a:cubicBezTo>
                    <a:cubicBezTo>
                      <a:pt x="54" y="23"/>
                      <a:pt x="56" y="21"/>
                      <a:pt x="55" y="21"/>
                    </a:cubicBezTo>
                    <a:cubicBezTo>
                      <a:pt x="53" y="21"/>
                      <a:pt x="52" y="22"/>
                      <a:pt x="53" y="21"/>
                    </a:cubicBezTo>
                    <a:cubicBezTo>
                      <a:pt x="54" y="20"/>
                      <a:pt x="55" y="20"/>
                      <a:pt x="54" y="19"/>
                    </a:cubicBezTo>
                    <a:cubicBezTo>
                      <a:pt x="53" y="18"/>
                      <a:pt x="51" y="18"/>
                      <a:pt x="51" y="18"/>
                    </a:cubicBezTo>
                    <a:cubicBezTo>
                      <a:pt x="50" y="18"/>
                      <a:pt x="50" y="18"/>
                      <a:pt x="51" y="17"/>
                    </a:cubicBezTo>
                    <a:cubicBezTo>
                      <a:pt x="52" y="16"/>
                      <a:pt x="53" y="16"/>
                      <a:pt x="52" y="15"/>
                    </a:cubicBezTo>
                    <a:cubicBezTo>
                      <a:pt x="50" y="14"/>
                      <a:pt x="50" y="13"/>
                      <a:pt x="48" y="13"/>
                    </a:cubicBezTo>
                    <a:cubicBezTo>
                      <a:pt x="45" y="13"/>
                      <a:pt x="43" y="14"/>
                      <a:pt x="45" y="14"/>
                    </a:cubicBezTo>
                    <a:cubicBezTo>
                      <a:pt x="47" y="15"/>
                      <a:pt x="50" y="18"/>
                      <a:pt x="49" y="18"/>
                    </a:cubicBezTo>
                    <a:cubicBezTo>
                      <a:pt x="47" y="18"/>
                      <a:pt x="47" y="18"/>
                      <a:pt x="46" y="17"/>
                    </a:cubicBezTo>
                    <a:cubicBezTo>
                      <a:pt x="44" y="16"/>
                      <a:pt x="43" y="16"/>
                      <a:pt x="43" y="15"/>
                    </a:cubicBezTo>
                    <a:cubicBezTo>
                      <a:pt x="43" y="13"/>
                      <a:pt x="44" y="12"/>
                      <a:pt x="42" y="12"/>
                    </a:cubicBezTo>
                    <a:cubicBezTo>
                      <a:pt x="40" y="12"/>
                      <a:pt x="35" y="12"/>
                      <a:pt x="34" y="11"/>
                    </a:cubicBezTo>
                    <a:cubicBezTo>
                      <a:pt x="33" y="9"/>
                      <a:pt x="30" y="5"/>
                      <a:pt x="27" y="3"/>
                    </a:cubicBezTo>
                    <a:cubicBezTo>
                      <a:pt x="24" y="2"/>
                      <a:pt x="22" y="1"/>
                      <a:pt x="18" y="1"/>
                    </a:cubicBezTo>
                    <a:cubicBezTo>
                      <a:pt x="14" y="0"/>
                      <a:pt x="13" y="1"/>
                      <a:pt x="14" y="1"/>
                    </a:cubicBezTo>
                    <a:cubicBezTo>
                      <a:pt x="15" y="2"/>
                      <a:pt x="20" y="3"/>
                      <a:pt x="20" y="3"/>
                    </a:cubicBezTo>
                    <a:cubicBezTo>
                      <a:pt x="20" y="4"/>
                      <a:pt x="20" y="4"/>
                      <a:pt x="19" y="4"/>
                    </a:cubicBezTo>
                    <a:cubicBezTo>
                      <a:pt x="17" y="4"/>
                      <a:pt x="15" y="4"/>
                      <a:pt x="14" y="4"/>
                    </a:cubicBezTo>
                    <a:cubicBezTo>
                      <a:pt x="13" y="4"/>
                      <a:pt x="17" y="5"/>
                      <a:pt x="15" y="5"/>
                    </a:cubicBezTo>
                    <a:cubicBezTo>
                      <a:pt x="14" y="5"/>
                      <a:pt x="12" y="5"/>
                      <a:pt x="11" y="5"/>
                    </a:cubicBezTo>
                    <a:cubicBezTo>
                      <a:pt x="9" y="5"/>
                      <a:pt x="8" y="5"/>
                      <a:pt x="8" y="6"/>
                    </a:cubicBezTo>
                    <a:cubicBezTo>
                      <a:pt x="8" y="7"/>
                      <a:pt x="7" y="7"/>
                      <a:pt x="9" y="7"/>
                    </a:cubicBezTo>
                    <a:cubicBezTo>
                      <a:pt x="10" y="7"/>
                      <a:pt x="11" y="9"/>
                      <a:pt x="13" y="9"/>
                    </a:cubicBezTo>
                    <a:cubicBezTo>
                      <a:pt x="15" y="9"/>
                      <a:pt x="12" y="9"/>
                      <a:pt x="12" y="10"/>
                    </a:cubicBezTo>
                    <a:cubicBezTo>
                      <a:pt x="13" y="10"/>
                      <a:pt x="14" y="12"/>
                      <a:pt x="13" y="11"/>
                    </a:cubicBezTo>
                    <a:cubicBezTo>
                      <a:pt x="11" y="11"/>
                      <a:pt x="8" y="10"/>
                      <a:pt x="8" y="10"/>
                    </a:cubicBezTo>
                    <a:cubicBezTo>
                      <a:pt x="7" y="10"/>
                      <a:pt x="3" y="9"/>
                      <a:pt x="4" y="9"/>
                    </a:cubicBezTo>
                    <a:cubicBezTo>
                      <a:pt x="5" y="10"/>
                      <a:pt x="8" y="11"/>
                      <a:pt x="7" y="11"/>
                    </a:cubicBezTo>
                    <a:cubicBezTo>
                      <a:pt x="6" y="11"/>
                      <a:pt x="4" y="11"/>
                      <a:pt x="5" y="12"/>
                    </a:cubicBezTo>
                    <a:cubicBezTo>
                      <a:pt x="6" y="13"/>
                      <a:pt x="9" y="14"/>
                      <a:pt x="6" y="14"/>
                    </a:cubicBezTo>
                    <a:cubicBezTo>
                      <a:pt x="4" y="14"/>
                      <a:pt x="1" y="15"/>
                      <a:pt x="2" y="15"/>
                    </a:cubicBezTo>
                    <a:cubicBezTo>
                      <a:pt x="2" y="15"/>
                      <a:pt x="3" y="15"/>
                      <a:pt x="4" y="16"/>
                    </a:cubicBezTo>
                    <a:cubicBezTo>
                      <a:pt x="6" y="16"/>
                      <a:pt x="8" y="17"/>
                      <a:pt x="10" y="16"/>
                    </a:cubicBezTo>
                    <a:cubicBezTo>
                      <a:pt x="12" y="16"/>
                      <a:pt x="15" y="16"/>
                      <a:pt x="14" y="16"/>
                    </a:cubicBezTo>
                    <a:cubicBezTo>
                      <a:pt x="13" y="16"/>
                      <a:pt x="11" y="17"/>
                      <a:pt x="12" y="18"/>
                    </a:cubicBezTo>
                    <a:cubicBezTo>
                      <a:pt x="13" y="18"/>
                      <a:pt x="13" y="19"/>
                      <a:pt x="13" y="19"/>
                    </a:cubicBezTo>
                    <a:cubicBezTo>
                      <a:pt x="12" y="19"/>
                      <a:pt x="9" y="19"/>
                      <a:pt x="7" y="18"/>
                    </a:cubicBezTo>
                    <a:cubicBezTo>
                      <a:pt x="5" y="18"/>
                      <a:pt x="3" y="18"/>
                      <a:pt x="2" y="18"/>
                    </a:cubicBezTo>
                    <a:cubicBezTo>
                      <a:pt x="1" y="17"/>
                      <a:pt x="0" y="17"/>
                      <a:pt x="1" y="18"/>
                    </a:cubicBezTo>
                    <a:cubicBezTo>
                      <a:pt x="2" y="19"/>
                      <a:pt x="3" y="23"/>
                      <a:pt x="6"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239"/>
              <p:cNvSpPr/>
              <p:nvPr/>
            </p:nvSpPr>
            <p:spPr bwMode="auto">
              <a:xfrm>
                <a:off x="4867" y="978"/>
                <a:ext cx="242" cy="124"/>
              </a:xfrm>
              <a:custGeom>
                <a:avLst/>
                <a:gdLst>
                  <a:gd name="T0" fmla="*/ 7 w 176"/>
                  <a:gd name="T1" fmla="*/ 23 h 90"/>
                  <a:gd name="T2" fmla="*/ 14 w 176"/>
                  <a:gd name="T3" fmla="*/ 29 h 90"/>
                  <a:gd name="T4" fmla="*/ 31 w 176"/>
                  <a:gd name="T5" fmla="*/ 28 h 90"/>
                  <a:gd name="T6" fmla="*/ 34 w 176"/>
                  <a:gd name="T7" fmla="*/ 30 h 90"/>
                  <a:gd name="T8" fmla="*/ 36 w 176"/>
                  <a:gd name="T9" fmla="*/ 35 h 90"/>
                  <a:gd name="T10" fmla="*/ 57 w 176"/>
                  <a:gd name="T11" fmla="*/ 32 h 90"/>
                  <a:gd name="T12" fmla="*/ 73 w 176"/>
                  <a:gd name="T13" fmla="*/ 27 h 90"/>
                  <a:gd name="T14" fmla="*/ 76 w 176"/>
                  <a:gd name="T15" fmla="*/ 31 h 90"/>
                  <a:gd name="T16" fmla="*/ 61 w 176"/>
                  <a:gd name="T17" fmla="*/ 37 h 90"/>
                  <a:gd name="T18" fmla="*/ 67 w 176"/>
                  <a:gd name="T19" fmla="*/ 47 h 90"/>
                  <a:gd name="T20" fmla="*/ 34 w 176"/>
                  <a:gd name="T21" fmla="*/ 39 h 90"/>
                  <a:gd name="T22" fmla="*/ 32 w 176"/>
                  <a:gd name="T23" fmla="*/ 46 h 90"/>
                  <a:gd name="T24" fmla="*/ 59 w 176"/>
                  <a:gd name="T25" fmla="*/ 56 h 90"/>
                  <a:gd name="T26" fmla="*/ 45 w 176"/>
                  <a:gd name="T27" fmla="*/ 57 h 90"/>
                  <a:gd name="T28" fmla="*/ 26 w 176"/>
                  <a:gd name="T29" fmla="*/ 62 h 90"/>
                  <a:gd name="T30" fmla="*/ 38 w 176"/>
                  <a:gd name="T31" fmla="*/ 66 h 90"/>
                  <a:gd name="T32" fmla="*/ 40 w 176"/>
                  <a:gd name="T33" fmla="*/ 67 h 90"/>
                  <a:gd name="T34" fmla="*/ 43 w 176"/>
                  <a:gd name="T35" fmla="*/ 72 h 90"/>
                  <a:gd name="T36" fmla="*/ 47 w 176"/>
                  <a:gd name="T37" fmla="*/ 74 h 90"/>
                  <a:gd name="T38" fmla="*/ 28 w 176"/>
                  <a:gd name="T39" fmla="*/ 69 h 90"/>
                  <a:gd name="T40" fmla="*/ 30 w 176"/>
                  <a:gd name="T41" fmla="*/ 78 h 90"/>
                  <a:gd name="T42" fmla="*/ 19 w 176"/>
                  <a:gd name="T43" fmla="*/ 86 h 90"/>
                  <a:gd name="T44" fmla="*/ 30 w 176"/>
                  <a:gd name="T45" fmla="*/ 87 h 90"/>
                  <a:gd name="T46" fmla="*/ 41 w 176"/>
                  <a:gd name="T47" fmla="*/ 86 h 90"/>
                  <a:gd name="T48" fmla="*/ 49 w 176"/>
                  <a:gd name="T49" fmla="*/ 84 h 90"/>
                  <a:gd name="T50" fmla="*/ 58 w 176"/>
                  <a:gd name="T51" fmla="*/ 85 h 90"/>
                  <a:gd name="T52" fmla="*/ 75 w 176"/>
                  <a:gd name="T53" fmla="*/ 86 h 90"/>
                  <a:gd name="T54" fmla="*/ 71 w 176"/>
                  <a:gd name="T55" fmla="*/ 81 h 90"/>
                  <a:gd name="T56" fmla="*/ 62 w 176"/>
                  <a:gd name="T57" fmla="*/ 77 h 90"/>
                  <a:gd name="T58" fmla="*/ 67 w 176"/>
                  <a:gd name="T59" fmla="*/ 76 h 90"/>
                  <a:gd name="T60" fmla="*/ 92 w 176"/>
                  <a:gd name="T61" fmla="*/ 67 h 90"/>
                  <a:gd name="T62" fmla="*/ 98 w 176"/>
                  <a:gd name="T63" fmla="*/ 59 h 90"/>
                  <a:gd name="T64" fmla="*/ 81 w 176"/>
                  <a:gd name="T65" fmla="*/ 55 h 90"/>
                  <a:gd name="T66" fmla="*/ 82 w 176"/>
                  <a:gd name="T67" fmla="*/ 54 h 90"/>
                  <a:gd name="T68" fmla="*/ 90 w 176"/>
                  <a:gd name="T69" fmla="*/ 50 h 90"/>
                  <a:gd name="T70" fmla="*/ 106 w 176"/>
                  <a:gd name="T71" fmla="*/ 48 h 90"/>
                  <a:gd name="T72" fmla="*/ 113 w 176"/>
                  <a:gd name="T73" fmla="*/ 46 h 90"/>
                  <a:gd name="T74" fmla="*/ 112 w 176"/>
                  <a:gd name="T75" fmla="*/ 40 h 90"/>
                  <a:gd name="T76" fmla="*/ 126 w 176"/>
                  <a:gd name="T77" fmla="*/ 37 h 90"/>
                  <a:gd name="T78" fmla="*/ 124 w 176"/>
                  <a:gd name="T79" fmla="*/ 27 h 90"/>
                  <a:gd name="T80" fmla="*/ 135 w 176"/>
                  <a:gd name="T81" fmla="*/ 21 h 90"/>
                  <a:gd name="T82" fmla="*/ 176 w 176"/>
                  <a:gd name="T83" fmla="*/ 12 h 90"/>
                  <a:gd name="T84" fmla="*/ 162 w 176"/>
                  <a:gd name="T85" fmla="*/ 6 h 90"/>
                  <a:gd name="T86" fmla="*/ 151 w 176"/>
                  <a:gd name="T87" fmla="*/ 4 h 90"/>
                  <a:gd name="T88" fmla="*/ 133 w 176"/>
                  <a:gd name="T89" fmla="*/ 2 h 90"/>
                  <a:gd name="T90" fmla="*/ 119 w 176"/>
                  <a:gd name="T91" fmla="*/ 3 h 90"/>
                  <a:gd name="T92" fmla="*/ 103 w 176"/>
                  <a:gd name="T93" fmla="*/ 4 h 90"/>
                  <a:gd name="T94" fmla="*/ 89 w 176"/>
                  <a:gd name="T95" fmla="*/ 10 h 90"/>
                  <a:gd name="T96" fmla="*/ 67 w 176"/>
                  <a:gd name="T97" fmla="*/ 3 h 90"/>
                  <a:gd name="T98" fmla="*/ 61 w 176"/>
                  <a:gd name="T99" fmla="*/ 4 h 90"/>
                  <a:gd name="T100" fmla="*/ 59 w 176"/>
                  <a:gd name="T101" fmla="*/ 9 h 90"/>
                  <a:gd name="T102" fmla="*/ 63 w 176"/>
                  <a:gd name="T103" fmla="*/ 16 h 90"/>
                  <a:gd name="T104" fmla="*/ 45 w 176"/>
                  <a:gd name="T105" fmla="*/ 11 h 90"/>
                  <a:gd name="T106" fmla="*/ 36 w 176"/>
                  <a:gd name="T107" fmla="*/ 14 h 90"/>
                  <a:gd name="T108" fmla="*/ 31 w 176"/>
                  <a:gd name="T109" fmla="*/ 15 h 90"/>
                  <a:gd name="T110" fmla="*/ 13 w 176"/>
                  <a:gd name="T111" fmla="*/ 18 h 90"/>
                  <a:gd name="T112" fmla="*/ 5 w 176"/>
                  <a:gd name="T113"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90">
                    <a:moveTo>
                      <a:pt x="5" y="21"/>
                    </a:moveTo>
                    <a:cubicBezTo>
                      <a:pt x="7" y="21"/>
                      <a:pt x="9" y="20"/>
                      <a:pt x="11" y="21"/>
                    </a:cubicBezTo>
                    <a:cubicBezTo>
                      <a:pt x="12" y="21"/>
                      <a:pt x="11" y="22"/>
                      <a:pt x="9" y="22"/>
                    </a:cubicBezTo>
                    <a:cubicBezTo>
                      <a:pt x="8" y="22"/>
                      <a:pt x="5" y="24"/>
                      <a:pt x="7" y="23"/>
                    </a:cubicBezTo>
                    <a:cubicBezTo>
                      <a:pt x="10" y="23"/>
                      <a:pt x="17" y="23"/>
                      <a:pt x="20" y="22"/>
                    </a:cubicBezTo>
                    <a:cubicBezTo>
                      <a:pt x="23" y="22"/>
                      <a:pt x="18" y="23"/>
                      <a:pt x="16" y="23"/>
                    </a:cubicBezTo>
                    <a:cubicBezTo>
                      <a:pt x="13" y="24"/>
                      <a:pt x="9" y="26"/>
                      <a:pt x="10" y="27"/>
                    </a:cubicBezTo>
                    <a:cubicBezTo>
                      <a:pt x="10" y="28"/>
                      <a:pt x="11" y="29"/>
                      <a:pt x="14" y="29"/>
                    </a:cubicBezTo>
                    <a:cubicBezTo>
                      <a:pt x="17" y="29"/>
                      <a:pt x="22" y="29"/>
                      <a:pt x="24" y="29"/>
                    </a:cubicBezTo>
                    <a:cubicBezTo>
                      <a:pt x="27" y="28"/>
                      <a:pt x="33" y="25"/>
                      <a:pt x="36" y="25"/>
                    </a:cubicBezTo>
                    <a:cubicBezTo>
                      <a:pt x="39" y="25"/>
                      <a:pt x="41" y="25"/>
                      <a:pt x="39" y="26"/>
                    </a:cubicBezTo>
                    <a:cubicBezTo>
                      <a:pt x="37" y="27"/>
                      <a:pt x="34" y="28"/>
                      <a:pt x="31" y="28"/>
                    </a:cubicBezTo>
                    <a:cubicBezTo>
                      <a:pt x="28" y="29"/>
                      <a:pt x="19" y="30"/>
                      <a:pt x="16" y="30"/>
                    </a:cubicBezTo>
                    <a:cubicBezTo>
                      <a:pt x="14" y="30"/>
                      <a:pt x="16" y="31"/>
                      <a:pt x="19" y="32"/>
                    </a:cubicBezTo>
                    <a:cubicBezTo>
                      <a:pt x="21" y="32"/>
                      <a:pt x="22" y="35"/>
                      <a:pt x="25" y="34"/>
                    </a:cubicBezTo>
                    <a:cubicBezTo>
                      <a:pt x="28" y="33"/>
                      <a:pt x="31" y="30"/>
                      <a:pt x="34" y="30"/>
                    </a:cubicBezTo>
                    <a:cubicBezTo>
                      <a:pt x="36" y="29"/>
                      <a:pt x="49" y="27"/>
                      <a:pt x="51" y="27"/>
                    </a:cubicBezTo>
                    <a:cubicBezTo>
                      <a:pt x="54" y="27"/>
                      <a:pt x="39" y="29"/>
                      <a:pt x="36" y="30"/>
                    </a:cubicBezTo>
                    <a:cubicBezTo>
                      <a:pt x="32" y="32"/>
                      <a:pt x="28" y="34"/>
                      <a:pt x="31" y="35"/>
                    </a:cubicBezTo>
                    <a:cubicBezTo>
                      <a:pt x="33" y="35"/>
                      <a:pt x="32" y="35"/>
                      <a:pt x="36" y="35"/>
                    </a:cubicBezTo>
                    <a:cubicBezTo>
                      <a:pt x="41" y="36"/>
                      <a:pt x="43" y="36"/>
                      <a:pt x="45" y="34"/>
                    </a:cubicBezTo>
                    <a:cubicBezTo>
                      <a:pt x="47" y="33"/>
                      <a:pt x="46" y="32"/>
                      <a:pt x="48" y="32"/>
                    </a:cubicBezTo>
                    <a:cubicBezTo>
                      <a:pt x="51" y="32"/>
                      <a:pt x="45" y="33"/>
                      <a:pt x="51" y="32"/>
                    </a:cubicBezTo>
                    <a:cubicBezTo>
                      <a:pt x="56" y="32"/>
                      <a:pt x="59" y="31"/>
                      <a:pt x="57" y="32"/>
                    </a:cubicBezTo>
                    <a:cubicBezTo>
                      <a:pt x="55" y="33"/>
                      <a:pt x="47" y="35"/>
                      <a:pt x="51" y="35"/>
                    </a:cubicBezTo>
                    <a:cubicBezTo>
                      <a:pt x="54" y="35"/>
                      <a:pt x="64" y="35"/>
                      <a:pt x="66" y="33"/>
                    </a:cubicBezTo>
                    <a:cubicBezTo>
                      <a:pt x="69" y="31"/>
                      <a:pt x="72" y="30"/>
                      <a:pt x="72" y="28"/>
                    </a:cubicBezTo>
                    <a:cubicBezTo>
                      <a:pt x="71" y="27"/>
                      <a:pt x="72" y="27"/>
                      <a:pt x="73" y="27"/>
                    </a:cubicBezTo>
                    <a:cubicBezTo>
                      <a:pt x="75" y="27"/>
                      <a:pt x="75" y="26"/>
                      <a:pt x="78" y="25"/>
                    </a:cubicBezTo>
                    <a:cubicBezTo>
                      <a:pt x="80" y="23"/>
                      <a:pt x="86" y="22"/>
                      <a:pt x="84" y="23"/>
                    </a:cubicBezTo>
                    <a:cubicBezTo>
                      <a:pt x="81" y="24"/>
                      <a:pt x="79" y="26"/>
                      <a:pt x="77" y="28"/>
                    </a:cubicBezTo>
                    <a:cubicBezTo>
                      <a:pt x="75" y="30"/>
                      <a:pt x="72" y="31"/>
                      <a:pt x="76" y="31"/>
                    </a:cubicBezTo>
                    <a:cubicBezTo>
                      <a:pt x="79" y="31"/>
                      <a:pt x="90" y="31"/>
                      <a:pt x="86" y="31"/>
                    </a:cubicBezTo>
                    <a:cubicBezTo>
                      <a:pt x="82" y="32"/>
                      <a:pt x="66" y="34"/>
                      <a:pt x="70" y="34"/>
                    </a:cubicBezTo>
                    <a:cubicBezTo>
                      <a:pt x="74" y="34"/>
                      <a:pt x="81" y="35"/>
                      <a:pt x="78" y="35"/>
                    </a:cubicBezTo>
                    <a:cubicBezTo>
                      <a:pt x="75" y="36"/>
                      <a:pt x="64" y="37"/>
                      <a:pt x="61" y="37"/>
                    </a:cubicBezTo>
                    <a:cubicBezTo>
                      <a:pt x="58" y="37"/>
                      <a:pt x="48" y="38"/>
                      <a:pt x="50" y="39"/>
                    </a:cubicBezTo>
                    <a:cubicBezTo>
                      <a:pt x="53" y="40"/>
                      <a:pt x="59" y="43"/>
                      <a:pt x="59" y="44"/>
                    </a:cubicBezTo>
                    <a:cubicBezTo>
                      <a:pt x="58" y="45"/>
                      <a:pt x="59" y="47"/>
                      <a:pt x="60" y="47"/>
                    </a:cubicBezTo>
                    <a:cubicBezTo>
                      <a:pt x="62" y="47"/>
                      <a:pt x="68" y="47"/>
                      <a:pt x="67" y="47"/>
                    </a:cubicBezTo>
                    <a:cubicBezTo>
                      <a:pt x="65" y="47"/>
                      <a:pt x="60" y="49"/>
                      <a:pt x="58" y="48"/>
                    </a:cubicBezTo>
                    <a:cubicBezTo>
                      <a:pt x="57" y="47"/>
                      <a:pt x="54" y="45"/>
                      <a:pt x="52" y="44"/>
                    </a:cubicBezTo>
                    <a:cubicBezTo>
                      <a:pt x="50" y="43"/>
                      <a:pt x="48" y="40"/>
                      <a:pt x="45" y="40"/>
                    </a:cubicBezTo>
                    <a:cubicBezTo>
                      <a:pt x="43" y="39"/>
                      <a:pt x="36" y="39"/>
                      <a:pt x="34" y="39"/>
                    </a:cubicBezTo>
                    <a:cubicBezTo>
                      <a:pt x="32" y="38"/>
                      <a:pt x="31" y="38"/>
                      <a:pt x="31" y="39"/>
                    </a:cubicBezTo>
                    <a:cubicBezTo>
                      <a:pt x="31" y="41"/>
                      <a:pt x="27" y="42"/>
                      <a:pt x="32" y="42"/>
                    </a:cubicBezTo>
                    <a:cubicBezTo>
                      <a:pt x="36" y="42"/>
                      <a:pt x="39" y="43"/>
                      <a:pt x="36" y="43"/>
                    </a:cubicBezTo>
                    <a:cubicBezTo>
                      <a:pt x="32" y="43"/>
                      <a:pt x="28" y="46"/>
                      <a:pt x="32" y="46"/>
                    </a:cubicBezTo>
                    <a:cubicBezTo>
                      <a:pt x="36" y="46"/>
                      <a:pt x="38" y="47"/>
                      <a:pt x="40" y="48"/>
                    </a:cubicBezTo>
                    <a:cubicBezTo>
                      <a:pt x="41" y="50"/>
                      <a:pt x="43" y="52"/>
                      <a:pt x="46" y="54"/>
                    </a:cubicBezTo>
                    <a:cubicBezTo>
                      <a:pt x="49" y="55"/>
                      <a:pt x="51" y="57"/>
                      <a:pt x="53" y="56"/>
                    </a:cubicBezTo>
                    <a:cubicBezTo>
                      <a:pt x="56" y="56"/>
                      <a:pt x="60" y="55"/>
                      <a:pt x="59" y="56"/>
                    </a:cubicBezTo>
                    <a:cubicBezTo>
                      <a:pt x="58" y="56"/>
                      <a:pt x="59" y="58"/>
                      <a:pt x="56" y="58"/>
                    </a:cubicBezTo>
                    <a:cubicBezTo>
                      <a:pt x="53" y="58"/>
                      <a:pt x="49" y="57"/>
                      <a:pt x="51" y="58"/>
                    </a:cubicBezTo>
                    <a:cubicBezTo>
                      <a:pt x="53" y="59"/>
                      <a:pt x="58" y="62"/>
                      <a:pt x="54" y="60"/>
                    </a:cubicBezTo>
                    <a:cubicBezTo>
                      <a:pt x="50" y="59"/>
                      <a:pt x="49" y="58"/>
                      <a:pt x="45" y="57"/>
                    </a:cubicBezTo>
                    <a:cubicBezTo>
                      <a:pt x="42" y="57"/>
                      <a:pt x="38" y="56"/>
                      <a:pt x="37" y="57"/>
                    </a:cubicBezTo>
                    <a:cubicBezTo>
                      <a:pt x="36" y="57"/>
                      <a:pt x="34" y="59"/>
                      <a:pt x="32" y="59"/>
                    </a:cubicBezTo>
                    <a:cubicBezTo>
                      <a:pt x="30" y="59"/>
                      <a:pt x="30" y="59"/>
                      <a:pt x="29" y="60"/>
                    </a:cubicBezTo>
                    <a:cubicBezTo>
                      <a:pt x="29" y="62"/>
                      <a:pt x="28" y="62"/>
                      <a:pt x="26" y="62"/>
                    </a:cubicBezTo>
                    <a:cubicBezTo>
                      <a:pt x="25" y="63"/>
                      <a:pt x="26" y="65"/>
                      <a:pt x="27" y="66"/>
                    </a:cubicBezTo>
                    <a:cubicBezTo>
                      <a:pt x="29" y="66"/>
                      <a:pt x="30" y="66"/>
                      <a:pt x="31" y="65"/>
                    </a:cubicBezTo>
                    <a:cubicBezTo>
                      <a:pt x="33" y="65"/>
                      <a:pt x="31" y="67"/>
                      <a:pt x="33" y="67"/>
                    </a:cubicBezTo>
                    <a:cubicBezTo>
                      <a:pt x="36" y="67"/>
                      <a:pt x="36" y="67"/>
                      <a:pt x="38" y="66"/>
                    </a:cubicBezTo>
                    <a:cubicBezTo>
                      <a:pt x="40" y="65"/>
                      <a:pt x="41" y="60"/>
                      <a:pt x="41" y="62"/>
                    </a:cubicBezTo>
                    <a:cubicBezTo>
                      <a:pt x="41" y="63"/>
                      <a:pt x="40" y="64"/>
                      <a:pt x="42" y="64"/>
                    </a:cubicBezTo>
                    <a:cubicBezTo>
                      <a:pt x="43" y="64"/>
                      <a:pt x="40" y="65"/>
                      <a:pt x="41" y="65"/>
                    </a:cubicBezTo>
                    <a:cubicBezTo>
                      <a:pt x="43" y="65"/>
                      <a:pt x="38" y="67"/>
                      <a:pt x="40" y="67"/>
                    </a:cubicBezTo>
                    <a:cubicBezTo>
                      <a:pt x="42" y="67"/>
                      <a:pt x="33" y="69"/>
                      <a:pt x="36" y="69"/>
                    </a:cubicBezTo>
                    <a:cubicBezTo>
                      <a:pt x="40" y="69"/>
                      <a:pt x="43" y="68"/>
                      <a:pt x="41" y="70"/>
                    </a:cubicBezTo>
                    <a:cubicBezTo>
                      <a:pt x="38" y="71"/>
                      <a:pt x="36" y="74"/>
                      <a:pt x="38" y="73"/>
                    </a:cubicBezTo>
                    <a:cubicBezTo>
                      <a:pt x="40" y="73"/>
                      <a:pt x="44" y="72"/>
                      <a:pt x="43" y="72"/>
                    </a:cubicBezTo>
                    <a:cubicBezTo>
                      <a:pt x="42" y="73"/>
                      <a:pt x="41" y="73"/>
                      <a:pt x="44" y="73"/>
                    </a:cubicBezTo>
                    <a:cubicBezTo>
                      <a:pt x="47" y="73"/>
                      <a:pt x="49" y="72"/>
                      <a:pt x="51" y="69"/>
                    </a:cubicBezTo>
                    <a:cubicBezTo>
                      <a:pt x="53" y="67"/>
                      <a:pt x="56" y="66"/>
                      <a:pt x="54" y="69"/>
                    </a:cubicBezTo>
                    <a:cubicBezTo>
                      <a:pt x="52" y="71"/>
                      <a:pt x="49" y="73"/>
                      <a:pt x="47" y="74"/>
                    </a:cubicBezTo>
                    <a:cubicBezTo>
                      <a:pt x="46" y="76"/>
                      <a:pt x="45" y="75"/>
                      <a:pt x="43" y="76"/>
                    </a:cubicBezTo>
                    <a:cubicBezTo>
                      <a:pt x="41" y="76"/>
                      <a:pt x="39" y="77"/>
                      <a:pt x="37" y="75"/>
                    </a:cubicBezTo>
                    <a:cubicBezTo>
                      <a:pt x="35" y="74"/>
                      <a:pt x="35" y="74"/>
                      <a:pt x="34" y="73"/>
                    </a:cubicBezTo>
                    <a:cubicBezTo>
                      <a:pt x="33" y="71"/>
                      <a:pt x="31" y="69"/>
                      <a:pt x="28" y="69"/>
                    </a:cubicBezTo>
                    <a:cubicBezTo>
                      <a:pt x="25" y="69"/>
                      <a:pt x="19" y="69"/>
                      <a:pt x="22" y="71"/>
                    </a:cubicBezTo>
                    <a:cubicBezTo>
                      <a:pt x="24" y="74"/>
                      <a:pt x="22" y="74"/>
                      <a:pt x="26" y="75"/>
                    </a:cubicBezTo>
                    <a:cubicBezTo>
                      <a:pt x="30" y="75"/>
                      <a:pt x="25" y="76"/>
                      <a:pt x="27" y="76"/>
                    </a:cubicBezTo>
                    <a:cubicBezTo>
                      <a:pt x="28" y="77"/>
                      <a:pt x="31" y="78"/>
                      <a:pt x="30" y="78"/>
                    </a:cubicBezTo>
                    <a:cubicBezTo>
                      <a:pt x="28" y="78"/>
                      <a:pt x="22" y="78"/>
                      <a:pt x="21" y="79"/>
                    </a:cubicBezTo>
                    <a:cubicBezTo>
                      <a:pt x="19" y="79"/>
                      <a:pt x="14" y="80"/>
                      <a:pt x="14" y="82"/>
                    </a:cubicBezTo>
                    <a:cubicBezTo>
                      <a:pt x="14" y="84"/>
                      <a:pt x="14" y="86"/>
                      <a:pt x="15" y="86"/>
                    </a:cubicBezTo>
                    <a:cubicBezTo>
                      <a:pt x="17" y="86"/>
                      <a:pt x="18" y="88"/>
                      <a:pt x="19" y="86"/>
                    </a:cubicBezTo>
                    <a:cubicBezTo>
                      <a:pt x="20" y="85"/>
                      <a:pt x="19" y="83"/>
                      <a:pt x="20" y="84"/>
                    </a:cubicBezTo>
                    <a:cubicBezTo>
                      <a:pt x="21" y="85"/>
                      <a:pt x="19" y="87"/>
                      <a:pt x="22" y="87"/>
                    </a:cubicBezTo>
                    <a:cubicBezTo>
                      <a:pt x="24" y="87"/>
                      <a:pt x="24" y="87"/>
                      <a:pt x="27" y="87"/>
                    </a:cubicBezTo>
                    <a:cubicBezTo>
                      <a:pt x="29" y="88"/>
                      <a:pt x="30" y="88"/>
                      <a:pt x="30" y="87"/>
                    </a:cubicBezTo>
                    <a:cubicBezTo>
                      <a:pt x="31" y="86"/>
                      <a:pt x="32" y="84"/>
                      <a:pt x="32" y="86"/>
                    </a:cubicBezTo>
                    <a:cubicBezTo>
                      <a:pt x="33" y="87"/>
                      <a:pt x="29" y="87"/>
                      <a:pt x="34" y="88"/>
                    </a:cubicBezTo>
                    <a:cubicBezTo>
                      <a:pt x="38" y="88"/>
                      <a:pt x="44" y="89"/>
                      <a:pt x="42" y="88"/>
                    </a:cubicBezTo>
                    <a:cubicBezTo>
                      <a:pt x="41" y="86"/>
                      <a:pt x="38" y="85"/>
                      <a:pt x="41" y="86"/>
                    </a:cubicBezTo>
                    <a:cubicBezTo>
                      <a:pt x="43" y="86"/>
                      <a:pt x="43" y="88"/>
                      <a:pt x="44" y="87"/>
                    </a:cubicBezTo>
                    <a:cubicBezTo>
                      <a:pt x="44" y="86"/>
                      <a:pt x="44" y="85"/>
                      <a:pt x="45" y="85"/>
                    </a:cubicBezTo>
                    <a:cubicBezTo>
                      <a:pt x="46" y="86"/>
                      <a:pt x="48" y="88"/>
                      <a:pt x="49" y="87"/>
                    </a:cubicBezTo>
                    <a:cubicBezTo>
                      <a:pt x="49" y="87"/>
                      <a:pt x="47" y="84"/>
                      <a:pt x="49" y="84"/>
                    </a:cubicBezTo>
                    <a:cubicBezTo>
                      <a:pt x="51" y="85"/>
                      <a:pt x="51" y="86"/>
                      <a:pt x="53" y="86"/>
                    </a:cubicBezTo>
                    <a:cubicBezTo>
                      <a:pt x="55" y="86"/>
                      <a:pt x="57" y="87"/>
                      <a:pt x="55" y="85"/>
                    </a:cubicBezTo>
                    <a:cubicBezTo>
                      <a:pt x="53" y="84"/>
                      <a:pt x="53" y="83"/>
                      <a:pt x="55" y="84"/>
                    </a:cubicBezTo>
                    <a:cubicBezTo>
                      <a:pt x="57" y="84"/>
                      <a:pt x="54" y="84"/>
                      <a:pt x="58" y="85"/>
                    </a:cubicBezTo>
                    <a:cubicBezTo>
                      <a:pt x="61" y="86"/>
                      <a:pt x="63" y="85"/>
                      <a:pt x="63" y="86"/>
                    </a:cubicBezTo>
                    <a:cubicBezTo>
                      <a:pt x="63" y="88"/>
                      <a:pt x="59" y="90"/>
                      <a:pt x="60" y="90"/>
                    </a:cubicBezTo>
                    <a:cubicBezTo>
                      <a:pt x="62" y="90"/>
                      <a:pt x="67" y="89"/>
                      <a:pt x="70" y="88"/>
                    </a:cubicBezTo>
                    <a:cubicBezTo>
                      <a:pt x="72" y="87"/>
                      <a:pt x="73" y="86"/>
                      <a:pt x="75" y="86"/>
                    </a:cubicBezTo>
                    <a:cubicBezTo>
                      <a:pt x="78" y="85"/>
                      <a:pt x="80" y="84"/>
                      <a:pt x="80" y="83"/>
                    </a:cubicBezTo>
                    <a:cubicBezTo>
                      <a:pt x="80" y="81"/>
                      <a:pt x="79" y="80"/>
                      <a:pt x="78" y="80"/>
                    </a:cubicBezTo>
                    <a:cubicBezTo>
                      <a:pt x="77" y="81"/>
                      <a:pt x="76" y="81"/>
                      <a:pt x="75" y="81"/>
                    </a:cubicBezTo>
                    <a:cubicBezTo>
                      <a:pt x="73" y="81"/>
                      <a:pt x="70" y="81"/>
                      <a:pt x="71" y="81"/>
                    </a:cubicBezTo>
                    <a:cubicBezTo>
                      <a:pt x="72" y="80"/>
                      <a:pt x="74" y="78"/>
                      <a:pt x="73" y="78"/>
                    </a:cubicBezTo>
                    <a:cubicBezTo>
                      <a:pt x="71" y="78"/>
                      <a:pt x="70" y="78"/>
                      <a:pt x="69" y="78"/>
                    </a:cubicBezTo>
                    <a:cubicBezTo>
                      <a:pt x="67" y="78"/>
                      <a:pt x="66" y="79"/>
                      <a:pt x="65" y="78"/>
                    </a:cubicBezTo>
                    <a:cubicBezTo>
                      <a:pt x="64" y="76"/>
                      <a:pt x="63" y="77"/>
                      <a:pt x="62" y="77"/>
                    </a:cubicBezTo>
                    <a:cubicBezTo>
                      <a:pt x="61" y="77"/>
                      <a:pt x="55" y="77"/>
                      <a:pt x="56" y="77"/>
                    </a:cubicBezTo>
                    <a:cubicBezTo>
                      <a:pt x="57" y="77"/>
                      <a:pt x="60" y="77"/>
                      <a:pt x="59" y="76"/>
                    </a:cubicBezTo>
                    <a:cubicBezTo>
                      <a:pt x="58" y="74"/>
                      <a:pt x="57" y="73"/>
                      <a:pt x="58" y="73"/>
                    </a:cubicBezTo>
                    <a:cubicBezTo>
                      <a:pt x="59" y="74"/>
                      <a:pt x="62" y="76"/>
                      <a:pt x="67" y="76"/>
                    </a:cubicBezTo>
                    <a:cubicBezTo>
                      <a:pt x="72" y="76"/>
                      <a:pt x="75" y="77"/>
                      <a:pt x="77" y="75"/>
                    </a:cubicBezTo>
                    <a:cubicBezTo>
                      <a:pt x="79" y="73"/>
                      <a:pt x="80" y="72"/>
                      <a:pt x="78" y="71"/>
                    </a:cubicBezTo>
                    <a:cubicBezTo>
                      <a:pt x="77" y="70"/>
                      <a:pt x="77" y="69"/>
                      <a:pt x="79" y="69"/>
                    </a:cubicBezTo>
                    <a:cubicBezTo>
                      <a:pt x="81" y="68"/>
                      <a:pt x="95" y="68"/>
                      <a:pt x="92" y="67"/>
                    </a:cubicBezTo>
                    <a:cubicBezTo>
                      <a:pt x="88" y="66"/>
                      <a:pt x="85" y="65"/>
                      <a:pt x="87" y="65"/>
                    </a:cubicBezTo>
                    <a:cubicBezTo>
                      <a:pt x="89" y="65"/>
                      <a:pt x="96" y="64"/>
                      <a:pt x="94" y="63"/>
                    </a:cubicBezTo>
                    <a:cubicBezTo>
                      <a:pt x="92" y="62"/>
                      <a:pt x="86" y="61"/>
                      <a:pt x="88" y="61"/>
                    </a:cubicBezTo>
                    <a:cubicBezTo>
                      <a:pt x="90" y="60"/>
                      <a:pt x="100" y="60"/>
                      <a:pt x="98" y="59"/>
                    </a:cubicBezTo>
                    <a:cubicBezTo>
                      <a:pt x="96" y="57"/>
                      <a:pt x="95" y="57"/>
                      <a:pt x="94" y="57"/>
                    </a:cubicBezTo>
                    <a:cubicBezTo>
                      <a:pt x="92" y="57"/>
                      <a:pt x="87" y="57"/>
                      <a:pt x="89" y="56"/>
                    </a:cubicBezTo>
                    <a:cubicBezTo>
                      <a:pt x="90" y="56"/>
                      <a:pt x="92" y="55"/>
                      <a:pt x="90" y="55"/>
                    </a:cubicBezTo>
                    <a:cubicBezTo>
                      <a:pt x="89" y="55"/>
                      <a:pt x="82" y="55"/>
                      <a:pt x="81" y="55"/>
                    </a:cubicBezTo>
                    <a:cubicBezTo>
                      <a:pt x="80" y="55"/>
                      <a:pt x="75" y="59"/>
                      <a:pt x="77" y="58"/>
                    </a:cubicBezTo>
                    <a:cubicBezTo>
                      <a:pt x="78" y="57"/>
                      <a:pt x="81" y="55"/>
                      <a:pt x="79" y="55"/>
                    </a:cubicBezTo>
                    <a:cubicBezTo>
                      <a:pt x="77" y="54"/>
                      <a:pt x="73" y="54"/>
                      <a:pt x="74" y="54"/>
                    </a:cubicBezTo>
                    <a:cubicBezTo>
                      <a:pt x="75" y="54"/>
                      <a:pt x="81" y="54"/>
                      <a:pt x="82" y="54"/>
                    </a:cubicBezTo>
                    <a:cubicBezTo>
                      <a:pt x="81" y="54"/>
                      <a:pt x="77" y="52"/>
                      <a:pt x="79" y="52"/>
                    </a:cubicBezTo>
                    <a:cubicBezTo>
                      <a:pt x="81" y="52"/>
                      <a:pt x="86" y="53"/>
                      <a:pt x="84" y="52"/>
                    </a:cubicBezTo>
                    <a:cubicBezTo>
                      <a:pt x="82" y="52"/>
                      <a:pt x="78" y="51"/>
                      <a:pt x="81" y="51"/>
                    </a:cubicBezTo>
                    <a:cubicBezTo>
                      <a:pt x="84" y="50"/>
                      <a:pt x="90" y="51"/>
                      <a:pt x="90" y="50"/>
                    </a:cubicBezTo>
                    <a:cubicBezTo>
                      <a:pt x="89" y="50"/>
                      <a:pt x="84" y="48"/>
                      <a:pt x="87" y="48"/>
                    </a:cubicBezTo>
                    <a:cubicBezTo>
                      <a:pt x="89" y="49"/>
                      <a:pt x="90" y="51"/>
                      <a:pt x="94" y="51"/>
                    </a:cubicBezTo>
                    <a:cubicBezTo>
                      <a:pt x="98" y="51"/>
                      <a:pt x="97" y="50"/>
                      <a:pt x="100" y="50"/>
                    </a:cubicBezTo>
                    <a:cubicBezTo>
                      <a:pt x="103" y="49"/>
                      <a:pt x="108" y="49"/>
                      <a:pt x="106" y="48"/>
                    </a:cubicBezTo>
                    <a:cubicBezTo>
                      <a:pt x="104" y="47"/>
                      <a:pt x="95" y="45"/>
                      <a:pt x="97" y="44"/>
                    </a:cubicBezTo>
                    <a:cubicBezTo>
                      <a:pt x="100" y="44"/>
                      <a:pt x="98" y="43"/>
                      <a:pt x="101" y="44"/>
                    </a:cubicBezTo>
                    <a:cubicBezTo>
                      <a:pt x="105" y="44"/>
                      <a:pt x="107" y="44"/>
                      <a:pt x="108" y="45"/>
                    </a:cubicBezTo>
                    <a:cubicBezTo>
                      <a:pt x="109" y="46"/>
                      <a:pt x="110" y="47"/>
                      <a:pt x="113" y="46"/>
                    </a:cubicBezTo>
                    <a:cubicBezTo>
                      <a:pt x="116" y="45"/>
                      <a:pt x="119" y="44"/>
                      <a:pt x="120" y="43"/>
                    </a:cubicBezTo>
                    <a:cubicBezTo>
                      <a:pt x="121" y="42"/>
                      <a:pt x="122" y="40"/>
                      <a:pt x="121" y="40"/>
                    </a:cubicBezTo>
                    <a:cubicBezTo>
                      <a:pt x="120" y="41"/>
                      <a:pt x="112" y="43"/>
                      <a:pt x="112" y="42"/>
                    </a:cubicBezTo>
                    <a:cubicBezTo>
                      <a:pt x="111" y="41"/>
                      <a:pt x="111" y="39"/>
                      <a:pt x="112" y="40"/>
                    </a:cubicBezTo>
                    <a:cubicBezTo>
                      <a:pt x="113" y="40"/>
                      <a:pt x="113" y="42"/>
                      <a:pt x="116" y="41"/>
                    </a:cubicBezTo>
                    <a:cubicBezTo>
                      <a:pt x="119" y="40"/>
                      <a:pt x="124" y="39"/>
                      <a:pt x="124" y="39"/>
                    </a:cubicBezTo>
                    <a:cubicBezTo>
                      <a:pt x="124" y="39"/>
                      <a:pt x="119" y="35"/>
                      <a:pt x="121" y="35"/>
                    </a:cubicBezTo>
                    <a:cubicBezTo>
                      <a:pt x="123" y="36"/>
                      <a:pt x="123" y="38"/>
                      <a:pt x="126" y="37"/>
                    </a:cubicBezTo>
                    <a:cubicBezTo>
                      <a:pt x="130" y="36"/>
                      <a:pt x="130" y="34"/>
                      <a:pt x="133" y="33"/>
                    </a:cubicBezTo>
                    <a:cubicBezTo>
                      <a:pt x="137" y="32"/>
                      <a:pt x="145" y="27"/>
                      <a:pt x="149" y="26"/>
                    </a:cubicBezTo>
                    <a:cubicBezTo>
                      <a:pt x="152" y="25"/>
                      <a:pt x="157" y="22"/>
                      <a:pt x="156" y="22"/>
                    </a:cubicBezTo>
                    <a:cubicBezTo>
                      <a:pt x="154" y="22"/>
                      <a:pt x="119" y="29"/>
                      <a:pt x="124" y="27"/>
                    </a:cubicBezTo>
                    <a:cubicBezTo>
                      <a:pt x="130" y="26"/>
                      <a:pt x="143" y="22"/>
                      <a:pt x="141" y="22"/>
                    </a:cubicBezTo>
                    <a:cubicBezTo>
                      <a:pt x="140" y="22"/>
                      <a:pt x="136" y="23"/>
                      <a:pt x="133" y="22"/>
                    </a:cubicBezTo>
                    <a:cubicBezTo>
                      <a:pt x="131" y="21"/>
                      <a:pt x="130" y="20"/>
                      <a:pt x="131" y="20"/>
                    </a:cubicBezTo>
                    <a:cubicBezTo>
                      <a:pt x="132" y="20"/>
                      <a:pt x="133" y="21"/>
                      <a:pt x="135" y="21"/>
                    </a:cubicBezTo>
                    <a:cubicBezTo>
                      <a:pt x="137" y="21"/>
                      <a:pt x="142" y="21"/>
                      <a:pt x="145" y="21"/>
                    </a:cubicBezTo>
                    <a:cubicBezTo>
                      <a:pt x="147" y="21"/>
                      <a:pt x="151" y="19"/>
                      <a:pt x="153" y="19"/>
                    </a:cubicBezTo>
                    <a:cubicBezTo>
                      <a:pt x="155" y="19"/>
                      <a:pt x="154" y="19"/>
                      <a:pt x="157" y="19"/>
                    </a:cubicBezTo>
                    <a:cubicBezTo>
                      <a:pt x="160" y="19"/>
                      <a:pt x="176" y="14"/>
                      <a:pt x="176" y="12"/>
                    </a:cubicBezTo>
                    <a:cubicBezTo>
                      <a:pt x="176" y="10"/>
                      <a:pt x="176" y="10"/>
                      <a:pt x="173" y="10"/>
                    </a:cubicBezTo>
                    <a:cubicBezTo>
                      <a:pt x="171" y="10"/>
                      <a:pt x="166" y="9"/>
                      <a:pt x="165" y="9"/>
                    </a:cubicBezTo>
                    <a:cubicBezTo>
                      <a:pt x="164" y="10"/>
                      <a:pt x="164" y="10"/>
                      <a:pt x="164" y="9"/>
                    </a:cubicBezTo>
                    <a:cubicBezTo>
                      <a:pt x="164" y="7"/>
                      <a:pt x="162" y="6"/>
                      <a:pt x="162" y="6"/>
                    </a:cubicBezTo>
                    <a:cubicBezTo>
                      <a:pt x="162" y="5"/>
                      <a:pt x="162" y="4"/>
                      <a:pt x="160" y="5"/>
                    </a:cubicBezTo>
                    <a:cubicBezTo>
                      <a:pt x="158" y="5"/>
                      <a:pt x="157" y="6"/>
                      <a:pt x="155" y="5"/>
                    </a:cubicBezTo>
                    <a:cubicBezTo>
                      <a:pt x="154" y="3"/>
                      <a:pt x="154" y="2"/>
                      <a:pt x="153" y="3"/>
                    </a:cubicBezTo>
                    <a:cubicBezTo>
                      <a:pt x="152" y="4"/>
                      <a:pt x="153" y="4"/>
                      <a:pt x="151" y="4"/>
                    </a:cubicBezTo>
                    <a:cubicBezTo>
                      <a:pt x="148" y="5"/>
                      <a:pt x="145" y="6"/>
                      <a:pt x="142" y="6"/>
                    </a:cubicBezTo>
                    <a:cubicBezTo>
                      <a:pt x="139" y="7"/>
                      <a:pt x="131" y="7"/>
                      <a:pt x="134" y="6"/>
                    </a:cubicBezTo>
                    <a:cubicBezTo>
                      <a:pt x="137" y="6"/>
                      <a:pt x="146" y="2"/>
                      <a:pt x="144" y="2"/>
                    </a:cubicBezTo>
                    <a:cubicBezTo>
                      <a:pt x="143" y="3"/>
                      <a:pt x="136" y="2"/>
                      <a:pt x="133" y="2"/>
                    </a:cubicBezTo>
                    <a:cubicBezTo>
                      <a:pt x="131" y="2"/>
                      <a:pt x="129" y="2"/>
                      <a:pt x="127" y="1"/>
                    </a:cubicBezTo>
                    <a:cubicBezTo>
                      <a:pt x="126" y="0"/>
                      <a:pt x="126" y="0"/>
                      <a:pt x="124" y="0"/>
                    </a:cubicBezTo>
                    <a:cubicBezTo>
                      <a:pt x="122" y="0"/>
                      <a:pt x="117" y="0"/>
                      <a:pt x="118" y="1"/>
                    </a:cubicBezTo>
                    <a:cubicBezTo>
                      <a:pt x="119" y="2"/>
                      <a:pt x="122" y="4"/>
                      <a:pt x="119" y="3"/>
                    </a:cubicBezTo>
                    <a:cubicBezTo>
                      <a:pt x="117" y="3"/>
                      <a:pt x="116" y="1"/>
                      <a:pt x="113" y="1"/>
                    </a:cubicBezTo>
                    <a:cubicBezTo>
                      <a:pt x="111" y="0"/>
                      <a:pt x="104" y="1"/>
                      <a:pt x="105" y="2"/>
                    </a:cubicBezTo>
                    <a:cubicBezTo>
                      <a:pt x="105" y="2"/>
                      <a:pt x="106" y="5"/>
                      <a:pt x="109" y="5"/>
                    </a:cubicBezTo>
                    <a:cubicBezTo>
                      <a:pt x="111" y="6"/>
                      <a:pt x="105" y="5"/>
                      <a:pt x="103" y="4"/>
                    </a:cubicBezTo>
                    <a:cubicBezTo>
                      <a:pt x="101" y="3"/>
                      <a:pt x="100" y="1"/>
                      <a:pt x="98" y="1"/>
                    </a:cubicBezTo>
                    <a:cubicBezTo>
                      <a:pt x="96" y="1"/>
                      <a:pt x="80" y="1"/>
                      <a:pt x="83" y="2"/>
                    </a:cubicBezTo>
                    <a:cubicBezTo>
                      <a:pt x="86" y="3"/>
                      <a:pt x="93" y="8"/>
                      <a:pt x="92" y="8"/>
                    </a:cubicBezTo>
                    <a:cubicBezTo>
                      <a:pt x="91" y="8"/>
                      <a:pt x="88" y="11"/>
                      <a:pt x="89" y="10"/>
                    </a:cubicBezTo>
                    <a:cubicBezTo>
                      <a:pt x="89" y="9"/>
                      <a:pt x="91" y="9"/>
                      <a:pt x="89" y="8"/>
                    </a:cubicBezTo>
                    <a:cubicBezTo>
                      <a:pt x="86" y="6"/>
                      <a:pt x="84" y="4"/>
                      <a:pt x="82" y="4"/>
                    </a:cubicBezTo>
                    <a:cubicBezTo>
                      <a:pt x="81" y="3"/>
                      <a:pt x="78" y="4"/>
                      <a:pt x="75" y="3"/>
                    </a:cubicBezTo>
                    <a:cubicBezTo>
                      <a:pt x="71" y="2"/>
                      <a:pt x="66" y="3"/>
                      <a:pt x="67" y="3"/>
                    </a:cubicBezTo>
                    <a:cubicBezTo>
                      <a:pt x="68" y="3"/>
                      <a:pt x="68" y="5"/>
                      <a:pt x="71" y="5"/>
                    </a:cubicBezTo>
                    <a:cubicBezTo>
                      <a:pt x="73" y="5"/>
                      <a:pt x="77" y="6"/>
                      <a:pt x="75" y="6"/>
                    </a:cubicBezTo>
                    <a:cubicBezTo>
                      <a:pt x="73" y="6"/>
                      <a:pt x="69" y="8"/>
                      <a:pt x="67" y="7"/>
                    </a:cubicBezTo>
                    <a:cubicBezTo>
                      <a:pt x="65" y="5"/>
                      <a:pt x="63" y="4"/>
                      <a:pt x="61" y="4"/>
                    </a:cubicBezTo>
                    <a:cubicBezTo>
                      <a:pt x="59" y="4"/>
                      <a:pt x="59" y="4"/>
                      <a:pt x="61" y="5"/>
                    </a:cubicBezTo>
                    <a:cubicBezTo>
                      <a:pt x="63" y="6"/>
                      <a:pt x="64" y="9"/>
                      <a:pt x="62" y="8"/>
                    </a:cubicBezTo>
                    <a:cubicBezTo>
                      <a:pt x="60" y="8"/>
                      <a:pt x="54" y="7"/>
                      <a:pt x="55" y="7"/>
                    </a:cubicBezTo>
                    <a:cubicBezTo>
                      <a:pt x="56" y="7"/>
                      <a:pt x="60" y="9"/>
                      <a:pt x="59" y="9"/>
                    </a:cubicBezTo>
                    <a:cubicBezTo>
                      <a:pt x="57" y="9"/>
                      <a:pt x="52" y="9"/>
                      <a:pt x="54" y="10"/>
                    </a:cubicBezTo>
                    <a:cubicBezTo>
                      <a:pt x="55" y="12"/>
                      <a:pt x="64" y="14"/>
                      <a:pt x="66" y="15"/>
                    </a:cubicBezTo>
                    <a:cubicBezTo>
                      <a:pt x="68" y="15"/>
                      <a:pt x="72" y="20"/>
                      <a:pt x="70" y="18"/>
                    </a:cubicBezTo>
                    <a:cubicBezTo>
                      <a:pt x="68" y="17"/>
                      <a:pt x="65" y="16"/>
                      <a:pt x="63" y="16"/>
                    </a:cubicBezTo>
                    <a:cubicBezTo>
                      <a:pt x="61" y="15"/>
                      <a:pt x="50" y="11"/>
                      <a:pt x="52" y="12"/>
                    </a:cubicBezTo>
                    <a:cubicBezTo>
                      <a:pt x="54" y="13"/>
                      <a:pt x="58" y="15"/>
                      <a:pt x="55" y="15"/>
                    </a:cubicBezTo>
                    <a:cubicBezTo>
                      <a:pt x="53" y="15"/>
                      <a:pt x="53" y="16"/>
                      <a:pt x="51" y="14"/>
                    </a:cubicBezTo>
                    <a:cubicBezTo>
                      <a:pt x="49" y="13"/>
                      <a:pt x="47" y="11"/>
                      <a:pt x="45" y="11"/>
                    </a:cubicBezTo>
                    <a:cubicBezTo>
                      <a:pt x="43" y="10"/>
                      <a:pt x="37" y="9"/>
                      <a:pt x="36" y="9"/>
                    </a:cubicBezTo>
                    <a:cubicBezTo>
                      <a:pt x="35" y="10"/>
                      <a:pt x="40" y="11"/>
                      <a:pt x="38" y="11"/>
                    </a:cubicBezTo>
                    <a:cubicBezTo>
                      <a:pt x="36" y="12"/>
                      <a:pt x="28" y="14"/>
                      <a:pt x="30" y="14"/>
                    </a:cubicBezTo>
                    <a:cubicBezTo>
                      <a:pt x="32" y="14"/>
                      <a:pt x="33" y="13"/>
                      <a:pt x="36" y="14"/>
                    </a:cubicBezTo>
                    <a:cubicBezTo>
                      <a:pt x="39" y="16"/>
                      <a:pt x="41" y="17"/>
                      <a:pt x="39" y="17"/>
                    </a:cubicBezTo>
                    <a:cubicBezTo>
                      <a:pt x="37" y="17"/>
                      <a:pt x="36" y="17"/>
                      <a:pt x="37" y="17"/>
                    </a:cubicBezTo>
                    <a:cubicBezTo>
                      <a:pt x="38" y="18"/>
                      <a:pt x="37" y="19"/>
                      <a:pt x="36" y="18"/>
                    </a:cubicBezTo>
                    <a:cubicBezTo>
                      <a:pt x="34" y="17"/>
                      <a:pt x="33" y="15"/>
                      <a:pt x="31" y="15"/>
                    </a:cubicBezTo>
                    <a:cubicBezTo>
                      <a:pt x="29" y="15"/>
                      <a:pt x="29" y="19"/>
                      <a:pt x="27" y="17"/>
                    </a:cubicBezTo>
                    <a:cubicBezTo>
                      <a:pt x="25" y="16"/>
                      <a:pt x="26" y="15"/>
                      <a:pt x="23" y="15"/>
                    </a:cubicBezTo>
                    <a:cubicBezTo>
                      <a:pt x="20" y="15"/>
                      <a:pt x="16" y="16"/>
                      <a:pt x="16" y="17"/>
                    </a:cubicBezTo>
                    <a:cubicBezTo>
                      <a:pt x="16" y="18"/>
                      <a:pt x="14" y="19"/>
                      <a:pt x="13" y="18"/>
                    </a:cubicBezTo>
                    <a:cubicBezTo>
                      <a:pt x="12" y="18"/>
                      <a:pt x="12" y="17"/>
                      <a:pt x="10" y="17"/>
                    </a:cubicBezTo>
                    <a:cubicBezTo>
                      <a:pt x="8" y="17"/>
                      <a:pt x="5" y="19"/>
                      <a:pt x="4" y="19"/>
                    </a:cubicBezTo>
                    <a:cubicBezTo>
                      <a:pt x="2" y="19"/>
                      <a:pt x="0" y="20"/>
                      <a:pt x="1" y="21"/>
                    </a:cubicBezTo>
                    <a:cubicBezTo>
                      <a:pt x="3" y="21"/>
                      <a:pt x="3" y="21"/>
                      <a:pt x="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240"/>
              <p:cNvSpPr/>
              <p:nvPr/>
            </p:nvSpPr>
            <p:spPr bwMode="auto">
              <a:xfrm>
                <a:off x="4978" y="1046"/>
                <a:ext cx="26" cy="7"/>
              </a:xfrm>
              <a:custGeom>
                <a:avLst/>
                <a:gdLst>
                  <a:gd name="T0" fmla="*/ 3 w 19"/>
                  <a:gd name="T1" fmla="*/ 4 h 5"/>
                  <a:gd name="T2" fmla="*/ 11 w 19"/>
                  <a:gd name="T3" fmla="*/ 4 h 5"/>
                  <a:gd name="T4" fmla="*/ 18 w 19"/>
                  <a:gd name="T5" fmla="*/ 4 h 5"/>
                  <a:gd name="T6" fmla="*/ 16 w 19"/>
                  <a:gd name="T7" fmla="*/ 3 h 5"/>
                  <a:gd name="T8" fmla="*/ 5 w 19"/>
                  <a:gd name="T9" fmla="*/ 2 h 5"/>
                  <a:gd name="T10" fmla="*/ 3 w 19"/>
                  <a:gd name="T11" fmla="*/ 4 h 5"/>
                </a:gdLst>
                <a:ahLst/>
                <a:cxnLst>
                  <a:cxn ang="0">
                    <a:pos x="T0" y="T1"/>
                  </a:cxn>
                  <a:cxn ang="0">
                    <a:pos x="T2" y="T3"/>
                  </a:cxn>
                  <a:cxn ang="0">
                    <a:pos x="T4" y="T5"/>
                  </a:cxn>
                  <a:cxn ang="0">
                    <a:pos x="T6" y="T7"/>
                  </a:cxn>
                  <a:cxn ang="0">
                    <a:pos x="T8" y="T9"/>
                  </a:cxn>
                  <a:cxn ang="0">
                    <a:pos x="T10" y="T11"/>
                  </a:cxn>
                </a:cxnLst>
                <a:rect l="0" t="0" r="r" b="b"/>
                <a:pathLst>
                  <a:path w="19" h="5">
                    <a:moveTo>
                      <a:pt x="3" y="4"/>
                    </a:moveTo>
                    <a:cubicBezTo>
                      <a:pt x="6" y="4"/>
                      <a:pt x="9" y="3"/>
                      <a:pt x="11" y="4"/>
                    </a:cubicBezTo>
                    <a:cubicBezTo>
                      <a:pt x="13" y="5"/>
                      <a:pt x="19" y="5"/>
                      <a:pt x="18" y="4"/>
                    </a:cubicBezTo>
                    <a:cubicBezTo>
                      <a:pt x="17" y="4"/>
                      <a:pt x="19" y="3"/>
                      <a:pt x="16" y="3"/>
                    </a:cubicBezTo>
                    <a:cubicBezTo>
                      <a:pt x="14" y="2"/>
                      <a:pt x="2" y="0"/>
                      <a:pt x="5" y="2"/>
                    </a:cubicBezTo>
                    <a:cubicBezTo>
                      <a:pt x="8" y="3"/>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241"/>
              <p:cNvSpPr/>
              <p:nvPr/>
            </p:nvSpPr>
            <p:spPr bwMode="auto">
              <a:xfrm>
                <a:off x="4922" y="1052"/>
                <a:ext cx="9" cy="3"/>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0"/>
                      <a:pt x="2" y="0"/>
                    </a:cubicBezTo>
                    <a:cubicBezTo>
                      <a:pt x="0" y="0"/>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242"/>
              <p:cNvSpPr/>
              <p:nvPr/>
            </p:nvSpPr>
            <p:spPr bwMode="auto">
              <a:xfrm>
                <a:off x="4962" y="1102"/>
                <a:ext cx="9" cy="4"/>
              </a:xfrm>
              <a:custGeom>
                <a:avLst/>
                <a:gdLst>
                  <a:gd name="T0" fmla="*/ 5 w 7"/>
                  <a:gd name="T1" fmla="*/ 1 h 3"/>
                  <a:gd name="T2" fmla="*/ 2 w 7"/>
                  <a:gd name="T3" fmla="*/ 2 h 3"/>
                  <a:gd name="T4" fmla="*/ 5 w 7"/>
                  <a:gd name="T5" fmla="*/ 1 h 3"/>
                </a:gdLst>
                <a:ahLst/>
                <a:cxnLst>
                  <a:cxn ang="0">
                    <a:pos x="T0" y="T1"/>
                  </a:cxn>
                  <a:cxn ang="0">
                    <a:pos x="T2" y="T3"/>
                  </a:cxn>
                  <a:cxn ang="0">
                    <a:pos x="T4" y="T5"/>
                  </a:cxn>
                </a:cxnLst>
                <a:rect l="0" t="0" r="r" b="b"/>
                <a:pathLst>
                  <a:path w="7" h="3">
                    <a:moveTo>
                      <a:pt x="5" y="1"/>
                    </a:moveTo>
                    <a:cubicBezTo>
                      <a:pt x="4" y="0"/>
                      <a:pt x="0" y="2"/>
                      <a:pt x="2" y="2"/>
                    </a:cubicBezTo>
                    <a:cubicBezTo>
                      <a:pt x="3" y="3"/>
                      <a:pt x="7"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243"/>
              <p:cNvSpPr/>
              <p:nvPr/>
            </p:nvSpPr>
            <p:spPr bwMode="auto">
              <a:xfrm>
                <a:off x="4429" y="1321"/>
                <a:ext cx="7" cy="5"/>
              </a:xfrm>
              <a:custGeom>
                <a:avLst/>
                <a:gdLst>
                  <a:gd name="T0" fmla="*/ 0 w 5"/>
                  <a:gd name="T1" fmla="*/ 4 h 4"/>
                  <a:gd name="T2" fmla="*/ 4 w 5"/>
                  <a:gd name="T3" fmla="*/ 0 h 4"/>
                  <a:gd name="T4" fmla="*/ 0 w 5"/>
                  <a:gd name="T5" fmla="*/ 4 h 4"/>
                </a:gdLst>
                <a:ahLst/>
                <a:cxnLst>
                  <a:cxn ang="0">
                    <a:pos x="T0" y="T1"/>
                  </a:cxn>
                  <a:cxn ang="0">
                    <a:pos x="T2" y="T3"/>
                  </a:cxn>
                  <a:cxn ang="0">
                    <a:pos x="T4" y="T5"/>
                  </a:cxn>
                </a:cxnLst>
                <a:rect l="0" t="0" r="r" b="b"/>
                <a:pathLst>
                  <a:path w="5" h="4">
                    <a:moveTo>
                      <a:pt x="0" y="4"/>
                    </a:moveTo>
                    <a:cubicBezTo>
                      <a:pt x="1" y="4"/>
                      <a:pt x="5" y="1"/>
                      <a:pt x="4" y="0"/>
                    </a:cubicBezTo>
                    <a:cubicBezTo>
                      <a:pt x="3" y="0"/>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44"/>
              <p:cNvSpPr/>
              <p:nvPr/>
            </p:nvSpPr>
            <p:spPr bwMode="auto">
              <a:xfrm>
                <a:off x="4439" y="1318"/>
                <a:ext cx="3" cy="3"/>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0" y="1"/>
                      <a:pt x="2" y="2"/>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245"/>
              <p:cNvSpPr/>
              <p:nvPr/>
            </p:nvSpPr>
            <p:spPr bwMode="auto">
              <a:xfrm>
                <a:off x="4281" y="1319"/>
                <a:ext cx="8" cy="10"/>
              </a:xfrm>
              <a:custGeom>
                <a:avLst/>
                <a:gdLst>
                  <a:gd name="T0" fmla="*/ 3 w 6"/>
                  <a:gd name="T1" fmla="*/ 1 h 7"/>
                  <a:gd name="T2" fmla="*/ 0 w 6"/>
                  <a:gd name="T3" fmla="*/ 3 h 7"/>
                  <a:gd name="T4" fmla="*/ 5 w 6"/>
                  <a:gd name="T5" fmla="*/ 3 h 7"/>
                  <a:gd name="T6" fmla="*/ 3 w 6"/>
                  <a:gd name="T7" fmla="*/ 1 h 7"/>
                </a:gdLst>
                <a:ahLst/>
                <a:cxnLst>
                  <a:cxn ang="0">
                    <a:pos x="T0" y="T1"/>
                  </a:cxn>
                  <a:cxn ang="0">
                    <a:pos x="T2" y="T3"/>
                  </a:cxn>
                  <a:cxn ang="0">
                    <a:pos x="T4" y="T5"/>
                  </a:cxn>
                  <a:cxn ang="0">
                    <a:pos x="T6" y="T7"/>
                  </a:cxn>
                </a:cxnLst>
                <a:rect l="0" t="0" r="r" b="b"/>
                <a:pathLst>
                  <a:path w="6" h="7">
                    <a:moveTo>
                      <a:pt x="3" y="1"/>
                    </a:moveTo>
                    <a:cubicBezTo>
                      <a:pt x="2" y="1"/>
                      <a:pt x="0" y="2"/>
                      <a:pt x="0" y="3"/>
                    </a:cubicBezTo>
                    <a:cubicBezTo>
                      <a:pt x="0" y="3"/>
                      <a:pt x="2" y="7"/>
                      <a:pt x="5" y="3"/>
                    </a:cubicBezTo>
                    <a:cubicBezTo>
                      <a:pt x="6" y="1"/>
                      <a:pt x="4"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46"/>
              <p:cNvSpPr/>
              <p:nvPr/>
            </p:nvSpPr>
            <p:spPr bwMode="auto">
              <a:xfrm>
                <a:off x="6007" y="1026"/>
                <a:ext cx="4" cy="3"/>
              </a:xfrm>
              <a:custGeom>
                <a:avLst/>
                <a:gdLst>
                  <a:gd name="T0" fmla="*/ 3 w 3"/>
                  <a:gd name="T1" fmla="*/ 2 h 2"/>
                  <a:gd name="T2" fmla="*/ 1 w 3"/>
                  <a:gd name="T3" fmla="*/ 1 h 2"/>
                  <a:gd name="T4" fmla="*/ 3 w 3"/>
                  <a:gd name="T5" fmla="*/ 2 h 2"/>
                </a:gdLst>
                <a:ahLst/>
                <a:cxnLst>
                  <a:cxn ang="0">
                    <a:pos x="T0" y="T1"/>
                  </a:cxn>
                  <a:cxn ang="0">
                    <a:pos x="T2" y="T3"/>
                  </a:cxn>
                  <a:cxn ang="0">
                    <a:pos x="T4" y="T5"/>
                  </a:cxn>
                </a:cxnLst>
                <a:rect l="0" t="0" r="r" b="b"/>
                <a:pathLst>
                  <a:path w="3" h="2">
                    <a:moveTo>
                      <a:pt x="3" y="2"/>
                    </a:moveTo>
                    <a:cubicBezTo>
                      <a:pt x="3" y="1"/>
                      <a:pt x="2" y="0"/>
                      <a:pt x="1" y="1"/>
                    </a:cubicBezTo>
                    <a:cubicBezTo>
                      <a:pt x="0" y="2"/>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47"/>
              <p:cNvSpPr/>
              <p:nvPr/>
            </p:nvSpPr>
            <p:spPr bwMode="auto">
              <a:xfrm>
                <a:off x="6589" y="1878"/>
                <a:ext cx="3" cy="2"/>
              </a:xfrm>
              <a:custGeom>
                <a:avLst/>
                <a:gdLst>
                  <a:gd name="T0" fmla="*/ 1 w 2"/>
                  <a:gd name="T1" fmla="*/ 1 h 2"/>
                  <a:gd name="T2" fmla="*/ 2 w 2"/>
                  <a:gd name="T3" fmla="*/ 1 h 2"/>
                  <a:gd name="T4" fmla="*/ 1 w 2"/>
                  <a:gd name="T5" fmla="*/ 1 h 2"/>
                </a:gdLst>
                <a:ahLst/>
                <a:cxnLst>
                  <a:cxn ang="0">
                    <a:pos x="T0" y="T1"/>
                  </a:cxn>
                  <a:cxn ang="0">
                    <a:pos x="T2" y="T3"/>
                  </a:cxn>
                  <a:cxn ang="0">
                    <a:pos x="T4" y="T5"/>
                  </a:cxn>
                </a:cxnLst>
                <a:rect l="0" t="0" r="r" b="b"/>
                <a:pathLst>
                  <a:path w="2" h="2">
                    <a:moveTo>
                      <a:pt x="1" y="1"/>
                    </a:moveTo>
                    <a:cubicBezTo>
                      <a:pt x="0" y="1"/>
                      <a:pt x="2" y="2"/>
                      <a:pt x="2" y="1"/>
                    </a:cubicBezTo>
                    <a:cubicBezTo>
                      <a:pt x="2"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48"/>
              <p:cNvSpPr/>
              <p:nvPr/>
            </p:nvSpPr>
            <p:spPr bwMode="auto">
              <a:xfrm>
                <a:off x="6570" y="1875"/>
                <a:ext cx="2" cy="3"/>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0" y="2"/>
                      <a:pt x="2" y="2"/>
                      <a:pt x="2" y="0"/>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49"/>
              <p:cNvSpPr/>
              <p:nvPr/>
            </p:nvSpPr>
            <p:spPr bwMode="auto">
              <a:xfrm>
                <a:off x="6640" y="2155"/>
                <a:ext cx="11" cy="8"/>
              </a:xfrm>
              <a:custGeom>
                <a:avLst/>
                <a:gdLst>
                  <a:gd name="T0" fmla="*/ 1 w 8"/>
                  <a:gd name="T1" fmla="*/ 2 h 6"/>
                  <a:gd name="T2" fmla="*/ 7 w 8"/>
                  <a:gd name="T3" fmla="*/ 2 h 6"/>
                  <a:gd name="T4" fmla="*/ 1 w 8"/>
                  <a:gd name="T5" fmla="*/ 2 h 6"/>
                </a:gdLst>
                <a:ahLst/>
                <a:cxnLst>
                  <a:cxn ang="0">
                    <a:pos x="T0" y="T1"/>
                  </a:cxn>
                  <a:cxn ang="0">
                    <a:pos x="T2" y="T3"/>
                  </a:cxn>
                  <a:cxn ang="0">
                    <a:pos x="T4" y="T5"/>
                  </a:cxn>
                </a:cxnLst>
                <a:rect l="0" t="0" r="r" b="b"/>
                <a:pathLst>
                  <a:path w="8" h="6">
                    <a:moveTo>
                      <a:pt x="1" y="2"/>
                    </a:moveTo>
                    <a:cubicBezTo>
                      <a:pt x="1" y="3"/>
                      <a:pt x="6" y="6"/>
                      <a:pt x="7" y="2"/>
                    </a:cubicBezTo>
                    <a:cubicBezTo>
                      <a:pt x="8"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50"/>
              <p:cNvSpPr/>
              <p:nvPr/>
            </p:nvSpPr>
            <p:spPr bwMode="auto">
              <a:xfrm>
                <a:off x="5713" y="1216"/>
                <a:ext cx="1" cy="1"/>
              </a:xfrm>
              <a:custGeom>
                <a:avLst/>
                <a:gdLst>
                  <a:gd name="T0" fmla="*/ 1 w 1"/>
                  <a:gd name="T1" fmla="*/ 0 h 1"/>
                  <a:gd name="T2" fmla="*/ 1 w 1"/>
                  <a:gd name="T3" fmla="*/ 0 h 1"/>
                </a:gdLst>
                <a:ahLst/>
                <a:cxnLst>
                  <a:cxn ang="0">
                    <a:pos x="T0" y="T1"/>
                  </a:cxn>
                  <a:cxn ang="0">
                    <a:pos x="T2" y="T3"/>
                  </a:cxn>
                </a:cxnLst>
                <a:rect l="0" t="0" r="r" b="b"/>
                <a:pathLst>
                  <a:path w="1" h="1">
                    <a:moveTo>
                      <a:pt x="1" y="0"/>
                    </a:move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51"/>
              <p:cNvSpPr/>
              <p:nvPr/>
            </p:nvSpPr>
            <p:spPr bwMode="auto">
              <a:xfrm>
                <a:off x="4936" y="1474"/>
                <a:ext cx="11" cy="5"/>
              </a:xfrm>
              <a:custGeom>
                <a:avLst/>
                <a:gdLst>
                  <a:gd name="T0" fmla="*/ 8 w 8"/>
                  <a:gd name="T1" fmla="*/ 1 h 4"/>
                  <a:gd name="T2" fmla="*/ 1 w 8"/>
                  <a:gd name="T3" fmla="*/ 0 h 4"/>
                  <a:gd name="T4" fmla="*/ 8 w 8"/>
                  <a:gd name="T5" fmla="*/ 1 h 4"/>
                </a:gdLst>
                <a:ahLst/>
                <a:cxnLst>
                  <a:cxn ang="0">
                    <a:pos x="T0" y="T1"/>
                  </a:cxn>
                  <a:cxn ang="0">
                    <a:pos x="T2" y="T3"/>
                  </a:cxn>
                  <a:cxn ang="0">
                    <a:pos x="T4" y="T5"/>
                  </a:cxn>
                </a:cxnLst>
                <a:rect l="0" t="0" r="r" b="b"/>
                <a:pathLst>
                  <a:path w="8" h="4">
                    <a:moveTo>
                      <a:pt x="8" y="1"/>
                    </a:moveTo>
                    <a:cubicBezTo>
                      <a:pt x="8" y="0"/>
                      <a:pt x="0" y="0"/>
                      <a:pt x="1" y="0"/>
                    </a:cubicBezTo>
                    <a:cubicBezTo>
                      <a:pt x="2" y="0"/>
                      <a:pt x="7" y="4"/>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52"/>
              <p:cNvSpPr/>
              <p:nvPr/>
            </p:nvSpPr>
            <p:spPr bwMode="auto">
              <a:xfrm>
                <a:off x="5017" y="2317"/>
                <a:ext cx="60" cy="37"/>
              </a:xfrm>
              <a:custGeom>
                <a:avLst/>
                <a:gdLst>
                  <a:gd name="T0" fmla="*/ 42 w 44"/>
                  <a:gd name="T1" fmla="*/ 17 h 27"/>
                  <a:gd name="T2" fmla="*/ 34 w 44"/>
                  <a:gd name="T3" fmla="*/ 14 h 27"/>
                  <a:gd name="T4" fmla="*/ 25 w 44"/>
                  <a:gd name="T5" fmla="*/ 7 h 27"/>
                  <a:gd name="T6" fmla="*/ 23 w 44"/>
                  <a:gd name="T7" fmla="*/ 5 h 27"/>
                  <a:gd name="T8" fmla="*/ 24 w 44"/>
                  <a:gd name="T9" fmla="*/ 4 h 27"/>
                  <a:gd name="T10" fmla="*/ 22 w 44"/>
                  <a:gd name="T11" fmla="*/ 2 h 27"/>
                  <a:gd name="T12" fmla="*/ 20 w 44"/>
                  <a:gd name="T13" fmla="*/ 1 h 27"/>
                  <a:gd name="T14" fmla="*/ 18 w 44"/>
                  <a:gd name="T15" fmla="*/ 1 h 27"/>
                  <a:gd name="T16" fmla="*/ 16 w 44"/>
                  <a:gd name="T17" fmla="*/ 2 h 27"/>
                  <a:gd name="T18" fmla="*/ 14 w 44"/>
                  <a:gd name="T19" fmla="*/ 2 h 27"/>
                  <a:gd name="T20" fmla="*/ 13 w 44"/>
                  <a:gd name="T21" fmla="*/ 4 h 27"/>
                  <a:gd name="T22" fmla="*/ 13 w 44"/>
                  <a:gd name="T23" fmla="*/ 7 h 27"/>
                  <a:gd name="T24" fmla="*/ 14 w 44"/>
                  <a:gd name="T25" fmla="*/ 7 h 27"/>
                  <a:gd name="T26" fmla="*/ 18 w 44"/>
                  <a:gd name="T27" fmla="*/ 7 h 27"/>
                  <a:gd name="T28" fmla="*/ 16 w 44"/>
                  <a:gd name="T29" fmla="*/ 9 h 27"/>
                  <a:gd name="T30" fmla="*/ 14 w 44"/>
                  <a:gd name="T31" fmla="*/ 11 h 27"/>
                  <a:gd name="T32" fmla="*/ 17 w 44"/>
                  <a:gd name="T33" fmla="*/ 13 h 27"/>
                  <a:gd name="T34" fmla="*/ 18 w 44"/>
                  <a:gd name="T35" fmla="*/ 15 h 27"/>
                  <a:gd name="T36" fmla="*/ 14 w 44"/>
                  <a:gd name="T37" fmla="*/ 14 h 27"/>
                  <a:gd name="T38" fmla="*/ 12 w 44"/>
                  <a:gd name="T39" fmla="*/ 14 h 27"/>
                  <a:gd name="T40" fmla="*/ 11 w 44"/>
                  <a:gd name="T41" fmla="*/ 14 h 27"/>
                  <a:gd name="T42" fmla="*/ 11 w 44"/>
                  <a:gd name="T43" fmla="*/ 12 h 27"/>
                  <a:gd name="T44" fmla="*/ 12 w 44"/>
                  <a:gd name="T45" fmla="*/ 10 h 27"/>
                  <a:gd name="T46" fmla="*/ 11 w 44"/>
                  <a:gd name="T47" fmla="*/ 11 h 27"/>
                  <a:gd name="T48" fmla="*/ 9 w 44"/>
                  <a:gd name="T49" fmla="*/ 13 h 27"/>
                  <a:gd name="T50" fmla="*/ 8 w 44"/>
                  <a:gd name="T51" fmla="*/ 13 h 27"/>
                  <a:gd name="T52" fmla="*/ 6 w 44"/>
                  <a:gd name="T53" fmla="*/ 12 h 27"/>
                  <a:gd name="T54" fmla="*/ 3 w 44"/>
                  <a:gd name="T55" fmla="*/ 12 h 27"/>
                  <a:gd name="T56" fmla="*/ 1 w 44"/>
                  <a:gd name="T57" fmla="*/ 14 h 27"/>
                  <a:gd name="T58" fmla="*/ 3 w 44"/>
                  <a:gd name="T59" fmla="*/ 13 h 27"/>
                  <a:gd name="T60" fmla="*/ 4 w 44"/>
                  <a:gd name="T61" fmla="*/ 13 h 27"/>
                  <a:gd name="T62" fmla="*/ 6 w 44"/>
                  <a:gd name="T63" fmla="*/ 14 h 27"/>
                  <a:gd name="T64" fmla="*/ 7 w 44"/>
                  <a:gd name="T65" fmla="*/ 15 h 27"/>
                  <a:gd name="T66" fmla="*/ 5 w 44"/>
                  <a:gd name="T67" fmla="*/ 15 h 27"/>
                  <a:gd name="T68" fmla="*/ 5 w 44"/>
                  <a:gd name="T69" fmla="*/ 17 h 27"/>
                  <a:gd name="T70" fmla="*/ 8 w 44"/>
                  <a:gd name="T71" fmla="*/ 17 h 27"/>
                  <a:gd name="T72" fmla="*/ 9 w 44"/>
                  <a:gd name="T73" fmla="*/ 18 h 27"/>
                  <a:gd name="T74" fmla="*/ 9 w 44"/>
                  <a:gd name="T75" fmla="*/ 19 h 27"/>
                  <a:gd name="T76" fmla="*/ 12 w 44"/>
                  <a:gd name="T77" fmla="*/ 19 h 27"/>
                  <a:gd name="T78" fmla="*/ 14 w 44"/>
                  <a:gd name="T79" fmla="*/ 19 h 27"/>
                  <a:gd name="T80" fmla="*/ 16 w 44"/>
                  <a:gd name="T81" fmla="*/ 21 h 27"/>
                  <a:gd name="T82" fmla="*/ 20 w 44"/>
                  <a:gd name="T83" fmla="*/ 23 h 27"/>
                  <a:gd name="T84" fmla="*/ 19 w 44"/>
                  <a:gd name="T85" fmla="*/ 22 h 27"/>
                  <a:gd name="T86" fmla="*/ 26 w 44"/>
                  <a:gd name="T87" fmla="*/ 25 h 27"/>
                  <a:gd name="T88" fmla="*/ 23 w 44"/>
                  <a:gd name="T89" fmla="*/ 20 h 27"/>
                  <a:gd name="T90" fmla="*/ 30 w 44"/>
                  <a:gd name="T91" fmla="*/ 21 h 27"/>
                  <a:gd name="T92" fmla="*/ 34 w 44"/>
                  <a:gd name="T93" fmla="*/ 20 h 27"/>
                  <a:gd name="T94" fmla="*/ 35 w 44"/>
                  <a:gd name="T95" fmla="*/ 20 h 27"/>
                  <a:gd name="T96" fmla="*/ 38 w 44"/>
                  <a:gd name="T97" fmla="*/ 19 h 27"/>
                  <a:gd name="T98" fmla="*/ 42 w 44"/>
                  <a:gd name="T9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27">
                    <a:moveTo>
                      <a:pt x="42" y="17"/>
                    </a:moveTo>
                    <a:cubicBezTo>
                      <a:pt x="39" y="17"/>
                      <a:pt x="37" y="17"/>
                      <a:pt x="34" y="14"/>
                    </a:cubicBezTo>
                    <a:cubicBezTo>
                      <a:pt x="31" y="12"/>
                      <a:pt x="27" y="8"/>
                      <a:pt x="25" y="7"/>
                    </a:cubicBezTo>
                    <a:cubicBezTo>
                      <a:pt x="24" y="6"/>
                      <a:pt x="22" y="6"/>
                      <a:pt x="23" y="5"/>
                    </a:cubicBezTo>
                    <a:cubicBezTo>
                      <a:pt x="24" y="5"/>
                      <a:pt x="25" y="5"/>
                      <a:pt x="24" y="4"/>
                    </a:cubicBezTo>
                    <a:cubicBezTo>
                      <a:pt x="24" y="3"/>
                      <a:pt x="23" y="3"/>
                      <a:pt x="22" y="2"/>
                    </a:cubicBezTo>
                    <a:cubicBezTo>
                      <a:pt x="22" y="2"/>
                      <a:pt x="21" y="1"/>
                      <a:pt x="20" y="1"/>
                    </a:cubicBezTo>
                    <a:cubicBezTo>
                      <a:pt x="18" y="1"/>
                      <a:pt x="18" y="0"/>
                      <a:pt x="18" y="1"/>
                    </a:cubicBezTo>
                    <a:cubicBezTo>
                      <a:pt x="17" y="1"/>
                      <a:pt x="17" y="2"/>
                      <a:pt x="16" y="2"/>
                    </a:cubicBezTo>
                    <a:cubicBezTo>
                      <a:pt x="14" y="2"/>
                      <a:pt x="14" y="2"/>
                      <a:pt x="14" y="2"/>
                    </a:cubicBezTo>
                    <a:cubicBezTo>
                      <a:pt x="13" y="3"/>
                      <a:pt x="14" y="3"/>
                      <a:pt x="13" y="4"/>
                    </a:cubicBezTo>
                    <a:cubicBezTo>
                      <a:pt x="13" y="5"/>
                      <a:pt x="12" y="6"/>
                      <a:pt x="13" y="7"/>
                    </a:cubicBezTo>
                    <a:cubicBezTo>
                      <a:pt x="13" y="8"/>
                      <a:pt x="13" y="8"/>
                      <a:pt x="14" y="7"/>
                    </a:cubicBezTo>
                    <a:cubicBezTo>
                      <a:pt x="14" y="7"/>
                      <a:pt x="18" y="6"/>
                      <a:pt x="18" y="7"/>
                    </a:cubicBezTo>
                    <a:cubicBezTo>
                      <a:pt x="18" y="8"/>
                      <a:pt x="17" y="9"/>
                      <a:pt x="16" y="9"/>
                    </a:cubicBezTo>
                    <a:cubicBezTo>
                      <a:pt x="15" y="9"/>
                      <a:pt x="14" y="10"/>
                      <a:pt x="14" y="11"/>
                    </a:cubicBezTo>
                    <a:cubicBezTo>
                      <a:pt x="14" y="12"/>
                      <a:pt x="16" y="13"/>
                      <a:pt x="17" y="13"/>
                    </a:cubicBezTo>
                    <a:cubicBezTo>
                      <a:pt x="18" y="14"/>
                      <a:pt x="20" y="15"/>
                      <a:pt x="18" y="15"/>
                    </a:cubicBezTo>
                    <a:cubicBezTo>
                      <a:pt x="17" y="14"/>
                      <a:pt x="15" y="14"/>
                      <a:pt x="14" y="14"/>
                    </a:cubicBezTo>
                    <a:cubicBezTo>
                      <a:pt x="13" y="15"/>
                      <a:pt x="12" y="15"/>
                      <a:pt x="12" y="14"/>
                    </a:cubicBezTo>
                    <a:cubicBezTo>
                      <a:pt x="11" y="14"/>
                      <a:pt x="9" y="14"/>
                      <a:pt x="11" y="14"/>
                    </a:cubicBezTo>
                    <a:cubicBezTo>
                      <a:pt x="12" y="14"/>
                      <a:pt x="11" y="13"/>
                      <a:pt x="11" y="12"/>
                    </a:cubicBezTo>
                    <a:cubicBezTo>
                      <a:pt x="12" y="11"/>
                      <a:pt x="12" y="11"/>
                      <a:pt x="12" y="10"/>
                    </a:cubicBezTo>
                    <a:cubicBezTo>
                      <a:pt x="11" y="10"/>
                      <a:pt x="11" y="10"/>
                      <a:pt x="11" y="11"/>
                    </a:cubicBezTo>
                    <a:cubicBezTo>
                      <a:pt x="10" y="12"/>
                      <a:pt x="10" y="12"/>
                      <a:pt x="9" y="13"/>
                    </a:cubicBezTo>
                    <a:cubicBezTo>
                      <a:pt x="9" y="13"/>
                      <a:pt x="9" y="13"/>
                      <a:pt x="8" y="13"/>
                    </a:cubicBezTo>
                    <a:cubicBezTo>
                      <a:pt x="7" y="12"/>
                      <a:pt x="7" y="12"/>
                      <a:pt x="6" y="12"/>
                    </a:cubicBezTo>
                    <a:cubicBezTo>
                      <a:pt x="5" y="12"/>
                      <a:pt x="4" y="11"/>
                      <a:pt x="3" y="12"/>
                    </a:cubicBezTo>
                    <a:cubicBezTo>
                      <a:pt x="2" y="12"/>
                      <a:pt x="0" y="14"/>
                      <a:pt x="1" y="14"/>
                    </a:cubicBezTo>
                    <a:cubicBezTo>
                      <a:pt x="2" y="14"/>
                      <a:pt x="3" y="12"/>
                      <a:pt x="3" y="13"/>
                    </a:cubicBezTo>
                    <a:cubicBezTo>
                      <a:pt x="4" y="13"/>
                      <a:pt x="4" y="14"/>
                      <a:pt x="4" y="13"/>
                    </a:cubicBezTo>
                    <a:cubicBezTo>
                      <a:pt x="5" y="12"/>
                      <a:pt x="6" y="13"/>
                      <a:pt x="6" y="14"/>
                    </a:cubicBezTo>
                    <a:cubicBezTo>
                      <a:pt x="7" y="14"/>
                      <a:pt x="8" y="14"/>
                      <a:pt x="7" y="15"/>
                    </a:cubicBezTo>
                    <a:cubicBezTo>
                      <a:pt x="6" y="15"/>
                      <a:pt x="5" y="15"/>
                      <a:pt x="5" y="15"/>
                    </a:cubicBezTo>
                    <a:cubicBezTo>
                      <a:pt x="4" y="16"/>
                      <a:pt x="4" y="17"/>
                      <a:pt x="5" y="17"/>
                    </a:cubicBezTo>
                    <a:cubicBezTo>
                      <a:pt x="7" y="16"/>
                      <a:pt x="7" y="16"/>
                      <a:pt x="8" y="17"/>
                    </a:cubicBezTo>
                    <a:cubicBezTo>
                      <a:pt x="10" y="18"/>
                      <a:pt x="10" y="18"/>
                      <a:pt x="9" y="18"/>
                    </a:cubicBezTo>
                    <a:cubicBezTo>
                      <a:pt x="8" y="18"/>
                      <a:pt x="8" y="19"/>
                      <a:pt x="9" y="19"/>
                    </a:cubicBezTo>
                    <a:cubicBezTo>
                      <a:pt x="10" y="19"/>
                      <a:pt x="12" y="20"/>
                      <a:pt x="12" y="19"/>
                    </a:cubicBezTo>
                    <a:cubicBezTo>
                      <a:pt x="12" y="18"/>
                      <a:pt x="13" y="18"/>
                      <a:pt x="14" y="19"/>
                    </a:cubicBezTo>
                    <a:cubicBezTo>
                      <a:pt x="15" y="20"/>
                      <a:pt x="15" y="20"/>
                      <a:pt x="16" y="21"/>
                    </a:cubicBezTo>
                    <a:cubicBezTo>
                      <a:pt x="17" y="22"/>
                      <a:pt x="20" y="25"/>
                      <a:pt x="20" y="23"/>
                    </a:cubicBezTo>
                    <a:cubicBezTo>
                      <a:pt x="19" y="22"/>
                      <a:pt x="18" y="22"/>
                      <a:pt x="19" y="22"/>
                    </a:cubicBezTo>
                    <a:cubicBezTo>
                      <a:pt x="20" y="22"/>
                      <a:pt x="27" y="27"/>
                      <a:pt x="26" y="25"/>
                    </a:cubicBezTo>
                    <a:cubicBezTo>
                      <a:pt x="25" y="23"/>
                      <a:pt x="21" y="20"/>
                      <a:pt x="23" y="20"/>
                    </a:cubicBezTo>
                    <a:cubicBezTo>
                      <a:pt x="24" y="20"/>
                      <a:pt x="28" y="21"/>
                      <a:pt x="30" y="21"/>
                    </a:cubicBezTo>
                    <a:cubicBezTo>
                      <a:pt x="32" y="21"/>
                      <a:pt x="33" y="21"/>
                      <a:pt x="34" y="20"/>
                    </a:cubicBezTo>
                    <a:cubicBezTo>
                      <a:pt x="34" y="20"/>
                      <a:pt x="35" y="20"/>
                      <a:pt x="35" y="20"/>
                    </a:cubicBezTo>
                    <a:cubicBezTo>
                      <a:pt x="36" y="20"/>
                      <a:pt x="37" y="19"/>
                      <a:pt x="38" y="19"/>
                    </a:cubicBezTo>
                    <a:cubicBezTo>
                      <a:pt x="40" y="19"/>
                      <a:pt x="44" y="17"/>
                      <a:pt x="4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53"/>
              <p:cNvSpPr>
                <a:spLocks noEditPoints="1"/>
              </p:cNvSpPr>
              <p:nvPr/>
            </p:nvSpPr>
            <p:spPr bwMode="auto">
              <a:xfrm>
                <a:off x="4273" y="1168"/>
                <a:ext cx="1044" cy="1164"/>
              </a:xfrm>
              <a:custGeom>
                <a:avLst/>
                <a:gdLst>
                  <a:gd name="T0" fmla="*/ 660 w 759"/>
                  <a:gd name="T1" fmla="*/ 511 h 845"/>
                  <a:gd name="T2" fmla="*/ 615 w 759"/>
                  <a:gd name="T3" fmla="*/ 455 h 845"/>
                  <a:gd name="T4" fmla="*/ 551 w 759"/>
                  <a:gd name="T5" fmla="*/ 448 h 845"/>
                  <a:gd name="T6" fmla="*/ 490 w 759"/>
                  <a:gd name="T7" fmla="*/ 452 h 845"/>
                  <a:gd name="T8" fmla="*/ 442 w 759"/>
                  <a:gd name="T9" fmla="*/ 382 h 845"/>
                  <a:gd name="T10" fmla="*/ 431 w 759"/>
                  <a:gd name="T11" fmla="*/ 330 h 845"/>
                  <a:gd name="T12" fmla="*/ 486 w 759"/>
                  <a:gd name="T13" fmla="*/ 346 h 845"/>
                  <a:gd name="T14" fmla="*/ 519 w 759"/>
                  <a:gd name="T15" fmla="*/ 292 h 845"/>
                  <a:gd name="T16" fmla="*/ 520 w 759"/>
                  <a:gd name="T17" fmla="*/ 268 h 845"/>
                  <a:gd name="T18" fmla="*/ 553 w 759"/>
                  <a:gd name="T19" fmla="*/ 252 h 845"/>
                  <a:gd name="T20" fmla="*/ 588 w 759"/>
                  <a:gd name="T21" fmla="*/ 224 h 845"/>
                  <a:gd name="T22" fmla="*/ 596 w 759"/>
                  <a:gd name="T23" fmla="*/ 230 h 845"/>
                  <a:gd name="T24" fmla="*/ 588 w 759"/>
                  <a:gd name="T25" fmla="*/ 204 h 845"/>
                  <a:gd name="T26" fmla="*/ 638 w 759"/>
                  <a:gd name="T27" fmla="*/ 174 h 845"/>
                  <a:gd name="T28" fmla="*/ 620 w 759"/>
                  <a:gd name="T29" fmla="*/ 153 h 845"/>
                  <a:gd name="T30" fmla="*/ 594 w 759"/>
                  <a:gd name="T31" fmla="*/ 126 h 845"/>
                  <a:gd name="T32" fmla="*/ 564 w 759"/>
                  <a:gd name="T33" fmla="*/ 130 h 845"/>
                  <a:gd name="T34" fmla="*/ 544 w 759"/>
                  <a:gd name="T35" fmla="*/ 98 h 845"/>
                  <a:gd name="T36" fmla="*/ 505 w 759"/>
                  <a:gd name="T37" fmla="*/ 164 h 845"/>
                  <a:gd name="T38" fmla="*/ 448 w 759"/>
                  <a:gd name="T39" fmla="*/ 139 h 845"/>
                  <a:gd name="T40" fmla="*/ 429 w 759"/>
                  <a:gd name="T41" fmla="*/ 80 h 845"/>
                  <a:gd name="T42" fmla="*/ 447 w 759"/>
                  <a:gd name="T43" fmla="*/ 60 h 845"/>
                  <a:gd name="T44" fmla="*/ 490 w 759"/>
                  <a:gd name="T45" fmla="*/ 30 h 845"/>
                  <a:gd name="T46" fmla="*/ 444 w 759"/>
                  <a:gd name="T47" fmla="*/ 34 h 845"/>
                  <a:gd name="T48" fmla="*/ 411 w 759"/>
                  <a:gd name="T49" fmla="*/ 3 h 845"/>
                  <a:gd name="T50" fmla="*/ 408 w 759"/>
                  <a:gd name="T51" fmla="*/ 46 h 845"/>
                  <a:gd name="T52" fmla="*/ 343 w 759"/>
                  <a:gd name="T53" fmla="*/ 38 h 845"/>
                  <a:gd name="T54" fmla="*/ 335 w 759"/>
                  <a:gd name="T55" fmla="*/ 42 h 845"/>
                  <a:gd name="T56" fmla="*/ 242 w 759"/>
                  <a:gd name="T57" fmla="*/ 24 h 845"/>
                  <a:gd name="T58" fmla="*/ 210 w 759"/>
                  <a:gd name="T59" fmla="*/ 24 h 845"/>
                  <a:gd name="T60" fmla="*/ 165 w 759"/>
                  <a:gd name="T61" fmla="*/ 26 h 845"/>
                  <a:gd name="T62" fmla="*/ 45 w 759"/>
                  <a:gd name="T63" fmla="*/ 15 h 845"/>
                  <a:gd name="T64" fmla="*/ 35 w 759"/>
                  <a:gd name="T65" fmla="*/ 59 h 845"/>
                  <a:gd name="T66" fmla="*/ 36 w 759"/>
                  <a:gd name="T67" fmla="*/ 83 h 845"/>
                  <a:gd name="T68" fmla="*/ 27 w 759"/>
                  <a:gd name="T69" fmla="*/ 114 h 845"/>
                  <a:gd name="T70" fmla="*/ 60 w 759"/>
                  <a:gd name="T71" fmla="*/ 128 h 845"/>
                  <a:gd name="T72" fmla="*/ 65 w 759"/>
                  <a:gd name="T73" fmla="*/ 136 h 845"/>
                  <a:gd name="T74" fmla="*/ 117 w 759"/>
                  <a:gd name="T75" fmla="*/ 105 h 845"/>
                  <a:gd name="T76" fmla="*/ 198 w 759"/>
                  <a:gd name="T77" fmla="*/ 135 h 845"/>
                  <a:gd name="T78" fmla="*/ 220 w 759"/>
                  <a:gd name="T79" fmla="*/ 167 h 845"/>
                  <a:gd name="T80" fmla="*/ 241 w 759"/>
                  <a:gd name="T81" fmla="*/ 185 h 845"/>
                  <a:gd name="T82" fmla="*/ 251 w 759"/>
                  <a:gd name="T83" fmla="*/ 218 h 845"/>
                  <a:gd name="T84" fmla="*/ 299 w 759"/>
                  <a:gd name="T85" fmla="*/ 330 h 845"/>
                  <a:gd name="T86" fmla="*/ 304 w 759"/>
                  <a:gd name="T87" fmla="*/ 316 h 845"/>
                  <a:gd name="T88" fmla="*/ 361 w 759"/>
                  <a:gd name="T89" fmla="*/ 393 h 845"/>
                  <a:gd name="T90" fmla="*/ 468 w 759"/>
                  <a:gd name="T91" fmla="*/ 447 h 845"/>
                  <a:gd name="T92" fmla="*/ 515 w 759"/>
                  <a:gd name="T93" fmla="*/ 472 h 845"/>
                  <a:gd name="T94" fmla="*/ 495 w 759"/>
                  <a:gd name="T95" fmla="*/ 537 h 845"/>
                  <a:gd name="T96" fmla="*/ 538 w 759"/>
                  <a:gd name="T97" fmla="*/ 723 h 845"/>
                  <a:gd name="T98" fmla="*/ 531 w 759"/>
                  <a:gd name="T99" fmla="*/ 784 h 845"/>
                  <a:gd name="T100" fmla="*/ 532 w 759"/>
                  <a:gd name="T101" fmla="*/ 816 h 845"/>
                  <a:gd name="T102" fmla="*/ 541 w 759"/>
                  <a:gd name="T103" fmla="*/ 831 h 845"/>
                  <a:gd name="T104" fmla="*/ 562 w 759"/>
                  <a:gd name="T105" fmla="*/ 815 h 845"/>
                  <a:gd name="T106" fmla="*/ 591 w 759"/>
                  <a:gd name="T107" fmla="*/ 760 h 845"/>
                  <a:gd name="T108" fmla="*/ 630 w 759"/>
                  <a:gd name="T109" fmla="*/ 708 h 845"/>
                  <a:gd name="T110" fmla="*/ 706 w 759"/>
                  <a:gd name="T111" fmla="*/ 638 h 845"/>
                  <a:gd name="T112" fmla="*/ 752 w 759"/>
                  <a:gd name="T113" fmla="*/ 533 h 845"/>
                  <a:gd name="T114" fmla="*/ 448 w 759"/>
                  <a:gd name="T115" fmla="*/ 205 h 845"/>
                  <a:gd name="T116" fmla="*/ 469 w 759"/>
                  <a:gd name="T117" fmla="*/ 228 h 845"/>
                  <a:gd name="T118" fmla="*/ 440 w 759"/>
                  <a:gd name="T119" fmla="*/ 209 h 845"/>
                  <a:gd name="T120" fmla="*/ 274 w 759"/>
                  <a:gd name="T121" fmla="*/ 53 h 845"/>
                  <a:gd name="T122" fmla="*/ 309 w 759"/>
                  <a:gd name="T123" fmla="*/ 94 h 845"/>
                  <a:gd name="T124" fmla="*/ 626 w 759"/>
                  <a:gd name="T125" fmla="*/ 682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9" h="845">
                    <a:moveTo>
                      <a:pt x="752" y="533"/>
                    </a:moveTo>
                    <a:cubicBezTo>
                      <a:pt x="748" y="533"/>
                      <a:pt x="744" y="532"/>
                      <a:pt x="743" y="531"/>
                    </a:cubicBezTo>
                    <a:cubicBezTo>
                      <a:pt x="741" y="529"/>
                      <a:pt x="738" y="526"/>
                      <a:pt x="736" y="525"/>
                    </a:cubicBezTo>
                    <a:cubicBezTo>
                      <a:pt x="734" y="524"/>
                      <a:pt x="729" y="520"/>
                      <a:pt x="727" y="520"/>
                    </a:cubicBezTo>
                    <a:cubicBezTo>
                      <a:pt x="724" y="520"/>
                      <a:pt x="723" y="521"/>
                      <a:pt x="721" y="521"/>
                    </a:cubicBezTo>
                    <a:cubicBezTo>
                      <a:pt x="718" y="521"/>
                      <a:pt x="713" y="518"/>
                      <a:pt x="711" y="518"/>
                    </a:cubicBezTo>
                    <a:cubicBezTo>
                      <a:pt x="709" y="517"/>
                      <a:pt x="708" y="518"/>
                      <a:pt x="707" y="519"/>
                    </a:cubicBezTo>
                    <a:cubicBezTo>
                      <a:pt x="706" y="519"/>
                      <a:pt x="703" y="517"/>
                      <a:pt x="703" y="516"/>
                    </a:cubicBezTo>
                    <a:cubicBezTo>
                      <a:pt x="702" y="515"/>
                      <a:pt x="701" y="514"/>
                      <a:pt x="699" y="513"/>
                    </a:cubicBezTo>
                    <a:cubicBezTo>
                      <a:pt x="696" y="512"/>
                      <a:pt x="689" y="509"/>
                      <a:pt x="688" y="508"/>
                    </a:cubicBezTo>
                    <a:cubicBezTo>
                      <a:pt x="686" y="508"/>
                      <a:pt x="683" y="507"/>
                      <a:pt x="682" y="509"/>
                    </a:cubicBezTo>
                    <a:cubicBezTo>
                      <a:pt x="681" y="511"/>
                      <a:pt x="679" y="513"/>
                      <a:pt x="677" y="514"/>
                    </a:cubicBezTo>
                    <a:cubicBezTo>
                      <a:pt x="676" y="515"/>
                      <a:pt x="676" y="516"/>
                      <a:pt x="675" y="517"/>
                    </a:cubicBezTo>
                    <a:cubicBezTo>
                      <a:pt x="674" y="518"/>
                      <a:pt x="674" y="518"/>
                      <a:pt x="674" y="517"/>
                    </a:cubicBezTo>
                    <a:cubicBezTo>
                      <a:pt x="674" y="516"/>
                      <a:pt x="673" y="516"/>
                      <a:pt x="673" y="516"/>
                    </a:cubicBezTo>
                    <a:cubicBezTo>
                      <a:pt x="672" y="515"/>
                      <a:pt x="672" y="515"/>
                      <a:pt x="671" y="515"/>
                    </a:cubicBezTo>
                    <a:cubicBezTo>
                      <a:pt x="671" y="514"/>
                      <a:pt x="670" y="513"/>
                      <a:pt x="670" y="515"/>
                    </a:cubicBezTo>
                    <a:cubicBezTo>
                      <a:pt x="669" y="516"/>
                      <a:pt x="669" y="517"/>
                      <a:pt x="669" y="516"/>
                    </a:cubicBezTo>
                    <a:cubicBezTo>
                      <a:pt x="668" y="515"/>
                      <a:pt x="668" y="515"/>
                      <a:pt x="668" y="514"/>
                    </a:cubicBezTo>
                    <a:cubicBezTo>
                      <a:pt x="667" y="514"/>
                      <a:pt x="667" y="513"/>
                      <a:pt x="667" y="513"/>
                    </a:cubicBezTo>
                    <a:cubicBezTo>
                      <a:pt x="666" y="512"/>
                      <a:pt x="666" y="511"/>
                      <a:pt x="666" y="510"/>
                    </a:cubicBezTo>
                    <a:cubicBezTo>
                      <a:pt x="666" y="509"/>
                      <a:pt x="666" y="507"/>
                      <a:pt x="665" y="508"/>
                    </a:cubicBezTo>
                    <a:cubicBezTo>
                      <a:pt x="665" y="509"/>
                      <a:pt x="663" y="512"/>
                      <a:pt x="662" y="512"/>
                    </a:cubicBezTo>
                    <a:cubicBezTo>
                      <a:pt x="660" y="513"/>
                      <a:pt x="660" y="513"/>
                      <a:pt x="662" y="512"/>
                    </a:cubicBezTo>
                    <a:cubicBezTo>
                      <a:pt x="663" y="511"/>
                      <a:pt x="665" y="509"/>
                      <a:pt x="665" y="508"/>
                    </a:cubicBezTo>
                    <a:cubicBezTo>
                      <a:pt x="665" y="507"/>
                      <a:pt x="663" y="507"/>
                      <a:pt x="663" y="508"/>
                    </a:cubicBezTo>
                    <a:cubicBezTo>
                      <a:pt x="662" y="508"/>
                      <a:pt x="662" y="511"/>
                      <a:pt x="660" y="511"/>
                    </a:cubicBezTo>
                    <a:cubicBezTo>
                      <a:pt x="659" y="512"/>
                      <a:pt x="659" y="512"/>
                      <a:pt x="660" y="510"/>
                    </a:cubicBezTo>
                    <a:cubicBezTo>
                      <a:pt x="662" y="509"/>
                      <a:pt x="661" y="509"/>
                      <a:pt x="662" y="507"/>
                    </a:cubicBezTo>
                    <a:cubicBezTo>
                      <a:pt x="662" y="506"/>
                      <a:pt x="663" y="506"/>
                      <a:pt x="664" y="505"/>
                    </a:cubicBezTo>
                    <a:cubicBezTo>
                      <a:pt x="665" y="504"/>
                      <a:pt x="664" y="504"/>
                      <a:pt x="665" y="503"/>
                    </a:cubicBezTo>
                    <a:cubicBezTo>
                      <a:pt x="666" y="503"/>
                      <a:pt x="667" y="502"/>
                      <a:pt x="667" y="502"/>
                    </a:cubicBezTo>
                    <a:cubicBezTo>
                      <a:pt x="667" y="501"/>
                      <a:pt x="669" y="501"/>
                      <a:pt x="669" y="502"/>
                    </a:cubicBezTo>
                    <a:cubicBezTo>
                      <a:pt x="669" y="502"/>
                      <a:pt x="670" y="502"/>
                      <a:pt x="670" y="501"/>
                    </a:cubicBezTo>
                    <a:cubicBezTo>
                      <a:pt x="671" y="500"/>
                      <a:pt x="671" y="500"/>
                      <a:pt x="670" y="499"/>
                    </a:cubicBezTo>
                    <a:cubicBezTo>
                      <a:pt x="670" y="498"/>
                      <a:pt x="671" y="497"/>
                      <a:pt x="671" y="496"/>
                    </a:cubicBezTo>
                    <a:cubicBezTo>
                      <a:pt x="672" y="494"/>
                      <a:pt x="670" y="493"/>
                      <a:pt x="668" y="493"/>
                    </a:cubicBezTo>
                    <a:cubicBezTo>
                      <a:pt x="666" y="492"/>
                      <a:pt x="666" y="488"/>
                      <a:pt x="666" y="486"/>
                    </a:cubicBezTo>
                    <a:cubicBezTo>
                      <a:pt x="665" y="484"/>
                      <a:pt x="665" y="481"/>
                      <a:pt x="664" y="480"/>
                    </a:cubicBezTo>
                    <a:cubicBezTo>
                      <a:pt x="664" y="480"/>
                      <a:pt x="663" y="480"/>
                      <a:pt x="663" y="479"/>
                    </a:cubicBezTo>
                    <a:cubicBezTo>
                      <a:pt x="662" y="479"/>
                      <a:pt x="660" y="478"/>
                      <a:pt x="659" y="477"/>
                    </a:cubicBezTo>
                    <a:cubicBezTo>
                      <a:pt x="657" y="475"/>
                      <a:pt x="655" y="473"/>
                      <a:pt x="653" y="472"/>
                    </a:cubicBezTo>
                    <a:cubicBezTo>
                      <a:pt x="653" y="472"/>
                      <a:pt x="651" y="471"/>
                      <a:pt x="649" y="471"/>
                    </a:cubicBezTo>
                    <a:cubicBezTo>
                      <a:pt x="647" y="470"/>
                      <a:pt x="645" y="470"/>
                      <a:pt x="644" y="470"/>
                    </a:cubicBezTo>
                    <a:cubicBezTo>
                      <a:pt x="643" y="470"/>
                      <a:pt x="642" y="470"/>
                      <a:pt x="640" y="470"/>
                    </a:cubicBezTo>
                    <a:cubicBezTo>
                      <a:pt x="638" y="470"/>
                      <a:pt x="638" y="471"/>
                      <a:pt x="637" y="471"/>
                    </a:cubicBezTo>
                    <a:cubicBezTo>
                      <a:pt x="636" y="471"/>
                      <a:pt x="635" y="471"/>
                      <a:pt x="635" y="470"/>
                    </a:cubicBezTo>
                    <a:cubicBezTo>
                      <a:pt x="634" y="469"/>
                      <a:pt x="634" y="468"/>
                      <a:pt x="634" y="469"/>
                    </a:cubicBezTo>
                    <a:cubicBezTo>
                      <a:pt x="633" y="469"/>
                      <a:pt x="633" y="470"/>
                      <a:pt x="632" y="470"/>
                    </a:cubicBezTo>
                    <a:cubicBezTo>
                      <a:pt x="631" y="470"/>
                      <a:pt x="631" y="470"/>
                      <a:pt x="631" y="469"/>
                    </a:cubicBezTo>
                    <a:cubicBezTo>
                      <a:pt x="630" y="469"/>
                      <a:pt x="629" y="469"/>
                      <a:pt x="628" y="467"/>
                    </a:cubicBezTo>
                    <a:cubicBezTo>
                      <a:pt x="627" y="465"/>
                      <a:pt x="625" y="466"/>
                      <a:pt x="624" y="465"/>
                    </a:cubicBezTo>
                    <a:cubicBezTo>
                      <a:pt x="623" y="464"/>
                      <a:pt x="623" y="463"/>
                      <a:pt x="622" y="461"/>
                    </a:cubicBezTo>
                    <a:cubicBezTo>
                      <a:pt x="621" y="460"/>
                      <a:pt x="618" y="456"/>
                      <a:pt x="615" y="455"/>
                    </a:cubicBezTo>
                    <a:cubicBezTo>
                      <a:pt x="615" y="455"/>
                      <a:pt x="614" y="455"/>
                      <a:pt x="614" y="455"/>
                    </a:cubicBezTo>
                    <a:cubicBezTo>
                      <a:pt x="611" y="455"/>
                      <a:pt x="609" y="455"/>
                      <a:pt x="608" y="455"/>
                    </a:cubicBezTo>
                    <a:cubicBezTo>
                      <a:pt x="608" y="455"/>
                      <a:pt x="603" y="455"/>
                      <a:pt x="605" y="455"/>
                    </a:cubicBezTo>
                    <a:cubicBezTo>
                      <a:pt x="607" y="454"/>
                      <a:pt x="608" y="454"/>
                      <a:pt x="608" y="453"/>
                    </a:cubicBezTo>
                    <a:cubicBezTo>
                      <a:pt x="609" y="451"/>
                      <a:pt x="610" y="450"/>
                      <a:pt x="608" y="450"/>
                    </a:cubicBezTo>
                    <a:cubicBezTo>
                      <a:pt x="606" y="449"/>
                      <a:pt x="605" y="448"/>
                      <a:pt x="605" y="448"/>
                    </a:cubicBezTo>
                    <a:cubicBezTo>
                      <a:pt x="604" y="448"/>
                      <a:pt x="605" y="449"/>
                      <a:pt x="604" y="448"/>
                    </a:cubicBezTo>
                    <a:cubicBezTo>
                      <a:pt x="604" y="448"/>
                      <a:pt x="603" y="448"/>
                      <a:pt x="603" y="447"/>
                    </a:cubicBezTo>
                    <a:cubicBezTo>
                      <a:pt x="602" y="447"/>
                      <a:pt x="602" y="448"/>
                      <a:pt x="602" y="448"/>
                    </a:cubicBezTo>
                    <a:cubicBezTo>
                      <a:pt x="601" y="449"/>
                      <a:pt x="601" y="448"/>
                      <a:pt x="601" y="448"/>
                    </a:cubicBezTo>
                    <a:cubicBezTo>
                      <a:pt x="601" y="447"/>
                      <a:pt x="600" y="446"/>
                      <a:pt x="599" y="446"/>
                    </a:cubicBezTo>
                    <a:cubicBezTo>
                      <a:pt x="598" y="446"/>
                      <a:pt x="598" y="447"/>
                      <a:pt x="598" y="447"/>
                    </a:cubicBezTo>
                    <a:cubicBezTo>
                      <a:pt x="597" y="446"/>
                      <a:pt x="597" y="446"/>
                      <a:pt x="598" y="445"/>
                    </a:cubicBezTo>
                    <a:cubicBezTo>
                      <a:pt x="598" y="444"/>
                      <a:pt x="597" y="444"/>
                      <a:pt x="598" y="444"/>
                    </a:cubicBezTo>
                    <a:cubicBezTo>
                      <a:pt x="599" y="443"/>
                      <a:pt x="603" y="444"/>
                      <a:pt x="602" y="443"/>
                    </a:cubicBezTo>
                    <a:cubicBezTo>
                      <a:pt x="601" y="442"/>
                      <a:pt x="601" y="442"/>
                      <a:pt x="599" y="442"/>
                    </a:cubicBezTo>
                    <a:cubicBezTo>
                      <a:pt x="597" y="442"/>
                      <a:pt x="593" y="441"/>
                      <a:pt x="591" y="443"/>
                    </a:cubicBezTo>
                    <a:cubicBezTo>
                      <a:pt x="589" y="445"/>
                      <a:pt x="587" y="446"/>
                      <a:pt x="586" y="446"/>
                    </a:cubicBezTo>
                    <a:cubicBezTo>
                      <a:pt x="584" y="446"/>
                      <a:pt x="582" y="446"/>
                      <a:pt x="581" y="445"/>
                    </a:cubicBezTo>
                    <a:cubicBezTo>
                      <a:pt x="580" y="444"/>
                      <a:pt x="579" y="443"/>
                      <a:pt x="578" y="443"/>
                    </a:cubicBezTo>
                    <a:cubicBezTo>
                      <a:pt x="576" y="443"/>
                      <a:pt x="571" y="444"/>
                      <a:pt x="569" y="444"/>
                    </a:cubicBezTo>
                    <a:cubicBezTo>
                      <a:pt x="567" y="444"/>
                      <a:pt x="566" y="444"/>
                      <a:pt x="566" y="442"/>
                    </a:cubicBezTo>
                    <a:cubicBezTo>
                      <a:pt x="566" y="441"/>
                      <a:pt x="565" y="438"/>
                      <a:pt x="563" y="438"/>
                    </a:cubicBezTo>
                    <a:cubicBezTo>
                      <a:pt x="561" y="438"/>
                      <a:pt x="558" y="437"/>
                      <a:pt x="556" y="438"/>
                    </a:cubicBezTo>
                    <a:cubicBezTo>
                      <a:pt x="554" y="438"/>
                      <a:pt x="552" y="440"/>
                      <a:pt x="551" y="440"/>
                    </a:cubicBezTo>
                    <a:cubicBezTo>
                      <a:pt x="550" y="440"/>
                      <a:pt x="548" y="441"/>
                      <a:pt x="548" y="442"/>
                    </a:cubicBezTo>
                    <a:cubicBezTo>
                      <a:pt x="548" y="444"/>
                      <a:pt x="551" y="447"/>
                      <a:pt x="551" y="448"/>
                    </a:cubicBezTo>
                    <a:cubicBezTo>
                      <a:pt x="551" y="449"/>
                      <a:pt x="550" y="452"/>
                      <a:pt x="549" y="452"/>
                    </a:cubicBezTo>
                    <a:cubicBezTo>
                      <a:pt x="548" y="452"/>
                      <a:pt x="544" y="448"/>
                      <a:pt x="544" y="447"/>
                    </a:cubicBezTo>
                    <a:cubicBezTo>
                      <a:pt x="544" y="447"/>
                      <a:pt x="547" y="443"/>
                      <a:pt x="547" y="443"/>
                    </a:cubicBezTo>
                    <a:cubicBezTo>
                      <a:pt x="547" y="442"/>
                      <a:pt x="545" y="440"/>
                      <a:pt x="545" y="439"/>
                    </a:cubicBezTo>
                    <a:cubicBezTo>
                      <a:pt x="545" y="439"/>
                      <a:pt x="545" y="439"/>
                      <a:pt x="545" y="439"/>
                    </a:cubicBezTo>
                    <a:cubicBezTo>
                      <a:pt x="545" y="438"/>
                      <a:pt x="546" y="437"/>
                      <a:pt x="547" y="436"/>
                    </a:cubicBezTo>
                    <a:cubicBezTo>
                      <a:pt x="549" y="436"/>
                      <a:pt x="551" y="434"/>
                      <a:pt x="550" y="433"/>
                    </a:cubicBezTo>
                    <a:cubicBezTo>
                      <a:pt x="548" y="432"/>
                      <a:pt x="546" y="432"/>
                      <a:pt x="545" y="433"/>
                    </a:cubicBezTo>
                    <a:cubicBezTo>
                      <a:pt x="545" y="434"/>
                      <a:pt x="544" y="435"/>
                      <a:pt x="543" y="435"/>
                    </a:cubicBezTo>
                    <a:cubicBezTo>
                      <a:pt x="543" y="436"/>
                      <a:pt x="542" y="436"/>
                      <a:pt x="541" y="437"/>
                    </a:cubicBezTo>
                    <a:cubicBezTo>
                      <a:pt x="540" y="437"/>
                      <a:pt x="539" y="439"/>
                      <a:pt x="538" y="439"/>
                    </a:cubicBezTo>
                    <a:cubicBezTo>
                      <a:pt x="537" y="439"/>
                      <a:pt x="534" y="438"/>
                      <a:pt x="533" y="440"/>
                    </a:cubicBezTo>
                    <a:cubicBezTo>
                      <a:pt x="532" y="441"/>
                      <a:pt x="532" y="443"/>
                      <a:pt x="531" y="442"/>
                    </a:cubicBezTo>
                    <a:cubicBezTo>
                      <a:pt x="530" y="441"/>
                      <a:pt x="531" y="441"/>
                      <a:pt x="530" y="440"/>
                    </a:cubicBezTo>
                    <a:cubicBezTo>
                      <a:pt x="529" y="440"/>
                      <a:pt x="528" y="441"/>
                      <a:pt x="527" y="441"/>
                    </a:cubicBezTo>
                    <a:cubicBezTo>
                      <a:pt x="527" y="442"/>
                      <a:pt x="525" y="443"/>
                      <a:pt x="525" y="445"/>
                    </a:cubicBezTo>
                    <a:cubicBezTo>
                      <a:pt x="524" y="447"/>
                      <a:pt x="525" y="448"/>
                      <a:pt x="524" y="449"/>
                    </a:cubicBezTo>
                    <a:cubicBezTo>
                      <a:pt x="523" y="451"/>
                      <a:pt x="519" y="453"/>
                      <a:pt x="519" y="455"/>
                    </a:cubicBezTo>
                    <a:cubicBezTo>
                      <a:pt x="518" y="456"/>
                      <a:pt x="518" y="459"/>
                      <a:pt x="517" y="458"/>
                    </a:cubicBezTo>
                    <a:cubicBezTo>
                      <a:pt x="517" y="458"/>
                      <a:pt x="515" y="454"/>
                      <a:pt x="513" y="453"/>
                    </a:cubicBezTo>
                    <a:cubicBezTo>
                      <a:pt x="512" y="452"/>
                      <a:pt x="510" y="451"/>
                      <a:pt x="510" y="451"/>
                    </a:cubicBezTo>
                    <a:cubicBezTo>
                      <a:pt x="510" y="452"/>
                      <a:pt x="509" y="451"/>
                      <a:pt x="508" y="451"/>
                    </a:cubicBezTo>
                    <a:cubicBezTo>
                      <a:pt x="507" y="450"/>
                      <a:pt x="504" y="449"/>
                      <a:pt x="503" y="449"/>
                    </a:cubicBezTo>
                    <a:cubicBezTo>
                      <a:pt x="501" y="449"/>
                      <a:pt x="501" y="449"/>
                      <a:pt x="500" y="450"/>
                    </a:cubicBezTo>
                    <a:cubicBezTo>
                      <a:pt x="499" y="450"/>
                      <a:pt x="497" y="452"/>
                      <a:pt x="496" y="452"/>
                    </a:cubicBezTo>
                    <a:cubicBezTo>
                      <a:pt x="496" y="452"/>
                      <a:pt x="496" y="453"/>
                      <a:pt x="495" y="453"/>
                    </a:cubicBezTo>
                    <a:cubicBezTo>
                      <a:pt x="493" y="453"/>
                      <a:pt x="491" y="453"/>
                      <a:pt x="490" y="452"/>
                    </a:cubicBezTo>
                    <a:cubicBezTo>
                      <a:pt x="489" y="451"/>
                      <a:pt x="487" y="451"/>
                      <a:pt x="486" y="451"/>
                    </a:cubicBezTo>
                    <a:cubicBezTo>
                      <a:pt x="486" y="451"/>
                      <a:pt x="485" y="450"/>
                      <a:pt x="484" y="449"/>
                    </a:cubicBezTo>
                    <a:cubicBezTo>
                      <a:pt x="484" y="448"/>
                      <a:pt x="483" y="448"/>
                      <a:pt x="483" y="447"/>
                    </a:cubicBezTo>
                    <a:cubicBezTo>
                      <a:pt x="482" y="446"/>
                      <a:pt x="480" y="444"/>
                      <a:pt x="478" y="442"/>
                    </a:cubicBezTo>
                    <a:cubicBezTo>
                      <a:pt x="478" y="441"/>
                      <a:pt x="477" y="441"/>
                      <a:pt x="477" y="440"/>
                    </a:cubicBezTo>
                    <a:cubicBezTo>
                      <a:pt x="477" y="439"/>
                      <a:pt x="478" y="437"/>
                      <a:pt x="479" y="435"/>
                    </a:cubicBezTo>
                    <a:cubicBezTo>
                      <a:pt x="479" y="433"/>
                      <a:pt x="480" y="429"/>
                      <a:pt x="480" y="426"/>
                    </a:cubicBezTo>
                    <a:cubicBezTo>
                      <a:pt x="480" y="424"/>
                      <a:pt x="481" y="423"/>
                      <a:pt x="481" y="421"/>
                    </a:cubicBezTo>
                    <a:cubicBezTo>
                      <a:pt x="481" y="419"/>
                      <a:pt x="482" y="419"/>
                      <a:pt x="481" y="418"/>
                    </a:cubicBezTo>
                    <a:cubicBezTo>
                      <a:pt x="481" y="418"/>
                      <a:pt x="482" y="418"/>
                      <a:pt x="481" y="417"/>
                    </a:cubicBezTo>
                    <a:cubicBezTo>
                      <a:pt x="481" y="417"/>
                      <a:pt x="481" y="417"/>
                      <a:pt x="480" y="417"/>
                    </a:cubicBezTo>
                    <a:cubicBezTo>
                      <a:pt x="479" y="417"/>
                      <a:pt x="477" y="414"/>
                      <a:pt x="475" y="413"/>
                    </a:cubicBezTo>
                    <a:cubicBezTo>
                      <a:pt x="473" y="412"/>
                      <a:pt x="471" y="412"/>
                      <a:pt x="468" y="413"/>
                    </a:cubicBezTo>
                    <a:cubicBezTo>
                      <a:pt x="465" y="413"/>
                      <a:pt x="463" y="414"/>
                      <a:pt x="461" y="414"/>
                    </a:cubicBezTo>
                    <a:cubicBezTo>
                      <a:pt x="459" y="413"/>
                      <a:pt x="459" y="413"/>
                      <a:pt x="457" y="413"/>
                    </a:cubicBezTo>
                    <a:cubicBezTo>
                      <a:pt x="455" y="413"/>
                      <a:pt x="454" y="414"/>
                      <a:pt x="452" y="414"/>
                    </a:cubicBezTo>
                    <a:cubicBezTo>
                      <a:pt x="452" y="414"/>
                      <a:pt x="451" y="414"/>
                      <a:pt x="451" y="413"/>
                    </a:cubicBezTo>
                    <a:cubicBezTo>
                      <a:pt x="450" y="413"/>
                      <a:pt x="450" y="413"/>
                      <a:pt x="449" y="412"/>
                    </a:cubicBezTo>
                    <a:cubicBezTo>
                      <a:pt x="449" y="412"/>
                      <a:pt x="449" y="412"/>
                      <a:pt x="450" y="411"/>
                    </a:cubicBezTo>
                    <a:cubicBezTo>
                      <a:pt x="451" y="410"/>
                      <a:pt x="453" y="407"/>
                      <a:pt x="453" y="404"/>
                    </a:cubicBezTo>
                    <a:cubicBezTo>
                      <a:pt x="453" y="401"/>
                      <a:pt x="454" y="400"/>
                      <a:pt x="455" y="399"/>
                    </a:cubicBezTo>
                    <a:cubicBezTo>
                      <a:pt x="455" y="399"/>
                      <a:pt x="455" y="399"/>
                      <a:pt x="455" y="399"/>
                    </a:cubicBezTo>
                    <a:cubicBezTo>
                      <a:pt x="456" y="397"/>
                      <a:pt x="457" y="395"/>
                      <a:pt x="457" y="394"/>
                    </a:cubicBezTo>
                    <a:cubicBezTo>
                      <a:pt x="457" y="392"/>
                      <a:pt x="456" y="388"/>
                      <a:pt x="458" y="386"/>
                    </a:cubicBezTo>
                    <a:cubicBezTo>
                      <a:pt x="459" y="384"/>
                      <a:pt x="461" y="383"/>
                      <a:pt x="461" y="382"/>
                    </a:cubicBezTo>
                    <a:cubicBezTo>
                      <a:pt x="461" y="380"/>
                      <a:pt x="461" y="379"/>
                      <a:pt x="458" y="379"/>
                    </a:cubicBezTo>
                    <a:cubicBezTo>
                      <a:pt x="454" y="379"/>
                      <a:pt x="444" y="380"/>
                      <a:pt x="442" y="382"/>
                    </a:cubicBezTo>
                    <a:cubicBezTo>
                      <a:pt x="440" y="384"/>
                      <a:pt x="441" y="389"/>
                      <a:pt x="440" y="390"/>
                    </a:cubicBezTo>
                    <a:cubicBezTo>
                      <a:pt x="439" y="391"/>
                      <a:pt x="436" y="395"/>
                      <a:pt x="435" y="395"/>
                    </a:cubicBezTo>
                    <a:cubicBezTo>
                      <a:pt x="435" y="395"/>
                      <a:pt x="436" y="397"/>
                      <a:pt x="435" y="397"/>
                    </a:cubicBezTo>
                    <a:cubicBezTo>
                      <a:pt x="434" y="397"/>
                      <a:pt x="433" y="396"/>
                      <a:pt x="432" y="396"/>
                    </a:cubicBezTo>
                    <a:cubicBezTo>
                      <a:pt x="431" y="396"/>
                      <a:pt x="425" y="397"/>
                      <a:pt x="423" y="398"/>
                    </a:cubicBezTo>
                    <a:cubicBezTo>
                      <a:pt x="421" y="398"/>
                      <a:pt x="419" y="399"/>
                      <a:pt x="418" y="398"/>
                    </a:cubicBezTo>
                    <a:cubicBezTo>
                      <a:pt x="416" y="397"/>
                      <a:pt x="416" y="396"/>
                      <a:pt x="414" y="396"/>
                    </a:cubicBezTo>
                    <a:cubicBezTo>
                      <a:pt x="412" y="395"/>
                      <a:pt x="409" y="395"/>
                      <a:pt x="407" y="392"/>
                    </a:cubicBezTo>
                    <a:cubicBezTo>
                      <a:pt x="406" y="389"/>
                      <a:pt x="405" y="387"/>
                      <a:pt x="404" y="385"/>
                    </a:cubicBezTo>
                    <a:cubicBezTo>
                      <a:pt x="402" y="383"/>
                      <a:pt x="401" y="381"/>
                      <a:pt x="400" y="376"/>
                    </a:cubicBezTo>
                    <a:cubicBezTo>
                      <a:pt x="399" y="371"/>
                      <a:pt x="399" y="368"/>
                      <a:pt x="400" y="367"/>
                    </a:cubicBezTo>
                    <a:cubicBezTo>
                      <a:pt x="400" y="365"/>
                      <a:pt x="399" y="361"/>
                      <a:pt x="399" y="360"/>
                    </a:cubicBezTo>
                    <a:cubicBezTo>
                      <a:pt x="400" y="358"/>
                      <a:pt x="402" y="356"/>
                      <a:pt x="403" y="354"/>
                    </a:cubicBezTo>
                    <a:cubicBezTo>
                      <a:pt x="403" y="353"/>
                      <a:pt x="403" y="353"/>
                      <a:pt x="403" y="352"/>
                    </a:cubicBezTo>
                    <a:cubicBezTo>
                      <a:pt x="402" y="349"/>
                      <a:pt x="400" y="346"/>
                      <a:pt x="400" y="344"/>
                    </a:cubicBezTo>
                    <a:cubicBezTo>
                      <a:pt x="400" y="343"/>
                      <a:pt x="401" y="344"/>
                      <a:pt x="401" y="343"/>
                    </a:cubicBezTo>
                    <a:cubicBezTo>
                      <a:pt x="402" y="342"/>
                      <a:pt x="401" y="341"/>
                      <a:pt x="402" y="341"/>
                    </a:cubicBezTo>
                    <a:cubicBezTo>
                      <a:pt x="402" y="340"/>
                      <a:pt x="403" y="340"/>
                      <a:pt x="403" y="340"/>
                    </a:cubicBezTo>
                    <a:cubicBezTo>
                      <a:pt x="404" y="339"/>
                      <a:pt x="407" y="338"/>
                      <a:pt x="407" y="337"/>
                    </a:cubicBezTo>
                    <a:cubicBezTo>
                      <a:pt x="407" y="335"/>
                      <a:pt x="408" y="336"/>
                      <a:pt x="408" y="336"/>
                    </a:cubicBezTo>
                    <a:cubicBezTo>
                      <a:pt x="409" y="337"/>
                      <a:pt x="412" y="335"/>
                      <a:pt x="414" y="334"/>
                    </a:cubicBezTo>
                    <a:cubicBezTo>
                      <a:pt x="416" y="332"/>
                      <a:pt x="417" y="331"/>
                      <a:pt x="416" y="331"/>
                    </a:cubicBezTo>
                    <a:cubicBezTo>
                      <a:pt x="415" y="330"/>
                      <a:pt x="414" y="329"/>
                      <a:pt x="415" y="330"/>
                    </a:cubicBezTo>
                    <a:cubicBezTo>
                      <a:pt x="417" y="330"/>
                      <a:pt x="417" y="331"/>
                      <a:pt x="419" y="330"/>
                    </a:cubicBezTo>
                    <a:cubicBezTo>
                      <a:pt x="420" y="329"/>
                      <a:pt x="420" y="328"/>
                      <a:pt x="423" y="328"/>
                    </a:cubicBezTo>
                    <a:cubicBezTo>
                      <a:pt x="425" y="328"/>
                      <a:pt x="427" y="328"/>
                      <a:pt x="428" y="330"/>
                    </a:cubicBezTo>
                    <a:cubicBezTo>
                      <a:pt x="429" y="331"/>
                      <a:pt x="430" y="331"/>
                      <a:pt x="431" y="330"/>
                    </a:cubicBezTo>
                    <a:cubicBezTo>
                      <a:pt x="432" y="330"/>
                      <a:pt x="433" y="329"/>
                      <a:pt x="434" y="330"/>
                    </a:cubicBezTo>
                    <a:cubicBezTo>
                      <a:pt x="436" y="330"/>
                      <a:pt x="437" y="332"/>
                      <a:pt x="439" y="332"/>
                    </a:cubicBezTo>
                    <a:cubicBezTo>
                      <a:pt x="440" y="332"/>
                      <a:pt x="442" y="330"/>
                      <a:pt x="443" y="330"/>
                    </a:cubicBezTo>
                    <a:cubicBezTo>
                      <a:pt x="444" y="330"/>
                      <a:pt x="447" y="333"/>
                      <a:pt x="447" y="333"/>
                    </a:cubicBezTo>
                    <a:cubicBezTo>
                      <a:pt x="447" y="334"/>
                      <a:pt x="448" y="333"/>
                      <a:pt x="448" y="332"/>
                    </a:cubicBezTo>
                    <a:cubicBezTo>
                      <a:pt x="449" y="332"/>
                      <a:pt x="448" y="332"/>
                      <a:pt x="447" y="332"/>
                    </a:cubicBezTo>
                    <a:cubicBezTo>
                      <a:pt x="447" y="331"/>
                      <a:pt x="445" y="330"/>
                      <a:pt x="446" y="329"/>
                    </a:cubicBezTo>
                    <a:cubicBezTo>
                      <a:pt x="446" y="329"/>
                      <a:pt x="447" y="329"/>
                      <a:pt x="446" y="329"/>
                    </a:cubicBezTo>
                    <a:cubicBezTo>
                      <a:pt x="445" y="328"/>
                      <a:pt x="445" y="327"/>
                      <a:pt x="445" y="327"/>
                    </a:cubicBezTo>
                    <a:cubicBezTo>
                      <a:pt x="445" y="326"/>
                      <a:pt x="445" y="326"/>
                      <a:pt x="444" y="327"/>
                    </a:cubicBezTo>
                    <a:cubicBezTo>
                      <a:pt x="443" y="327"/>
                      <a:pt x="440" y="327"/>
                      <a:pt x="441" y="326"/>
                    </a:cubicBezTo>
                    <a:cubicBezTo>
                      <a:pt x="441" y="325"/>
                      <a:pt x="442" y="325"/>
                      <a:pt x="443" y="325"/>
                    </a:cubicBezTo>
                    <a:cubicBezTo>
                      <a:pt x="444" y="326"/>
                      <a:pt x="444" y="326"/>
                      <a:pt x="446" y="326"/>
                    </a:cubicBezTo>
                    <a:cubicBezTo>
                      <a:pt x="448" y="325"/>
                      <a:pt x="450" y="325"/>
                      <a:pt x="452" y="325"/>
                    </a:cubicBezTo>
                    <a:cubicBezTo>
                      <a:pt x="453" y="325"/>
                      <a:pt x="454" y="324"/>
                      <a:pt x="455" y="325"/>
                    </a:cubicBezTo>
                    <a:cubicBezTo>
                      <a:pt x="455" y="325"/>
                      <a:pt x="455" y="326"/>
                      <a:pt x="456" y="326"/>
                    </a:cubicBezTo>
                    <a:cubicBezTo>
                      <a:pt x="457" y="326"/>
                      <a:pt x="458" y="325"/>
                      <a:pt x="460" y="325"/>
                    </a:cubicBezTo>
                    <a:cubicBezTo>
                      <a:pt x="462" y="325"/>
                      <a:pt x="465" y="324"/>
                      <a:pt x="467" y="326"/>
                    </a:cubicBezTo>
                    <a:cubicBezTo>
                      <a:pt x="468" y="327"/>
                      <a:pt x="469" y="328"/>
                      <a:pt x="470" y="329"/>
                    </a:cubicBezTo>
                    <a:cubicBezTo>
                      <a:pt x="471" y="329"/>
                      <a:pt x="471" y="330"/>
                      <a:pt x="472" y="329"/>
                    </a:cubicBezTo>
                    <a:cubicBezTo>
                      <a:pt x="474" y="329"/>
                      <a:pt x="476" y="327"/>
                      <a:pt x="476" y="327"/>
                    </a:cubicBezTo>
                    <a:cubicBezTo>
                      <a:pt x="477" y="327"/>
                      <a:pt x="479" y="330"/>
                      <a:pt x="481" y="331"/>
                    </a:cubicBezTo>
                    <a:cubicBezTo>
                      <a:pt x="482" y="332"/>
                      <a:pt x="485" y="334"/>
                      <a:pt x="485" y="335"/>
                    </a:cubicBezTo>
                    <a:cubicBezTo>
                      <a:pt x="485" y="337"/>
                      <a:pt x="484" y="338"/>
                      <a:pt x="484" y="339"/>
                    </a:cubicBezTo>
                    <a:cubicBezTo>
                      <a:pt x="484" y="340"/>
                      <a:pt x="485" y="341"/>
                      <a:pt x="485" y="341"/>
                    </a:cubicBezTo>
                    <a:cubicBezTo>
                      <a:pt x="486" y="342"/>
                      <a:pt x="485" y="341"/>
                      <a:pt x="485" y="342"/>
                    </a:cubicBezTo>
                    <a:cubicBezTo>
                      <a:pt x="485" y="344"/>
                      <a:pt x="485" y="345"/>
                      <a:pt x="486" y="346"/>
                    </a:cubicBezTo>
                    <a:cubicBezTo>
                      <a:pt x="487" y="347"/>
                      <a:pt x="488" y="347"/>
                      <a:pt x="488" y="347"/>
                    </a:cubicBezTo>
                    <a:cubicBezTo>
                      <a:pt x="488" y="348"/>
                      <a:pt x="489" y="348"/>
                      <a:pt x="489" y="348"/>
                    </a:cubicBezTo>
                    <a:cubicBezTo>
                      <a:pt x="489" y="348"/>
                      <a:pt x="489" y="350"/>
                      <a:pt x="489" y="351"/>
                    </a:cubicBezTo>
                    <a:cubicBezTo>
                      <a:pt x="490" y="353"/>
                      <a:pt x="491" y="353"/>
                      <a:pt x="492" y="354"/>
                    </a:cubicBezTo>
                    <a:cubicBezTo>
                      <a:pt x="493" y="354"/>
                      <a:pt x="494" y="357"/>
                      <a:pt x="495" y="358"/>
                    </a:cubicBezTo>
                    <a:cubicBezTo>
                      <a:pt x="495" y="358"/>
                      <a:pt x="496" y="357"/>
                      <a:pt x="497" y="357"/>
                    </a:cubicBezTo>
                    <a:cubicBezTo>
                      <a:pt x="497" y="357"/>
                      <a:pt x="497" y="358"/>
                      <a:pt x="496" y="358"/>
                    </a:cubicBezTo>
                    <a:cubicBezTo>
                      <a:pt x="496" y="359"/>
                      <a:pt x="497" y="359"/>
                      <a:pt x="497" y="358"/>
                    </a:cubicBezTo>
                    <a:cubicBezTo>
                      <a:pt x="497" y="357"/>
                      <a:pt x="497" y="355"/>
                      <a:pt x="498" y="353"/>
                    </a:cubicBezTo>
                    <a:cubicBezTo>
                      <a:pt x="499" y="351"/>
                      <a:pt x="500" y="346"/>
                      <a:pt x="498" y="343"/>
                    </a:cubicBezTo>
                    <a:cubicBezTo>
                      <a:pt x="497" y="341"/>
                      <a:pt x="496" y="339"/>
                      <a:pt x="495" y="337"/>
                    </a:cubicBezTo>
                    <a:cubicBezTo>
                      <a:pt x="495" y="335"/>
                      <a:pt x="494" y="332"/>
                      <a:pt x="493" y="330"/>
                    </a:cubicBezTo>
                    <a:cubicBezTo>
                      <a:pt x="492" y="328"/>
                      <a:pt x="490" y="323"/>
                      <a:pt x="491" y="321"/>
                    </a:cubicBezTo>
                    <a:cubicBezTo>
                      <a:pt x="491" y="318"/>
                      <a:pt x="493" y="316"/>
                      <a:pt x="494" y="314"/>
                    </a:cubicBezTo>
                    <a:cubicBezTo>
                      <a:pt x="496" y="312"/>
                      <a:pt x="498" y="311"/>
                      <a:pt x="500" y="310"/>
                    </a:cubicBezTo>
                    <a:cubicBezTo>
                      <a:pt x="501" y="309"/>
                      <a:pt x="502" y="308"/>
                      <a:pt x="503" y="307"/>
                    </a:cubicBezTo>
                    <a:cubicBezTo>
                      <a:pt x="504" y="306"/>
                      <a:pt x="503" y="306"/>
                      <a:pt x="504" y="305"/>
                    </a:cubicBezTo>
                    <a:cubicBezTo>
                      <a:pt x="505" y="305"/>
                      <a:pt x="507" y="303"/>
                      <a:pt x="508" y="303"/>
                    </a:cubicBezTo>
                    <a:cubicBezTo>
                      <a:pt x="510" y="302"/>
                      <a:pt x="511" y="302"/>
                      <a:pt x="511" y="302"/>
                    </a:cubicBezTo>
                    <a:cubicBezTo>
                      <a:pt x="512" y="301"/>
                      <a:pt x="514" y="299"/>
                      <a:pt x="516" y="298"/>
                    </a:cubicBezTo>
                    <a:cubicBezTo>
                      <a:pt x="517" y="297"/>
                      <a:pt x="519" y="298"/>
                      <a:pt x="520" y="297"/>
                    </a:cubicBezTo>
                    <a:cubicBezTo>
                      <a:pt x="521" y="296"/>
                      <a:pt x="521" y="295"/>
                      <a:pt x="520" y="296"/>
                    </a:cubicBezTo>
                    <a:cubicBezTo>
                      <a:pt x="519" y="296"/>
                      <a:pt x="517" y="297"/>
                      <a:pt x="517" y="296"/>
                    </a:cubicBezTo>
                    <a:cubicBezTo>
                      <a:pt x="517" y="296"/>
                      <a:pt x="518" y="296"/>
                      <a:pt x="519" y="295"/>
                    </a:cubicBezTo>
                    <a:cubicBezTo>
                      <a:pt x="519" y="295"/>
                      <a:pt x="519" y="294"/>
                      <a:pt x="518" y="293"/>
                    </a:cubicBezTo>
                    <a:cubicBezTo>
                      <a:pt x="518" y="293"/>
                      <a:pt x="518" y="292"/>
                      <a:pt x="518" y="292"/>
                    </a:cubicBezTo>
                    <a:cubicBezTo>
                      <a:pt x="519" y="293"/>
                      <a:pt x="519" y="293"/>
                      <a:pt x="519" y="292"/>
                    </a:cubicBezTo>
                    <a:cubicBezTo>
                      <a:pt x="519" y="292"/>
                      <a:pt x="520" y="291"/>
                      <a:pt x="520" y="292"/>
                    </a:cubicBezTo>
                    <a:cubicBezTo>
                      <a:pt x="520" y="293"/>
                      <a:pt x="520" y="293"/>
                      <a:pt x="521" y="293"/>
                    </a:cubicBezTo>
                    <a:cubicBezTo>
                      <a:pt x="521" y="293"/>
                      <a:pt x="522" y="293"/>
                      <a:pt x="523" y="292"/>
                    </a:cubicBezTo>
                    <a:cubicBezTo>
                      <a:pt x="524" y="291"/>
                      <a:pt x="525" y="290"/>
                      <a:pt x="524" y="289"/>
                    </a:cubicBezTo>
                    <a:cubicBezTo>
                      <a:pt x="524" y="289"/>
                      <a:pt x="523" y="289"/>
                      <a:pt x="523" y="290"/>
                    </a:cubicBezTo>
                    <a:cubicBezTo>
                      <a:pt x="523" y="290"/>
                      <a:pt x="522" y="290"/>
                      <a:pt x="522" y="290"/>
                    </a:cubicBezTo>
                    <a:cubicBezTo>
                      <a:pt x="521" y="289"/>
                      <a:pt x="522" y="289"/>
                      <a:pt x="521" y="289"/>
                    </a:cubicBezTo>
                    <a:cubicBezTo>
                      <a:pt x="519" y="289"/>
                      <a:pt x="518" y="290"/>
                      <a:pt x="518" y="289"/>
                    </a:cubicBezTo>
                    <a:cubicBezTo>
                      <a:pt x="518" y="289"/>
                      <a:pt x="518" y="288"/>
                      <a:pt x="518" y="288"/>
                    </a:cubicBezTo>
                    <a:cubicBezTo>
                      <a:pt x="519" y="289"/>
                      <a:pt x="520" y="289"/>
                      <a:pt x="521" y="289"/>
                    </a:cubicBezTo>
                    <a:cubicBezTo>
                      <a:pt x="521" y="288"/>
                      <a:pt x="522" y="288"/>
                      <a:pt x="523" y="288"/>
                    </a:cubicBezTo>
                    <a:cubicBezTo>
                      <a:pt x="524" y="288"/>
                      <a:pt x="524" y="288"/>
                      <a:pt x="523" y="287"/>
                    </a:cubicBezTo>
                    <a:cubicBezTo>
                      <a:pt x="522" y="286"/>
                      <a:pt x="522" y="286"/>
                      <a:pt x="522" y="285"/>
                    </a:cubicBezTo>
                    <a:cubicBezTo>
                      <a:pt x="523" y="284"/>
                      <a:pt x="523" y="283"/>
                      <a:pt x="522" y="283"/>
                    </a:cubicBezTo>
                    <a:cubicBezTo>
                      <a:pt x="521" y="283"/>
                      <a:pt x="519" y="283"/>
                      <a:pt x="518" y="282"/>
                    </a:cubicBezTo>
                    <a:cubicBezTo>
                      <a:pt x="518" y="281"/>
                      <a:pt x="517" y="281"/>
                      <a:pt x="516" y="280"/>
                    </a:cubicBezTo>
                    <a:cubicBezTo>
                      <a:pt x="515" y="280"/>
                      <a:pt x="516" y="280"/>
                      <a:pt x="517" y="280"/>
                    </a:cubicBezTo>
                    <a:cubicBezTo>
                      <a:pt x="518" y="280"/>
                      <a:pt x="519" y="280"/>
                      <a:pt x="520" y="280"/>
                    </a:cubicBezTo>
                    <a:cubicBezTo>
                      <a:pt x="521" y="279"/>
                      <a:pt x="520" y="279"/>
                      <a:pt x="519" y="278"/>
                    </a:cubicBezTo>
                    <a:cubicBezTo>
                      <a:pt x="519" y="278"/>
                      <a:pt x="515" y="275"/>
                      <a:pt x="515" y="274"/>
                    </a:cubicBezTo>
                    <a:cubicBezTo>
                      <a:pt x="514" y="273"/>
                      <a:pt x="514" y="272"/>
                      <a:pt x="515" y="272"/>
                    </a:cubicBezTo>
                    <a:cubicBezTo>
                      <a:pt x="516" y="271"/>
                      <a:pt x="516" y="270"/>
                      <a:pt x="516" y="269"/>
                    </a:cubicBezTo>
                    <a:cubicBezTo>
                      <a:pt x="516" y="269"/>
                      <a:pt x="517" y="270"/>
                      <a:pt x="517" y="271"/>
                    </a:cubicBezTo>
                    <a:cubicBezTo>
                      <a:pt x="517" y="271"/>
                      <a:pt x="516" y="271"/>
                      <a:pt x="516" y="272"/>
                    </a:cubicBezTo>
                    <a:cubicBezTo>
                      <a:pt x="516" y="273"/>
                      <a:pt x="518" y="274"/>
                      <a:pt x="519" y="274"/>
                    </a:cubicBezTo>
                    <a:cubicBezTo>
                      <a:pt x="519" y="274"/>
                      <a:pt x="519" y="273"/>
                      <a:pt x="519" y="271"/>
                    </a:cubicBezTo>
                    <a:cubicBezTo>
                      <a:pt x="519" y="270"/>
                      <a:pt x="519" y="268"/>
                      <a:pt x="520" y="268"/>
                    </a:cubicBezTo>
                    <a:cubicBezTo>
                      <a:pt x="521" y="267"/>
                      <a:pt x="522" y="265"/>
                      <a:pt x="522" y="265"/>
                    </a:cubicBezTo>
                    <a:cubicBezTo>
                      <a:pt x="522" y="266"/>
                      <a:pt x="521" y="266"/>
                      <a:pt x="521" y="269"/>
                    </a:cubicBezTo>
                    <a:cubicBezTo>
                      <a:pt x="521" y="271"/>
                      <a:pt x="521" y="272"/>
                      <a:pt x="522" y="273"/>
                    </a:cubicBezTo>
                    <a:cubicBezTo>
                      <a:pt x="523" y="274"/>
                      <a:pt x="524" y="276"/>
                      <a:pt x="524" y="277"/>
                    </a:cubicBezTo>
                    <a:cubicBezTo>
                      <a:pt x="524" y="278"/>
                      <a:pt x="522" y="279"/>
                      <a:pt x="522" y="281"/>
                    </a:cubicBezTo>
                    <a:cubicBezTo>
                      <a:pt x="522" y="282"/>
                      <a:pt x="522" y="282"/>
                      <a:pt x="522" y="282"/>
                    </a:cubicBezTo>
                    <a:cubicBezTo>
                      <a:pt x="523" y="281"/>
                      <a:pt x="524" y="279"/>
                      <a:pt x="525" y="278"/>
                    </a:cubicBezTo>
                    <a:cubicBezTo>
                      <a:pt x="526" y="277"/>
                      <a:pt x="528" y="274"/>
                      <a:pt x="528" y="272"/>
                    </a:cubicBezTo>
                    <a:cubicBezTo>
                      <a:pt x="527" y="271"/>
                      <a:pt x="525" y="268"/>
                      <a:pt x="525" y="266"/>
                    </a:cubicBezTo>
                    <a:cubicBezTo>
                      <a:pt x="524" y="265"/>
                      <a:pt x="524" y="265"/>
                      <a:pt x="525" y="264"/>
                    </a:cubicBezTo>
                    <a:cubicBezTo>
                      <a:pt x="526" y="263"/>
                      <a:pt x="528" y="263"/>
                      <a:pt x="527" y="264"/>
                    </a:cubicBezTo>
                    <a:cubicBezTo>
                      <a:pt x="526" y="264"/>
                      <a:pt x="525" y="264"/>
                      <a:pt x="526" y="265"/>
                    </a:cubicBezTo>
                    <a:cubicBezTo>
                      <a:pt x="526" y="266"/>
                      <a:pt x="526" y="267"/>
                      <a:pt x="527" y="268"/>
                    </a:cubicBezTo>
                    <a:cubicBezTo>
                      <a:pt x="528" y="269"/>
                      <a:pt x="529" y="270"/>
                      <a:pt x="529" y="269"/>
                    </a:cubicBezTo>
                    <a:cubicBezTo>
                      <a:pt x="530" y="268"/>
                      <a:pt x="531" y="267"/>
                      <a:pt x="532" y="265"/>
                    </a:cubicBezTo>
                    <a:cubicBezTo>
                      <a:pt x="533" y="263"/>
                      <a:pt x="534" y="261"/>
                      <a:pt x="534" y="260"/>
                    </a:cubicBezTo>
                    <a:cubicBezTo>
                      <a:pt x="533" y="259"/>
                      <a:pt x="533" y="258"/>
                      <a:pt x="533" y="258"/>
                    </a:cubicBezTo>
                    <a:cubicBezTo>
                      <a:pt x="533" y="258"/>
                      <a:pt x="534" y="256"/>
                      <a:pt x="534" y="256"/>
                    </a:cubicBezTo>
                    <a:cubicBezTo>
                      <a:pt x="534" y="255"/>
                      <a:pt x="534" y="255"/>
                      <a:pt x="534" y="256"/>
                    </a:cubicBezTo>
                    <a:cubicBezTo>
                      <a:pt x="534" y="257"/>
                      <a:pt x="533" y="258"/>
                      <a:pt x="534" y="257"/>
                    </a:cubicBezTo>
                    <a:cubicBezTo>
                      <a:pt x="536" y="257"/>
                      <a:pt x="536" y="256"/>
                      <a:pt x="538" y="255"/>
                    </a:cubicBezTo>
                    <a:cubicBezTo>
                      <a:pt x="540" y="254"/>
                      <a:pt x="541" y="254"/>
                      <a:pt x="543" y="254"/>
                    </a:cubicBezTo>
                    <a:cubicBezTo>
                      <a:pt x="545" y="253"/>
                      <a:pt x="548" y="254"/>
                      <a:pt x="548" y="253"/>
                    </a:cubicBezTo>
                    <a:cubicBezTo>
                      <a:pt x="549" y="252"/>
                      <a:pt x="548" y="250"/>
                      <a:pt x="549" y="251"/>
                    </a:cubicBezTo>
                    <a:cubicBezTo>
                      <a:pt x="550" y="252"/>
                      <a:pt x="549" y="253"/>
                      <a:pt x="550" y="253"/>
                    </a:cubicBezTo>
                    <a:cubicBezTo>
                      <a:pt x="551" y="253"/>
                      <a:pt x="552" y="252"/>
                      <a:pt x="553" y="252"/>
                    </a:cubicBezTo>
                    <a:cubicBezTo>
                      <a:pt x="553" y="251"/>
                      <a:pt x="553" y="252"/>
                      <a:pt x="553" y="252"/>
                    </a:cubicBezTo>
                    <a:cubicBezTo>
                      <a:pt x="553" y="253"/>
                      <a:pt x="554" y="252"/>
                      <a:pt x="555" y="252"/>
                    </a:cubicBezTo>
                    <a:cubicBezTo>
                      <a:pt x="556" y="251"/>
                      <a:pt x="557" y="251"/>
                      <a:pt x="557" y="250"/>
                    </a:cubicBezTo>
                    <a:cubicBezTo>
                      <a:pt x="558" y="250"/>
                      <a:pt x="558" y="249"/>
                      <a:pt x="557" y="249"/>
                    </a:cubicBezTo>
                    <a:cubicBezTo>
                      <a:pt x="556" y="249"/>
                      <a:pt x="555" y="249"/>
                      <a:pt x="556" y="249"/>
                    </a:cubicBezTo>
                    <a:cubicBezTo>
                      <a:pt x="556" y="249"/>
                      <a:pt x="556" y="250"/>
                      <a:pt x="556" y="250"/>
                    </a:cubicBezTo>
                    <a:cubicBezTo>
                      <a:pt x="555" y="251"/>
                      <a:pt x="554" y="251"/>
                      <a:pt x="554" y="250"/>
                    </a:cubicBezTo>
                    <a:cubicBezTo>
                      <a:pt x="554" y="249"/>
                      <a:pt x="553" y="248"/>
                      <a:pt x="552" y="247"/>
                    </a:cubicBezTo>
                    <a:cubicBezTo>
                      <a:pt x="552" y="247"/>
                      <a:pt x="551" y="246"/>
                      <a:pt x="552" y="246"/>
                    </a:cubicBezTo>
                    <a:cubicBezTo>
                      <a:pt x="553" y="245"/>
                      <a:pt x="553" y="245"/>
                      <a:pt x="552" y="244"/>
                    </a:cubicBezTo>
                    <a:cubicBezTo>
                      <a:pt x="552" y="243"/>
                      <a:pt x="552" y="244"/>
                      <a:pt x="553" y="242"/>
                    </a:cubicBezTo>
                    <a:cubicBezTo>
                      <a:pt x="553" y="241"/>
                      <a:pt x="553" y="241"/>
                      <a:pt x="554" y="240"/>
                    </a:cubicBezTo>
                    <a:cubicBezTo>
                      <a:pt x="555" y="239"/>
                      <a:pt x="555" y="239"/>
                      <a:pt x="556" y="238"/>
                    </a:cubicBezTo>
                    <a:cubicBezTo>
                      <a:pt x="556" y="237"/>
                      <a:pt x="556" y="237"/>
                      <a:pt x="557" y="237"/>
                    </a:cubicBezTo>
                    <a:cubicBezTo>
                      <a:pt x="558" y="237"/>
                      <a:pt x="558" y="236"/>
                      <a:pt x="559" y="236"/>
                    </a:cubicBezTo>
                    <a:cubicBezTo>
                      <a:pt x="559" y="235"/>
                      <a:pt x="558" y="235"/>
                      <a:pt x="559" y="236"/>
                    </a:cubicBezTo>
                    <a:cubicBezTo>
                      <a:pt x="559" y="236"/>
                      <a:pt x="561" y="236"/>
                      <a:pt x="562" y="234"/>
                    </a:cubicBezTo>
                    <a:cubicBezTo>
                      <a:pt x="563" y="233"/>
                      <a:pt x="563" y="231"/>
                      <a:pt x="563" y="232"/>
                    </a:cubicBezTo>
                    <a:cubicBezTo>
                      <a:pt x="564" y="232"/>
                      <a:pt x="564" y="234"/>
                      <a:pt x="565" y="234"/>
                    </a:cubicBezTo>
                    <a:cubicBezTo>
                      <a:pt x="566" y="234"/>
                      <a:pt x="567" y="233"/>
                      <a:pt x="568" y="232"/>
                    </a:cubicBezTo>
                    <a:cubicBezTo>
                      <a:pt x="568" y="232"/>
                      <a:pt x="569" y="232"/>
                      <a:pt x="571" y="231"/>
                    </a:cubicBezTo>
                    <a:cubicBezTo>
                      <a:pt x="573" y="230"/>
                      <a:pt x="574" y="230"/>
                      <a:pt x="574" y="229"/>
                    </a:cubicBezTo>
                    <a:cubicBezTo>
                      <a:pt x="574" y="229"/>
                      <a:pt x="574" y="229"/>
                      <a:pt x="575" y="229"/>
                    </a:cubicBezTo>
                    <a:cubicBezTo>
                      <a:pt x="575" y="228"/>
                      <a:pt x="575" y="228"/>
                      <a:pt x="576" y="228"/>
                    </a:cubicBezTo>
                    <a:cubicBezTo>
                      <a:pt x="577" y="227"/>
                      <a:pt x="578" y="227"/>
                      <a:pt x="579" y="226"/>
                    </a:cubicBezTo>
                    <a:cubicBezTo>
                      <a:pt x="580" y="225"/>
                      <a:pt x="579" y="226"/>
                      <a:pt x="580" y="226"/>
                    </a:cubicBezTo>
                    <a:cubicBezTo>
                      <a:pt x="581" y="226"/>
                      <a:pt x="583" y="225"/>
                      <a:pt x="584" y="224"/>
                    </a:cubicBezTo>
                    <a:cubicBezTo>
                      <a:pt x="586" y="224"/>
                      <a:pt x="587" y="224"/>
                      <a:pt x="588" y="224"/>
                    </a:cubicBezTo>
                    <a:cubicBezTo>
                      <a:pt x="588" y="223"/>
                      <a:pt x="589" y="224"/>
                      <a:pt x="588" y="223"/>
                    </a:cubicBezTo>
                    <a:cubicBezTo>
                      <a:pt x="587" y="222"/>
                      <a:pt x="587" y="220"/>
                      <a:pt x="587" y="221"/>
                    </a:cubicBezTo>
                    <a:cubicBezTo>
                      <a:pt x="588" y="221"/>
                      <a:pt x="588" y="223"/>
                      <a:pt x="589" y="223"/>
                    </a:cubicBezTo>
                    <a:cubicBezTo>
                      <a:pt x="590" y="223"/>
                      <a:pt x="590" y="223"/>
                      <a:pt x="589" y="223"/>
                    </a:cubicBezTo>
                    <a:cubicBezTo>
                      <a:pt x="588" y="224"/>
                      <a:pt x="586" y="225"/>
                      <a:pt x="587" y="225"/>
                    </a:cubicBezTo>
                    <a:cubicBezTo>
                      <a:pt x="587" y="225"/>
                      <a:pt x="587" y="225"/>
                      <a:pt x="589" y="225"/>
                    </a:cubicBezTo>
                    <a:cubicBezTo>
                      <a:pt x="590" y="225"/>
                      <a:pt x="593" y="225"/>
                      <a:pt x="594" y="225"/>
                    </a:cubicBezTo>
                    <a:cubicBezTo>
                      <a:pt x="594" y="225"/>
                      <a:pt x="594" y="226"/>
                      <a:pt x="594" y="226"/>
                    </a:cubicBezTo>
                    <a:cubicBezTo>
                      <a:pt x="593" y="226"/>
                      <a:pt x="593" y="226"/>
                      <a:pt x="594" y="226"/>
                    </a:cubicBezTo>
                    <a:cubicBezTo>
                      <a:pt x="595" y="226"/>
                      <a:pt x="593" y="227"/>
                      <a:pt x="592" y="227"/>
                    </a:cubicBezTo>
                    <a:cubicBezTo>
                      <a:pt x="592" y="227"/>
                      <a:pt x="591" y="227"/>
                      <a:pt x="591" y="227"/>
                    </a:cubicBezTo>
                    <a:cubicBezTo>
                      <a:pt x="591" y="228"/>
                      <a:pt x="591" y="229"/>
                      <a:pt x="590" y="228"/>
                    </a:cubicBezTo>
                    <a:cubicBezTo>
                      <a:pt x="590" y="227"/>
                      <a:pt x="589" y="227"/>
                      <a:pt x="589" y="227"/>
                    </a:cubicBezTo>
                    <a:cubicBezTo>
                      <a:pt x="589" y="226"/>
                      <a:pt x="589" y="225"/>
                      <a:pt x="588" y="226"/>
                    </a:cubicBezTo>
                    <a:cubicBezTo>
                      <a:pt x="588" y="227"/>
                      <a:pt x="588" y="227"/>
                      <a:pt x="588" y="226"/>
                    </a:cubicBezTo>
                    <a:cubicBezTo>
                      <a:pt x="587" y="226"/>
                      <a:pt x="587" y="226"/>
                      <a:pt x="586" y="227"/>
                    </a:cubicBezTo>
                    <a:cubicBezTo>
                      <a:pt x="585" y="228"/>
                      <a:pt x="586" y="228"/>
                      <a:pt x="585" y="228"/>
                    </a:cubicBezTo>
                    <a:cubicBezTo>
                      <a:pt x="584" y="229"/>
                      <a:pt x="582" y="229"/>
                      <a:pt x="581" y="230"/>
                    </a:cubicBezTo>
                    <a:cubicBezTo>
                      <a:pt x="580" y="231"/>
                      <a:pt x="580" y="232"/>
                      <a:pt x="579" y="233"/>
                    </a:cubicBezTo>
                    <a:cubicBezTo>
                      <a:pt x="579" y="234"/>
                      <a:pt x="579" y="236"/>
                      <a:pt x="579" y="237"/>
                    </a:cubicBezTo>
                    <a:cubicBezTo>
                      <a:pt x="580" y="237"/>
                      <a:pt x="582" y="238"/>
                      <a:pt x="583" y="238"/>
                    </a:cubicBezTo>
                    <a:cubicBezTo>
                      <a:pt x="583" y="238"/>
                      <a:pt x="583" y="238"/>
                      <a:pt x="584" y="237"/>
                    </a:cubicBezTo>
                    <a:cubicBezTo>
                      <a:pt x="585" y="237"/>
                      <a:pt x="587" y="235"/>
                      <a:pt x="588" y="233"/>
                    </a:cubicBezTo>
                    <a:cubicBezTo>
                      <a:pt x="590" y="232"/>
                      <a:pt x="592" y="230"/>
                      <a:pt x="592" y="230"/>
                    </a:cubicBezTo>
                    <a:cubicBezTo>
                      <a:pt x="592" y="231"/>
                      <a:pt x="591" y="232"/>
                      <a:pt x="592" y="232"/>
                    </a:cubicBezTo>
                    <a:cubicBezTo>
                      <a:pt x="592" y="232"/>
                      <a:pt x="594" y="232"/>
                      <a:pt x="594" y="231"/>
                    </a:cubicBezTo>
                    <a:cubicBezTo>
                      <a:pt x="595" y="231"/>
                      <a:pt x="595" y="231"/>
                      <a:pt x="596" y="230"/>
                    </a:cubicBezTo>
                    <a:cubicBezTo>
                      <a:pt x="598" y="230"/>
                      <a:pt x="601" y="229"/>
                      <a:pt x="603" y="228"/>
                    </a:cubicBezTo>
                    <a:cubicBezTo>
                      <a:pt x="605" y="227"/>
                      <a:pt x="607" y="227"/>
                      <a:pt x="607" y="227"/>
                    </a:cubicBezTo>
                    <a:cubicBezTo>
                      <a:pt x="608" y="226"/>
                      <a:pt x="608" y="226"/>
                      <a:pt x="607" y="225"/>
                    </a:cubicBezTo>
                    <a:cubicBezTo>
                      <a:pt x="607" y="225"/>
                      <a:pt x="606" y="225"/>
                      <a:pt x="607" y="225"/>
                    </a:cubicBezTo>
                    <a:cubicBezTo>
                      <a:pt x="607" y="224"/>
                      <a:pt x="608" y="224"/>
                      <a:pt x="607" y="224"/>
                    </a:cubicBezTo>
                    <a:cubicBezTo>
                      <a:pt x="606" y="224"/>
                      <a:pt x="604" y="224"/>
                      <a:pt x="604" y="223"/>
                    </a:cubicBezTo>
                    <a:cubicBezTo>
                      <a:pt x="604" y="222"/>
                      <a:pt x="603" y="222"/>
                      <a:pt x="602" y="223"/>
                    </a:cubicBezTo>
                    <a:cubicBezTo>
                      <a:pt x="601" y="223"/>
                      <a:pt x="600" y="224"/>
                      <a:pt x="599" y="223"/>
                    </a:cubicBezTo>
                    <a:cubicBezTo>
                      <a:pt x="598" y="223"/>
                      <a:pt x="598" y="223"/>
                      <a:pt x="597" y="223"/>
                    </a:cubicBezTo>
                    <a:cubicBezTo>
                      <a:pt x="595" y="222"/>
                      <a:pt x="592" y="223"/>
                      <a:pt x="592" y="222"/>
                    </a:cubicBezTo>
                    <a:cubicBezTo>
                      <a:pt x="592" y="221"/>
                      <a:pt x="592" y="221"/>
                      <a:pt x="592" y="220"/>
                    </a:cubicBezTo>
                    <a:cubicBezTo>
                      <a:pt x="593" y="220"/>
                      <a:pt x="592" y="220"/>
                      <a:pt x="591" y="220"/>
                    </a:cubicBezTo>
                    <a:cubicBezTo>
                      <a:pt x="590" y="220"/>
                      <a:pt x="588" y="220"/>
                      <a:pt x="588" y="218"/>
                    </a:cubicBezTo>
                    <a:cubicBezTo>
                      <a:pt x="587" y="217"/>
                      <a:pt x="587" y="216"/>
                      <a:pt x="587" y="215"/>
                    </a:cubicBezTo>
                    <a:cubicBezTo>
                      <a:pt x="587" y="213"/>
                      <a:pt x="585" y="213"/>
                      <a:pt x="585" y="213"/>
                    </a:cubicBezTo>
                    <a:cubicBezTo>
                      <a:pt x="584" y="213"/>
                      <a:pt x="583" y="213"/>
                      <a:pt x="584" y="213"/>
                    </a:cubicBezTo>
                    <a:cubicBezTo>
                      <a:pt x="585" y="212"/>
                      <a:pt x="586" y="211"/>
                      <a:pt x="586" y="210"/>
                    </a:cubicBezTo>
                    <a:cubicBezTo>
                      <a:pt x="587" y="209"/>
                      <a:pt x="587" y="209"/>
                      <a:pt x="586" y="208"/>
                    </a:cubicBezTo>
                    <a:cubicBezTo>
                      <a:pt x="586" y="208"/>
                      <a:pt x="586" y="207"/>
                      <a:pt x="585" y="207"/>
                    </a:cubicBezTo>
                    <a:cubicBezTo>
                      <a:pt x="585" y="207"/>
                      <a:pt x="585" y="207"/>
                      <a:pt x="584" y="207"/>
                    </a:cubicBezTo>
                    <a:cubicBezTo>
                      <a:pt x="584" y="208"/>
                      <a:pt x="584" y="209"/>
                      <a:pt x="583" y="209"/>
                    </a:cubicBezTo>
                    <a:cubicBezTo>
                      <a:pt x="582" y="209"/>
                      <a:pt x="582" y="209"/>
                      <a:pt x="581" y="208"/>
                    </a:cubicBezTo>
                    <a:cubicBezTo>
                      <a:pt x="581" y="207"/>
                      <a:pt x="582" y="207"/>
                      <a:pt x="581" y="207"/>
                    </a:cubicBezTo>
                    <a:cubicBezTo>
                      <a:pt x="580" y="207"/>
                      <a:pt x="579" y="206"/>
                      <a:pt x="579" y="206"/>
                    </a:cubicBezTo>
                    <a:cubicBezTo>
                      <a:pt x="580" y="206"/>
                      <a:pt x="581" y="206"/>
                      <a:pt x="582" y="206"/>
                    </a:cubicBezTo>
                    <a:cubicBezTo>
                      <a:pt x="582" y="206"/>
                      <a:pt x="583" y="207"/>
                      <a:pt x="584" y="206"/>
                    </a:cubicBezTo>
                    <a:cubicBezTo>
                      <a:pt x="585" y="206"/>
                      <a:pt x="587" y="205"/>
                      <a:pt x="588" y="204"/>
                    </a:cubicBezTo>
                    <a:cubicBezTo>
                      <a:pt x="588" y="204"/>
                      <a:pt x="590" y="204"/>
                      <a:pt x="590" y="203"/>
                    </a:cubicBezTo>
                    <a:cubicBezTo>
                      <a:pt x="590" y="202"/>
                      <a:pt x="590" y="202"/>
                      <a:pt x="590" y="201"/>
                    </a:cubicBezTo>
                    <a:cubicBezTo>
                      <a:pt x="589" y="201"/>
                      <a:pt x="588" y="201"/>
                      <a:pt x="589" y="200"/>
                    </a:cubicBezTo>
                    <a:cubicBezTo>
                      <a:pt x="590" y="200"/>
                      <a:pt x="591" y="201"/>
                      <a:pt x="590" y="200"/>
                    </a:cubicBezTo>
                    <a:cubicBezTo>
                      <a:pt x="589" y="200"/>
                      <a:pt x="585" y="198"/>
                      <a:pt x="581" y="198"/>
                    </a:cubicBezTo>
                    <a:cubicBezTo>
                      <a:pt x="578" y="198"/>
                      <a:pt x="570" y="201"/>
                      <a:pt x="569" y="202"/>
                    </a:cubicBezTo>
                    <a:cubicBezTo>
                      <a:pt x="567" y="203"/>
                      <a:pt x="563" y="205"/>
                      <a:pt x="562" y="206"/>
                    </a:cubicBezTo>
                    <a:cubicBezTo>
                      <a:pt x="561" y="206"/>
                      <a:pt x="556" y="211"/>
                      <a:pt x="555" y="213"/>
                    </a:cubicBezTo>
                    <a:cubicBezTo>
                      <a:pt x="554" y="214"/>
                      <a:pt x="553" y="214"/>
                      <a:pt x="551" y="215"/>
                    </a:cubicBezTo>
                    <a:cubicBezTo>
                      <a:pt x="550" y="215"/>
                      <a:pt x="550" y="215"/>
                      <a:pt x="551" y="214"/>
                    </a:cubicBezTo>
                    <a:cubicBezTo>
                      <a:pt x="552" y="214"/>
                      <a:pt x="557" y="209"/>
                      <a:pt x="557" y="208"/>
                    </a:cubicBezTo>
                    <a:cubicBezTo>
                      <a:pt x="558" y="207"/>
                      <a:pt x="559" y="206"/>
                      <a:pt x="557" y="206"/>
                    </a:cubicBezTo>
                    <a:cubicBezTo>
                      <a:pt x="556" y="205"/>
                      <a:pt x="553" y="204"/>
                      <a:pt x="553" y="204"/>
                    </a:cubicBezTo>
                    <a:cubicBezTo>
                      <a:pt x="552" y="203"/>
                      <a:pt x="557" y="205"/>
                      <a:pt x="558" y="205"/>
                    </a:cubicBezTo>
                    <a:cubicBezTo>
                      <a:pt x="560" y="205"/>
                      <a:pt x="562" y="203"/>
                      <a:pt x="563" y="201"/>
                    </a:cubicBezTo>
                    <a:cubicBezTo>
                      <a:pt x="563" y="200"/>
                      <a:pt x="566" y="198"/>
                      <a:pt x="567" y="198"/>
                    </a:cubicBezTo>
                    <a:cubicBezTo>
                      <a:pt x="568" y="197"/>
                      <a:pt x="572" y="198"/>
                      <a:pt x="573" y="196"/>
                    </a:cubicBezTo>
                    <a:cubicBezTo>
                      <a:pt x="573" y="195"/>
                      <a:pt x="574" y="192"/>
                      <a:pt x="575" y="191"/>
                    </a:cubicBezTo>
                    <a:cubicBezTo>
                      <a:pt x="577" y="190"/>
                      <a:pt x="578" y="190"/>
                      <a:pt x="579" y="190"/>
                    </a:cubicBezTo>
                    <a:cubicBezTo>
                      <a:pt x="580" y="190"/>
                      <a:pt x="599" y="190"/>
                      <a:pt x="602" y="190"/>
                    </a:cubicBezTo>
                    <a:cubicBezTo>
                      <a:pt x="604" y="190"/>
                      <a:pt x="604" y="191"/>
                      <a:pt x="606" y="191"/>
                    </a:cubicBezTo>
                    <a:cubicBezTo>
                      <a:pt x="608" y="190"/>
                      <a:pt x="611" y="190"/>
                      <a:pt x="613" y="190"/>
                    </a:cubicBezTo>
                    <a:cubicBezTo>
                      <a:pt x="615" y="189"/>
                      <a:pt x="616" y="189"/>
                      <a:pt x="618" y="187"/>
                    </a:cubicBezTo>
                    <a:cubicBezTo>
                      <a:pt x="620" y="186"/>
                      <a:pt x="621" y="183"/>
                      <a:pt x="623" y="182"/>
                    </a:cubicBezTo>
                    <a:cubicBezTo>
                      <a:pt x="625" y="181"/>
                      <a:pt x="629" y="182"/>
                      <a:pt x="631" y="181"/>
                    </a:cubicBezTo>
                    <a:cubicBezTo>
                      <a:pt x="634" y="180"/>
                      <a:pt x="638" y="177"/>
                      <a:pt x="639" y="176"/>
                    </a:cubicBezTo>
                    <a:cubicBezTo>
                      <a:pt x="639" y="175"/>
                      <a:pt x="639" y="174"/>
                      <a:pt x="638" y="174"/>
                    </a:cubicBezTo>
                    <a:cubicBezTo>
                      <a:pt x="636" y="173"/>
                      <a:pt x="634" y="173"/>
                      <a:pt x="635" y="172"/>
                    </a:cubicBezTo>
                    <a:cubicBezTo>
                      <a:pt x="636" y="172"/>
                      <a:pt x="638" y="173"/>
                      <a:pt x="637" y="171"/>
                    </a:cubicBezTo>
                    <a:cubicBezTo>
                      <a:pt x="637" y="170"/>
                      <a:pt x="638" y="169"/>
                      <a:pt x="637" y="169"/>
                    </a:cubicBezTo>
                    <a:cubicBezTo>
                      <a:pt x="636" y="169"/>
                      <a:pt x="637" y="169"/>
                      <a:pt x="638" y="168"/>
                    </a:cubicBezTo>
                    <a:cubicBezTo>
                      <a:pt x="638" y="168"/>
                      <a:pt x="639" y="167"/>
                      <a:pt x="637" y="166"/>
                    </a:cubicBezTo>
                    <a:cubicBezTo>
                      <a:pt x="636" y="165"/>
                      <a:pt x="635" y="165"/>
                      <a:pt x="634" y="164"/>
                    </a:cubicBezTo>
                    <a:cubicBezTo>
                      <a:pt x="634" y="164"/>
                      <a:pt x="634" y="163"/>
                      <a:pt x="633" y="164"/>
                    </a:cubicBezTo>
                    <a:cubicBezTo>
                      <a:pt x="632" y="164"/>
                      <a:pt x="631" y="165"/>
                      <a:pt x="630" y="165"/>
                    </a:cubicBezTo>
                    <a:cubicBezTo>
                      <a:pt x="629" y="165"/>
                      <a:pt x="630" y="164"/>
                      <a:pt x="630" y="163"/>
                    </a:cubicBezTo>
                    <a:cubicBezTo>
                      <a:pt x="631" y="163"/>
                      <a:pt x="631" y="162"/>
                      <a:pt x="630" y="161"/>
                    </a:cubicBezTo>
                    <a:cubicBezTo>
                      <a:pt x="629" y="161"/>
                      <a:pt x="629" y="160"/>
                      <a:pt x="627" y="160"/>
                    </a:cubicBezTo>
                    <a:cubicBezTo>
                      <a:pt x="625" y="160"/>
                      <a:pt x="624" y="160"/>
                      <a:pt x="623" y="161"/>
                    </a:cubicBezTo>
                    <a:cubicBezTo>
                      <a:pt x="623" y="161"/>
                      <a:pt x="622" y="161"/>
                      <a:pt x="621" y="162"/>
                    </a:cubicBezTo>
                    <a:cubicBezTo>
                      <a:pt x="621" y="163"/>
                      <a:pt x="619" y="164"/>
                      <a:pt x="618" y="165"/>
                    </a:cubicBezTo>
                    <a:cubicBezTo>
                      <a:pt x="616" y="165"/>
                      <a:pt x="615" y="166"/>
                      <a:pt x="614" y="166"/>
                    </a:cubicBezTo>
                    <a:cubicBezTo>
                      <a:pt x="613" y="166"/>
                      <a:pt x="611" y="164"/>
                      <a:pt x="610" y="163"/>
                    </a:cubicBezTo>
                    <a:cubicBezTo>
                      <a:pt x="609" y="163"/>
                      <a:pt x="609" y="162"/>
                      <a:pt x="611" y="163"/>
                    </a:cubicBezTo>
                    <a:cubicBezTo>
                      <a:pt x="613" y="164"/>
                      <a:pt x="613" y="165"/>
                      <a:pt x="614" y="164"/>
                    </a:cubicBezTo>
                    <a:cubicBezTo>
                      <a:pt x="615" y="163"/>
                      <a:pt x="617" y="162"/>
                      <a:pt x="618" y="161"/>
                    </a:cubicBezTo>
                    <a:cubicBezTo>
                      <a:pt x="620" y="161"/>
                      <a:pt x="618" y="161"/>
                      <a:pt x="617" y="161"/>
                    </a:cubicBezTo>
                    <a:cubicBezTo>
                      <a:pt x="617" y="161"/>
                      <a:pt x="618" y="161"/>
                      <a:pt x="619" y="160"/>
                    </a:cubicBezTo>
                    <a:cubicBezTo>
                      <a:pt x="621" y="160"/>
                      <a:pt x="622" y="160"/>
                      <a:pt x="624" y="159"/>
                    </a:cubicBezTo>
                    <a:cubicBezTo>
                      <a:pt x="626" y="158"/>
                      <a:pt x="629" y="158"/>
                      <a:pt x="629" y="157"/>
                    </a:cubicBezTo>
                    <a:cubicBezTo>
                      <a:pt x="629" y="157"/>
                      <a:pt x="628" y="156"/>
                      <a:pt x="627" y="156"/>
                    </a:cubicBezTo>
                    <a:cubicBezTo>
                      <a:pt x="626" y="155"/>
                      <a:pt x="626" y="155"/>
                      <a:pt x="626" y="154"/>
                    </a:cubicBezTo>
                    <a:cubicBezTo>
                      <a:pt x="626" y="154"/>
                      <a:pt x="626" y="154"/>
                      <a:pt x="625" y="155"/>
                    </a:cubicBezTo>
                    <a:cubicBezTo>
                      <a:pt x="624" y="155"/>
                      <a:pt x="621" y="154"/>
                      <a:pt x="620" y="153"/>
                    </a:cubicBezTo>
                    <a:cubicBezTo>
                      <a:pt x="619" y="152"/>
                      <a:pt x="619" y="152"/>
                      <a:pt x="617" y="154"/>
                    </a:cubicBezTo>
                    <a:cubicBezTo>
                      <a:pt x="615" y="156"/>
                      <a:pt x="614" y="156"/>
                      <a:pt x="615" y="155"/>
                    </a:cubicBezTo>
                    <a:cubicBezTo>
                      <a:pt x="616" y="154"/>
                      <a:pt x="617" y="153"/>
                      <a:pt x="616" y="152"/>
                    </a:cubicBezTo>
                    <a:cubicBezTo>
                      <a:pt x="615" y="152"/>
                      <a:pt x="612" y="153"/>
                      <a:pt x="611" y="153"/>
                    </a:cubicBezTo>
                    <a:cubicBezTo>
                      <a:pt x="610" y="154"/>
                      <a:pt x="610" y="154"/>
                      <a:pt x="611" y="152"/>
                    </a:cubicBezTo>
                    <a:cubicBezTo>
                      <a:pt x="612" y="151"/>
                      <a:pt x="612" y="151"/>
                      <a:pt x="612" y="151"/>
                    </a:cubicBezTo>
                    <a:cubicBezTo>
                      <a:pt x="613" y="150"/>
                      <a:pt x="612" y="148"/>
                      <a:pt x="612" y="148"/>
                    </a:cubicBezTo>
                    <a:cubicBezTo>
                      <a:pt x="611" y="148"/>
                      <a:pt x="609" y="147"/>
                      <a:pt x="608" y="146"/>
                    </a:cubicBezTo>
                    <a:cubicBezTo>
                      <a:pt x="608" y="145"/>
                      <a:pt x="607" y="146"/>
                      <a:pt x="606" y="145"/>
                    </a:cubicBezTo>
                    <a:cubicBezTo>
                      <a:pt x="606" y="145"/>
                      <a:pt x="604" y="144"/>
                      <a:pt x="604" y="143"/>
                    </a:cubicBezTo>
                    <a:cubicBezTo>
                      <a:pt x="604" y="143"/>
                      <a:pt x="604" y="143"/>
                      <a:pt x="603" y="143"/>
                    </a:cubicBezTo>
                    <a:cubicBezTo>
                      <a:pt x="603" y="143"/>
                      <a:pt x="603" y="143"/>
                      <a:pt x="603" y="142"/>
                    </a:cubicBezTo>
                    <a:cubicBezTo>
                      <a:pt x="603" y="141"/>
                      <a:pt x="602" y="141"/>
                      <a:pt x="601" y="140"/>
                    </a:cubicBezTo>
                    <a:cubicBezTo>
                      <a:pt x="601" y="140"/>
                      <a:pt x="600" y="138"/>
                      <a:pt x="601" y="139"/>
                    </a:cubicBezTo>
                    <a:cubicBezTo>
                      <a:pt x="601" y="140"/>
                      <a:pt x="602" y="141"/>
                      <a:pt x="603" y="140"/>
                    </a:cubicBezTo>
                    <a:cubicBezTo>
                      <a:pt x="604" y="140"/>
                      <a:pt x="603" y="139"/>
                      <a:pt x="605" y="139"/>
                    </a:cubicBezTo>
                    <a:cubicBezTo>
                      <a:pt x="606" y="139"/>
                      <a:pt x="607" y="138"/>
                      <a:pt x="606" y="137"/>
                    </a:cubicBezTo>
                    <a:cubicBezTo>
                      <a:pt x="605" y="136"/>
                      <a:pt x="604" y="135"/>
                      <a:pt x="603" y="134"/>
                    </a:cubicBezTo>
                    <a:cubicBezTo>
                      <a:pt x="602" y="134"/>
                      <a:pt x="600" y="134"/>
                      <a:pt x="601" y="134"/>
                    </a:cubicBezTo>
                    <a:cubicBezTo>
                      <a:pt x="602" y="133"/>
                      <a:pt x="603" y="132"/>
                      <a:pt x="603" y="132"/>
                    </a:cubicBezTo>
                    <a:cubicBezTo>
                      <a:pt x="603" y="131"/>
                      <a:pt x="601" y="130"/>
                      <a:pt x="600" y="130"/>
                    </a:cubicBezTo>
                    <a:cubicBezTo>
                      <a:pt x="600" y="129"/>
                      <a:pt x="600" y="129"/>
                      <a:pt x="599" y="129"/>
                    </a:cubicBezTo>
                    <a:cubicBezTo>
                      <a:pt x="599" y="128"/>
                      <a:pt x="598" y="129"/>
                      <a:pt x="597" y="129"/>
                    </a:cubicBezTo>
                    <a:cubicBezTo>
                      <a:pt x="596" y="129"/>
                      <a:pt x="595" y="129"/>
                      <a:pt x="596" y="128"/>
                    </a:cubicBezTo>
                    <a:cubicBezTo>
                      <a:pt x="598" y="128"/>
                      <a:pt x="599" y="127"/>
                      <a:pt x="599" y="126"/>
                    </a:cubicBezTo>
                    <a:cubicBezTo>
                      <a:pt x="598" y="126"/>
                      <a:pt x="598" y="125"/>
                      <a:pt x="597" y="126"/>
                    </a:cubicBezTo>
                    <a:cubicBezTo>
                      <a:pt x="596" y="126"/>
                      <a:pt x="593" y="127"/>
                      <a:pt x="594" y="126"/>
                    </a:cubicBezTo>
                    <a:cubicBezTo>
                      <a:pt x="595" y="125"/>
                      <a:pt x="596" y="125"/>
                      <a:pt x="597" y="124"/>
                    </a:cubicBezTo>
                    <a:cubicBezTo>
                      <a:pt x="597" y="123"/>
                      <a:pt x="597" y="123"/>
                      <a:pt x="596" y="122"/>
                    </a:cubicBezTo>
                    <a:cubicBezTo>
                      <a:pt x="595" y="121"/>
                      <a:pt x="596" y="119"/>
                      <a:pt x="595" y="120"/>
                    </a:cubicBezTo>
                    <a:cubicBezTo>
                      <a:pt x="594" y="120"/>
                      <a:pt x="593" y="120"/>
                      <a:pt x="593" y="120"/>
                    </a:cubicBezTo>
                    <a:cubicBezTo>
                      <a:pt x="594" y="119"/>
                      <a:pt x="592" y="118"/>
                      <a:pt x="591" y="116"/>
                    </a:cubicBezTo>
                    <a:cubicBezTo>
                      <a:pt x="590" y="114"/>
                      <a:pt x="590" y="113"/>
                      <a:pt x="589" y="113"/>
                    </a:cubicBezTo>
                    <a:cubicBezTo>
                      <a:pt x="589" y="112"/>
                      <a:pt x="589" y="109"/>
                      <a:pt x="588" y="109"/>
                    </a:cubicBezTo>
                    <a:cubicBezTo>
                      <a:pt x="588" y="108"/>
                      <a:pt x="587" y="108"/>
                      <a:pt x="587" y="109"/>
                    </a:cubicBezTo>
                    <a:cubicBezTo>
                      <a:pt x="586" y="110"/>
                      <a:pt x="586" y="112"/>
                      <a:pt x="585" y="112"/>
                    </a:cubicBezTo>
                    <a:cubicBezTo>
                      <a:pt x="585" y="113"/>
                      <a:pt x="585" y="114"/>
                      <a:pt x="585" y="114"/>
                    </a:cubicBezTo>
                    <a:cubicBezTo>
                      <a:pt x="586" y="114"/>
                      <a:pt x="585" y="114"/>
                      <a:pt x="584" y="114"/>
                    </a:cubicBezTo>
                    <a:cubicBezTo>
                      <a:pt x="583" y="114"/>
                      <a:pt x="582" y="116"/>
                      <a:pt x="583" y="116"/>
                    </a:cubicBezTo>
                    <a:cubicBezTo>
                      <a:pt x="584" y="117"/>
                      <a:pt x="586" y="118"/>
                      <a:pt x="585" y="118"/>
                    </a:cubicBezTo>
                    <a:cubicBezTo>
                      <a:pt x="584" y="117"/>
                      <a:pt x="583" y="117"/>
                      <a:pt x="583" y="118"/>
                    </a:cubicBezTo>
                    <a:cubicBezTo>
                      <a:pt x="582" y="119"/>
                      <a:pt x="581" y="119"/>
                      <a:pt x="582" y="120"/>
                    </a:cubicBezTo>
                    <a:cubicBezTo>
                      <a:pt x="583" y="121"/>
                      <a:pt x="584" y="121"/>
                      <a:pt x="582" y="121"/>
                    </a:cubicBezTo>
                    <a:cubicBezTo>
                      <a:pt x="581" y="122"/>
                      <a:pt x="580" y="121"/>
                      <a:pt x="580" y="123"/>
                    </a:cubicBezTo>
                    <a:cubicBezTo>
                      <a:pt x="580" y="124"/>
                      <a:pt x="581" y="125"/>
                      <a:pt x="580" y="126"/>
                    </a:cubicBezTo>
                    <a:cubicBezTo>
                      <a:pt x="579" y="127"/>
                      <a:pt x="580" y="127"/>
                      <a:pt x="579" y="125"/>
                    </a:cubicBezTo>
                    <a:cubicBezTo>
                      <a:pt x="579" y="124"/>
                      <a:pt x="577" y="123"/>
                      <a:pt x="576" y="124"/>
                    </a:cubicBezTo>
                    <a:cubicBezTo>
                      <a:pt x="576" y="124"/>
                      <a:pt x="575" y="126"/>
                      <a:pt x="574" y="126"/>
                    </a:cubicBezTo>
                    <a:cubicBezTo>
                      <a:pt x="573" y="127"/>
                      <a:pt x="571" y="128"/>
                      <a:pt x="571" y="128"/>
                    </a:cubicBezTo>
                    <a:cubicBezTo>
                      <a:pt x="571" y="129"/>
                      <a:pt x="570" y="129"/>
                      <a:pt x="570" y="128"/>
                    </a:cubicBezTo>
                    <a:cubicBezTo>
                      <a:pt x="570" y="128"/>
                      <a:pt x="570" y="126"/>
                      <a:pt x="569" y="127"/>
                    </a:cubicBezTo>
                    <a:cubicBezTo>
                      <a:pt x="569" y="128"/>
                      <a:pt x="568" y="128"/>
                      <a:pt x="568" y="127"/>
                    </a:cubicBezTo>
                    <a:cubicBezTo>
                      <a:pt x="569" y="126"/>
                      <a:pt x="568" y="125"/>
                      <a:pt x="568" y="125"/>
                    </a:cubicBezTo>
                    <a:cubicBezTo>
                      <a:pt x="567" y="126"/>
                      <a:pt x="565" y="129"/>
                      <a:pt x="564" y="130"/>
                    </a:cubicBezTo>
                    <a:cubicBezTo>
                      <a:pt x="562" y="130"/>
                      <a:pt x="561" y="131"/>
                      <a:pt x="561" y="131"/>
                    </a:cubicBezTo>
                    <a:cubicBezTo>
                      <a:pt x="560" y="132"/>
                      <a:pt x="560" y="131"/>
                      <a:pt x="561" y="130"/>
                    </a:cubicBezTo>
                    <a:cubicBezTo>
                      <a:pt x="561" y="130"/>
                      <a:pt x="564" y="129"/>
                      <a:pt x="565" y="128"/>
                    </a:cubicBezTo>
                    <a:cubicBezTo>
                      <a:pt x="566" y="127"/>
                      <a:pt x="568" y="126"/>
                      <a:pt x="567" y="125"/>
                    </a:cubicBezTo>
                    <a:cubicBezTo>
                      <a:pt x="566" y="124"/>
                      <a:pt x="566" y="122"/>
                      <a:pt x="565" y="122"/>
                    </a:cubicBezTo>
                    <a:cubicBezTo>
                      <a:pt x="564" y="122"/>
                      <a:pt x="560" y="122"/>
                      <a:pt x="559" y="122"/>
                    </a:cubicBezTo>
                    <a:cubicBezTo>
                      <a:pt x="559" y="123"/>
                      <a:pt x="560" y="124"/>
                      <a:pt x="559" y="124"/>
                    </a:cubicBezTo>
                    <a:cubicBezTo>
                      <a:pt x="557" y="124"/>
                      <a:pt x="556" y="123"/>
                      <a:pt x="556" y="123"/>
                    </a:cubicBezTo>
                    <a:cubicBezTo>
                      <a:pt x="555" y="123"/>
                      <a:pt x="555" y="123"/>
                      <a:pt x="556" y="122"/>
                    </a:cubicBezTo>
                    <a:cubicBezTo>
                      <a:pt x="557" y="122"/>
                      <a:pt x="557" y="121"/>
                      <a:pt x="557" y="121"/>
                    </a:cubicBezTo>
                    <a:cubicBezTo>
                      <a:pt x="558" y="120"/>
                      <a:pt x="558" y="121"/>
                      <a:pt x="559" y="121"/>
                    </a:cubicBezTo>
                    <a:cubicBezTo>
                      <a:pt x="559" y="122"/>
                      <a:pt x="560" y="122"/>
                      <a:pt x="560" y="121"/>
                    </a:cubicBezTo>
                    <a:cubicBezTo>
                      <a:pt x="560" y="121"/>
                      <a:pt x="560" y="120"/>
                      <a:pt x="560" y="120"/>
                    </a:cubicBezTo>
                    <a:cubicBezTo>
                      <a:pt x="561" y="119"/>
                      <a:pt x="561" y="118"/>
                      <a:pt x="560" y="118"/>
                    </a:cubicBezTo>
                    <a:cubicBezTo>
                      <a:pt x="560" y="118"/>
                      <a:pt x="558" y="118"/>
                      <a:pt x="559" y="117"/>
                    </a:cubicBezTo>
                    <a:cubicBezTo>
                      <a:pt x="559" y="116"/>
                      <a:pt x="559" y="115"/>
                      <a:pt x="559" y="114"/>
                    </a:cubicBezTo>
                    <a:cubicBezTo>
                      <a:pt x="558" y="113"/>
                      <a:pt x="558" y="113"/>
                      <a:pt x="557" y="113"/>
                    </a:cubicBezTo>
                    <a:cubicBezTo>
                      <a:pt x="556" y="112"/>
                      <a:pt x="557" y="113"/>
                      <a:pt x="558" y="112"/>
                    </a:cubicBezTo>
                    <a:cubicBezTo>
                      <a:pt x="558" y="111"/>
                      <a:pt x="559" y="111"/>
                      <a:pt x="559" y="110"/>
                    </a:cubicBezTo>
                    <a:cubicBezTo>
                      <a:pt x="558" y="110"/>
                      <a:pt x="557" y="109"/>
                      <a:pt x="557" y="108"/>
                    </a:cubicBezTo>
                    <a:cubicBezTo>
                      <a:pt x="558" y="108"/>
                      <a:pt x="558" y="107"/>
                      <a:pt x="559" y="106"/>
                    </a:cubicBezTo>
                    <a:cubicBezTo>
                      <a:pt x="560" y="105"/>
                      <a:pt x="560" y="104"/>
                      <a:pt x="559" y="104"/>
                    </a:cubicBezTo>
                    <a:cubicBezTo>
                      <a:pt x="559" y="104"/>
                      <a:pt x="558" y="105"/>
                      <a:pt x="557" y="105"/>
                    </a:cubicBezTo>
                    <a:cubicBezTo>
                      <a:pt x="556" y="105"/>
                      <a:pt x="557" y="104"/>
                      <a:pt x="555" y="104"/>
                    </a:cubicBezTo>
                    <a:cubicBezTo>
                      <a:pt x="554" y="104"/>
                      <a:pt x="549" y="103"/>
                      <a:pt x="548" y="102"/>
                    </a:cubicBezTo>
                    <a:cubicBezTo>
                      <a:pt x="547" y="101"/>
                      <a:pt x="548" y="100"/>
                      <a:pt x="547" y="99"/>
                    </a:cubicBezTo>
                    <a:cubicBezTo>
                      <a:pt x="546" y="98"/>
                      <a:pt x="545" y="99"/>
                      <a:pt x="544" y="98"/>
                    </a:cubicBezTo>
                    <a:cubicBezTo>
                      <a:pt x="544" y="98"/>
                      <a:pt x="544" y="97"/>
                      <a:pt x="543" y="96"/>
                    </a:cubicBezTo>
                    <a:cubicBezTo>
                      <a:pt x="543" y="96"/>
                      <a:pt x="543" y="97"/>
                      <a:pt x="542" y="97"/>
                    </a:cubicBezTo>
                    <a:cubicBezTo>
                      <a:pt x="541" y="97"/>
                      <a:pt x="541" y="97"/>
                      <a:pt x="541" y="96"/>
                    </a:cubicBezTo>
                    <a:cubicBezTo>
                      <a:pt x="542" y="96"/>
                      <a:pt x="542" y="95"/>
                      <a:pt x="541" y="94"/>
                    </a:cubicBezTo>
                    <a:cubicBezTo>
                      <a:pt x="540" y="94"/>
                      <a:pt x="539" y="94"/>
                      <a:pt x="539" y="93"/>
                    </a:cubicBezTo>
                    <a:cubicBezTo>
                      <a:pt x="538" y="92"/>
                      <a:pt x="538" y="91"/>
                      <a:pt x="536" y="92"/>
                    </a:cubicBezTo>
                    <a:cubicBezTo>
                      <a:pt x="533" y="92"/>
                      <a:pt x="532" y="94"/>
                      <a:pt x="530" y="94"/>
                    </a:cubicBezTo>
                    <a:cubicBezTo>
                      <a:pt x="528" y="93"/>
                      <a:pt x="528" y="93"/>
                      <a:pt x="526" y="93"/>
                    </a:cubicBezTo>
                    <a:cubicBezTo>
                      <a:pt x="525" y="93"/>
                      <a:pt x="525" y="94"/>
                      <a:pt x="524" y="93"/>
                    </a:cubicBezTo>
                    <a:cubicBezTo>
                      <a:pt x="522" y="93"/>
                      <a:pt x="522" y="92"/>
                      <a:pt x="520" y="91"/>
                    </a:cubicBezTo>
                    <a:cubicBezTo>
                      <a:pt x="518" y="91"/>
                      <a:pt x="516" y="90"/>
                      <a:pt x="514" y="91"/>
                    </a:cubicBezTo>
                    <a:cubicBezTo>
                      <a:pt x="512" y="91"/>
                      <a:pt x="510" y="92"/>
                      <a:pt x="511" y="95"/>
                    </a:cubicBezTo>
                    <a:cubicBezTo>
                      <a:pt x="512" y="97"/>
                      <a:pt x="514" y="98"/>
                      <a:pt x="513" y="99"/>
                    </a:cubicBezTo>
                    <a:cubicBezTo>
                      <a:pt x="512" y="101"/>
                      <a:pt x="512" y="102"/>
                      <a:pt x="512" y="103"/>
                    </a:cubicBezTo>
                    <a:cubicBezTo>
                      <a:pt x="512" y="105"/>
                      <a:pt x="511" y="104"/>
                      <a:pt x="511" y="105"/>
                    </a:cubicBezTo>
                    <a:cubicBezTo>
                      <a:pt x="512" y="106"/>
                      <a:pt x="512" y="106"/>
                      <a:pt x="513" y="107"/>
                    </a:cubicBezTo>
                    <a:cubicBezTo>
                      <a:pt x="513" y="109"/>
                      <a:pt x="513" y="109"/>
                      <a:pt x="513" y="110"/>
                    </a:cubicBezTo>
                    <a:cubicBezTo>
                      <a:pt x="514" y="111"/>
                      <a:pt x="514" y="111"/>
                      <a:pt x="514" y="112"/>
                    </a:cubicBezTo>
                    <a:cubicBezTo>
                      <a:pt x="514" y="112"/>
                      <a:pt x="514" y="115"/>
                      <a:pt x="513" y="115"/>
                    </a:cubicBezTo>
                    <a:cubicBezTo>
                      <a:pt x="513" y="116"/>
                      <a:pt x="512" y="115"/>
                      <a:pt x="512" y="116"/>
                    </a:cubicBezTo>
                    <a:cubicBezTo>
                      <a:pt x="512" y="118"/>
                      <a:pt x="511" y="119"/>
                      <a:pt x="510" y="121"/>
                    </a:cubicBezTo>
                    <a:cubicBezTo>
                      <a:pt x="508" y="122"/>
                      <a:pt x="507" y="124"/>
                      <a:pt x="508" y="124"/>
                    </a:cubicBezTo>
                    <a:cubicBezTo>
                      <a:pt x="509" y="125"/>
                      <a:pt x="519" y="131"/>
                      <a:pt x="519" y="135"/>
                    </a:cubicBezTo>
                    <a:cubicBezTo>
                      <a:pt x="519" y="139"/>
                      <a:pt x="522" y="144"/>
                      <a:pt x="516" y="148"/>
                    </a:cubicBezTo>
                    <a:cubicBezTo>
                      <a:pt x="509" y="153"/>
                      <a:pt x="506" y="155"/>
                      <a:pt x="504" y="155"/>
                    </a:cubicBezTo>
                    <a:cubicBezTo>
                      <a:pt x="502" y="155"/>
                      <a:pt x="502" y="157"/>
                      <a:pt x="504" y="160"/>
                    </a:cubicBezTo>
                    <a:cubicBezTo>
                      <a:pt x="506" y="163"/>
                      <a:pt x="505" y="163"/>
                      <a:pt x="505" y="164"/>
                    </a:cubicBezTo>
                    <a:cubicBezTo>
                      <a:pt x="505" y="165"/>
                      <a:pt x="505" y="166"/>
                      <a:pt x="505" y="166"/>
                    </a:cubicBezTo>
                    <a:cubicBezTo>
                      <a:pt x="505" y="167"/>
                      <a:pt x="505" y="168"/>
                      <a:pt x="506" y="171"/>
                    </a:cubicBezTo>
                    <a:cubicBezTo>
                      <a:pt x="508" y="173"/>
                      <a:pt x="508" y="176"/>
                      <a:pt x="507" y="177"/>
                    </a:cubicBezTo>
                    <a:cubicBezTo>
                      <a:pt x="506" y="177"/>
                      <a:pt x="505" y="178"/>
                      <a:pt x="506" y="179"/>
                    </a:cubicBezTo>
                    <a:cubicBezTo>
                      <a:pt x="507" y="180"/>
                      <a:pt x="506" y="182"/>
                      <a:pt x="506" y="182"/>
                    </a:cubicBezTo>
                    <a:cubicBezTo>
                      <a:pt x="506" y="183"/>
                      <a:pt x="506" y="183"/>
                      <a:pt x="505" y="182"/>
                    </a:cubicBezTo>
                    <a:cubicBezTo>
                      <a:pt x="505" y="181"/>
                      <a:pt x="504" y="180"/>
                      <a:pt x="503" y="180"/>
                    </a:cubicBezTo>
                    <a:cubicBezTo>
                      <a:pt x="502" y="180"/>
                      <a:pt x="502" y="182"/>
                      <a:pt x="502" y="183"/>
                    </a:cubicBezTo>
                    <a:cubicBezTo>
                      <a:pt x="502" y="185"/>
                      <a:pt x="504" y="187"/>
                      <a:pt x="503" y="186"/>
                    </a:cubicBezTo>
                    <a:cubicBezTo>
                      <a:pt x="502" y="185"/>
                      <a:pt x="498" y="182"/>
                      <a:pt x="497" y="182"/>
                    </a:cubicBezTo>
                    <a:cubicBezTo>
                      <a:pt x="496" y="182"/>
                      <a:pt x="492" y="185"/>
                      <a:pt x="494" y="184"/>
                    </a:cubicBezTo>
                    <a:cubicBezTo>
                      <a:pt x="495" y="183"/>
                      <a:pt x="497" y="180"/>
                      <a:pt x="496" y="179"/>
                    </a:cubicBezTo>
                    <a:cubicBezTo>
                      <a:pt x="495" y="178"/>
                      <a:pt x="492" y="176"/>
                      <a:pt x="491" y="175"/>
                    </a:cubicBezTo>
                    <a:cubicBezTo>
                      <a:pt x="489" y="175"/>
                      <a:pt x="489" y="175"/>
                      <a:pt x="490" y="174"/>
                    </a:cubicBezTo>
                    <a:cubicBezTo>
                      <a:pt x="490" y="173"/>
                      <a:pt x="489" y="172"/>
                      <a:pt x="488" y="171"/>
                    </a:cubicBezTo>
                    <a:cubicBezTo>
                      <a:pt x="487" y="169"/>
                      <a:pt x="486" y="168"/>
                      <a:pt x="487" y="166"/>
                    </a:cubicBezTo>
                    <a:cubicBezTo>
                      <a:pt x="488" y="165"/>
                      <a:pt x="487" y="163"/>
                      <a:pt x="487" y="162"/>
                    </a:cubicBezTo>
                    <a:cubicBezTo>
                      <a:pt x="486" y="161"/>
                      <a:pt x="485" y="160"/>
                      <a:pt x="485" y="159"/>
                    </a:cubicBezTo>
                    <a:cubicBezTo>
                      <a:pt x="486" y="158"/>
                      <a:pt x="487" y="156"/>
                      <a:pt x="487" y="155"/>
                    </a:cubicBezTo>
                    <a:cubicBezTo>
                      <a:pt x="486" y="153"/>
                      <a:pt x="485" y="152"/>
                      <a:pt x="483" y="152"/>
                    </a:cubicBezTo>
                    <a:cubicBezTo>
                      <a:pt x="481" y="152"/>
                      <a:pt x="473" y="151"/>
                      <a:pt x="472" y="152"/>
                    </a:cubicBezTo>
                    <a:cubicBezTo>
                      <a:pt x="471" y="152"/>
                      <a:pt x="468" y="155"/>
                      <a:pt x="469" y="153"/>
                    </a:cubicBezTo>
                    <a:cubicBezTo>
                      <a:pt x="470" y="151"/>
                      <a:pt x="469" y="151"/>
                      <a:pt x="468" y="150"/>
                    </a:cubicBezTo>
                    <a:cubicBezTo>
                      <a:pt x="466" y="148"/>
                      <a:pt x="459" y="146"/>
                      <a:pt x="457" y="145"/>
                    </a:cubicBezTo>
                    <a:cubicBezTo>
                      <a:pt x="456" y="145"/>
                      <a:pt x="456" y="144"/>
                      <a:pt x="455" y="143"/>
                    </a:cubicBezTo>
                    <a:cubicBezTo>
                      <a:pt x="454" y="142"/>
                      <a:pt x="453" y="141"/>
                      <a:pt x="451" y="140"/>
                    </a:cubicBezTo>
                    <a:cubicBezTo>
                      <a:pt x="450" y="140"/>
                      <a:pt x="450" y="139"/>
                      <a:pt x="448" y="139"/>
                    </a:cubicBezTo>
                    <a:cubicBezTo>
                      <a:pt x="447" y="138"/>
                      <a:pt x="444" y="138"/>
                      <a:pt x="443" y="137"/>
                    </a:cubicBezTo>
                    <a:cubicBezTo>
                      <a:pt x="442" y="137"/>
                      <a:pt x="441" y="135"/>
                      <a:pt x="438" y="135"/>
                    </a:cubicBezTo>
                    <a:cubicBezTo>
                      <a:pt x="436" y="135"/>
                      <a:pt x="434" y="137"/>
                      <a:pt x="433" y="137"/>
                    </a:cubicBezTo>
                    <a:cubicBezTo>
                      <a:pt x="431" y="137"/>
                      <a:pt x="426" y="138"/>
                      <a:pt x="427" y="137"/>
                    </a:cubicBezTo>
                    <a:cubicBezTo>
                      <a:pt x="428" y="136"/>
                      <a:pt x="430" y="136"/>
                      <a:pt x="429" y="134"/>
                    </a:cubicBezTo>
                    <a:cubicBezTo>
                      <a:pt x="428" y="132"/>
                      <a:pt x="425" y="125"/>
                      <a:pt x="425" y="124"/>
                    </a:cubicBezTo>
                    <a:cubicBezTo>
                      <a:pt x="424" y="123"/>
                      <a:pt x="421" y="123"/>
                      <a:pt x="420" y="123"/>
                    </a:cubicBezTo>
                    <a:cubicBezTo>
                      <a:pt x="419" y="123"/>
                      <a:pt x="416" y="123"/>
                      <a:pt x="416" y="122"/>
                    </a:cubicBezTo>
                    <a:cubicBezTo>
                      <a:pt x="415" y="120"/>
                      <a:pt x="416" y="120"/>
                      <a:pt x="416" y="119"/>
                    </a:cubicBezTo>
                    <a:cubicBezTo>
                      <a:pt x="416" y="119"/>
                      <a:pt x="415" y="113"/>
                      <a:pt x="417" y="110"/>
                    </a:cubicBezTo>
                    <a:cubicBezTo>
                      <a:pt x="418" y="106"/>
                      <a:pt x="421" y="102"/>
                      <a:pt x="421" y="100"/>
                    </a:cubicBezTo>
                    <a:cubicBezTo>
                      <a:pt x="421" y="99"/>
                      <a:pt x="422" y="99"/>
                      <a:pt x="423" y="98"/>
                    </a:cubicBezTo>
                    <a:cubicBezTo>
                      <a:pt x="424" y="98"/>
                      <a:pt x="425" y="98"/>
                      <a:pt x="424" y="97"/>
                    </a:cubicBezTo>
                    <a:cubicBezTo>
                      <a:pt x="424" y="97"/>
                      <a:pt x="425" y="94"/>
                      <a:pt x="426" y="94"/>
                    </a:cubicBezTo>
                    <a:cubicBezTo>
                      <a:pt x="428" y="93"/>
                      <a:pt x="428" y="93"/>
                      <a:pt x="427" y="93"/>
                    </a:cubicBezTo>
                    <a:cubicBezTo>
                      <a:pt x="426" y="93"/>
                      <a:pt x="426" y="92"/>
                      <a:pt x="427" y="92"/>
                    </a:cubicBezTo>
                    <a:cubicBezTo>
                      <a:pt x="428" y="92"/>
                      <a:pt x="427" y="91"/>
                      <a:pt x="428" y="91"/>
                    </a:cubicBezTo>
                    <a:cubicBezTo>
                      <a:pt x="430" y="90"/>
                      <a:pt x="430" y="91"/>
                      <a:pt x="430" y="91"/>
                    </a:cubicBezTo>
                    <a:cubicBezTo>
                      <a:pt x="431" y="91"/>
                      <a:pt x="433" y="89"/>
                      <a:pt x="432" y="89"/>
                    </a:cubicBezTo>
                    <a:cubicBezTo>
                      <a:pt x="431" y="89"/>
                      <a:pt x="429" y="88"/>
                      <a:pt x="430" y="88"/>
                    </a:cubicBezTo>
                    <a:cubicBezTo>
                      <a:pt x="430" y="87"/>
                      <a:pt x="432" y="86"/>
                      <a:pt x="433" y="87"/>
                    </a:cubicBezTo>
                    <a:cubicBezTo>
                      <a:pt x="435" y="88"/>
                      <a:pt x="436" y="89"/>
                      <a:pt x="436" y="89"/>
                    </a:cubicBezTo>
                    <a:cubicBezTo>
                      <a:pt x="437" y="88"/>
                      <a:pt x="437" y="87"/>
                      <a:pt x="438" y="87"/>
                    </a:cubicBezTo>
                    <a:cubicBezTo>
                      <a:pt x="439" y="87"/>
                      <a:pt x="440" y="85"/>
                      <a:pt x="439" y="84"/>
                    </a:cubicBezTo>
                    <a:cubicBezTo>
                      <a:pt x="437" y="82"/>
                      <a:pt x="435" y="81"/>
                      <a:pt x="434" y="81"/>
                    </a:cubicBezTo>
                    <a:cubicBezTo>
                      <a:pt x="433" y="81"/>
                      <a:pt x="430" y="81"/>
                      <a:pt x="429" y="81"/>
                    </a:cubicBezTo>
                    <a:cubicBezTo>
                      <a:pt x="427" y="82"/>
                      <a:pt x="428" y="80"/>
                      <a:pt x="429" y="80"/>
                    </a:cubicBezTo>
                    <a:cubicBezTo>
                      <a:pt x="430" y="79"/>
                      <a:pt x="426" y="78"/>
                      <a:pt x="426" y="78"/>
                    </a:cubicBezTo>
                    <a:cubicBezTo>
                      <a:pt x="425" y="78"/>
                      <a:pt x="424" y="78"/>
                      <a:pt x="424" y="78"/>
                    </a:cubicBezTo>
                    <a:cubicBezTo>
                      <a:pt x="423" y="78"/>
                      <a:pt x="422" y="78"/>
                      <a:pt x="421" y="77"/>
                    </a:cubicBezTo>
                    <a:cubicBezTo>
                      <a:pt x="420" y="77"/>
                      <a:pt x="421" y="77"/>
                      <a:pt x="422" y="77"/>
                    </a:cubicBezTo>
                    <a:cubicBezTo>
                      <a:pt x="423" y="77"/>
                      <a:pt x="422" y="76"/>
                      <a:pt x="423" y="76"/>
                    </a:cubicBezTo>
                    <a:cubicBezTo>
                      <a:pt x="424" y="76"/>
                      <a:pt x="425" y="76"/>
                      <a:pt x="424" y="76"/>
                    </a:cubicBezTo>
                    <a:cubicBezTo>
                      <a:pt x="424" y="77"/>
                      <a:pt x="425" y="77"/>
                      <a:pt x="426" y="77"/>
                    </a:cubicBezTo>
                    <a:cubicBezTo>
                      <a:pt x="427" y="77"/>
                      <a:pt x="429" y="77"/>
                      <a:pt x="429" y="78"/>
                    </a:cubicBezTo>
                    <a:cubicBezTo>
                      <a:pt x="430" y="78"/>
                      <a:pt x="432" y="79"/>
                      <a:pt x="433" y="79"/>
                    </a:cubicBezTo>
                    <a:cubicBezTo>
                      <a:pt x="433" y="79"/>
                      <a:pt x="432" y="80"/>
                      <a:pt x="433" y="80"/>
                    </a:cubicBezTo>
                    <a:cubicBezTo>
                      <a:pt x="434" y="80"/>
                      <a:pt x="434" y="79"/>
                      <a:pt x="435" y="80"/>
                    </a:cubicBezTo>
                    <a:cubicBezTo>
                      <a:pt x="436" y="80"/>
                      <a:pt x="438" y="82"/>
                      <a:pt x="439" y="81"/>
                    </a:cubicBezTo>
                    <a:cubicBezTo>
                      <a:pt x="440" y="81"/>
                      <a:pt x="438" y="80"/>
                      <a:pt x="440" y="80"/>
                    </a:cubicBezTo>
                    <a:cubicBezTo>
                      <a:pt x="442" y="80"/>
                      <a:pt x="444" y="81"/>
                      <a:pt x="443" y="80"/>
                    </a:cubicBezTo>
                    <a:cubicBezTo>
                      <a:pt x="443" y="79"/>
                      <a:pt x="442" y="79"/>
                      <a:pt x="443" y="78"/>
                    </a:cubicBezTo>
                    <a:cubicBezTo>
                      <a:pt x="443" y="77"/>
                      <a:pt x="445" y="75"/>
                      <a:pt x="444" y="76"/>
                    </a:cubicBezTo>
                    <a:cubicBezTo>
                      <a:pt x="444" y="76"/>
                      <a:pt x="448" y="78"/>
                      <a:pt x="450" y="77"/>
                    </a:cubicBezTo>
                    <a:cubicBezTo>
                      <a:pt x="452" y="77"/>
                      <a:pt x="454" y="76"/>
                      <a:pt x="455" y="74"/>
                    </a:cubicBezTo>
                    <a:cubicBezTo>
                      <a:pt x="455" y="73"/>
                      <a:pt x="459" y="70"/>
                      <a:pt x="459" y="69"/>
                    </a:cubicBezTo>
                    <a:cubicBezTo>
                      <a:pt x="460" y="68"/>
                      <a:pt x="459" y="66"/>
                      <a:pt x="458" y="66"/>
                    </a:cubicBezTo>
                    <a:cubicBezTo>
                      <a:pt x="457" y="65"/>
                      <a:pt x="455" y="66"/>
                      <a:pt x="452" y="66"/>
                    </a:cubicBezTo>
                    <a:cubicBezTo>
                      <a:pt x="449" y="66"/>
                      <a:pt x="446" y="63"/>
                      <a:pt x="445" y="62"/>
                    </a:cubicBezTo>
                    <a:cubicBezTo>
                      <a:pt x="443" y="61"/>
                      <a:pt x="443" y="61"/>
                      <a:pt x="441" y="60"/>
                    </a:cubicBezTo>
                    <a:cubicBezTo>
                      <a:pt x="439" y="60"/>
                      <a:pt x="434" y="60"/>
                      <a:pt x="436" y="60"/>
                    </a:cubicBezTo>
                    <a:cubicBezTo>
                      <a:pt x="437" y="59"/>
                      <a:pt x="440" y="60"/>
                      <a:pt x="442" y="60"/>
                    </a:cubicBezTo>
                    <a:cubicBezTo>
                      <a:pt x="443" y="60"/>
                      <a:pt x="442" y="59"/>
                      <a:pt x="444" y="59"/>
                    </a:cubicBezTo>
                    <a:cubicBezTo>
                      <a:pt x="446" y="59"/>
                      <a:pt x="445" y="59"/>
                      <a:pt x="447" y="60"/>
                    </a:cubicBezTo>
                    <a:cubicBezTo>
                      <a:pt x="448" y="61"/>
                      <a:pt x="453" y="64"/>
                      <a:pt x="454" y="64"/>
                    </a:cubicBezTo>
                    <a:cubicBezTo>
                      <a:pt x="455" y="65"/>
                      <a:pt x="457" y="66"/>
                      <a:pt x="459" y="64"/>
                    </a:cubicBezTo>
                    <a:cubicBezTo>
                      <a:pt x="461" y="62"/>
                      <a:pt x="463" y="61"/>
                      <a:pt x="464" y="60"/>
                    </a:cubicBezTo>
                    <a:cubicBezTo>
                      <a:pt x="464" y="59"/>
                      <a:pt x="466" y="58"/>
                      <a:pt x="465" y="57"/>
                    </a:cubicBezTo>
                    <a:cubicBezTo>
                      <a:pt x="465" y="57"/>
                      <a:pt x="462" y="57"/>
                      <a:pt x="462" y="56"/>
                    </a:cubicBezTo>
                    <a:cubicBezTo>
                      <a:pt x="461" y="55"/>
                      <a:pt x="462" y="54"/>
                      <a:pt x="463" y="54"/>
                    </a:cubicBezTo>
                    <a:cubicBezTo>
                      <a:pt x="464" y="54"/>
                      <a:pt x="468" y="54"/>
                      <a:pt x="470" y="55"/>
                    </a:cubicBezTo>
                    <a:cubicBezTo>
                      <a:pt x="472" y="56"/>
                      <a:pt x="473" y="56"/>
                      <a:pt x="474" y="55"/>
                    </a:cubicBezTo>
                    <a:cubicBezTo>
                      <a:pt x="476" y="55"/>
                      <a:pt x="475" y="55"/>
                      <a:pt x="475" y="55"/>
                    </a:cubicBezTo>
                    <a:cubicBezTo>
                      <a:pt x="476" y="56"/>
                      <a:pt x="477" y="56"/>
                      <a:pt x="477" y="55"/>
                    </a:cubicBezTo>
                    <a:cubicBezTo>
                      <a:pt x="477" y="54"/>
                      <a:pt x="477" y="53"/>
                      <a:pt x="475" y="52"/>
                    </a:cubicBezTo>
                    <a:cubicBezTo>
                      <a:pt x="474" y="51"/>
                      <a:pt x="471" y="50"/>
                      <a:pt x="471" y="50"/>
                    </a:cubicBezTo>
                    <a:cubicBezTo>
                      <a:pt x="470" y="50"/>
                      <a:pt x="472" y="50"/>
                      <a:pt x="472" y="49"/>
                    </a:cubicBezTo>
                    <a:cubicBezTo>
                      <a:pt x="473" y="49"/>
                      <a:pt x="475" y="50"/>
                      <a:pt x="476" y="51"/>
                    </a:cubicBezTo>
                    <a:cubicBezTo>
                      <a:pt x="477" y="52"/>
                      <a:pt x="478" y="51"/>
                      <a:pt x="478" y="52"/>
                    </a:cubicBezTo>
                    <a:cubicBezTo>
                      <a:pt x="478" y="53"/>
                      <a:pt x="479" y="54"/>
                      <a:pt x="480" y="54"/>
                    </a:cubicBezTo>
                    <a:cubicBezTo>
                      <a:pt x="481" y="55"/>
                      <a:pt x="483" y="57"/>
                      <a:pt x="483" y="56"/>
                    </a:cubicBezTo>
                    <a:cubicBezTo>
                      <a:pt x="482" y="55"/>
                      <a:pt x="481" y="55"/>
                      <a:pt x="483" y="54"/>
                    </a:cubicBezTo>
                    <a:cubicBezTo>
                      <a:pt x="485" y="53"/>
                      <a:pt x="488" y="51"/>
                      <a:pt x="488" y="50"/>
                    </a:cubicBezTo>
                    <a:cubicBezTo>
                      <a:pt x="489" y="49"/>
                      <a:pt x="490" y="48"/>
                      <a:pt x="491" y="47"/>
                    </a:cubicBezTo>
                    <a:cubicBezTo>
                      <a:pt x="492" y="46"/>
                      <a:pt x="492" y="44"/>
                      <a:pt x="491" y="43"/>
                    </a:cubicBezTo>
                    <a:cubicBezTo>
                      <a:pt x="490" y="43"/>
                      <a:pt x="488" y="41"/>
                      <a:pt x="487" y="39"/>
                    </a:cubicBezTo>
                    <a:cubicBezTo>
                      <a:pt x="487" y="38"/>
                      <a:pt x="486" y="37"/>
                      <a:pt x="485" y="36"/>
                    </a:cubicBezTo>
                    <a:cubicBezTo>
                      <a:pt x="484" y="35"/>
                      <a:pt x="484" y="34"/>
                      <a:pt x="485" y="35"/>
                    </a:cubicBezTo>
                    <a:cubicBezTo>
                      <a:pt x="486" y="35"/>
                      <a:pt x="492" y="34"/>
                      <a:pt x="492" y="33"/>
                    </a:cubicBezTo>
                    <a:cubicBezTo>
                      <a:pt x="492" y="32"/>
                      <a:pt x="493" y="32"/>
                      <a:pt x="490" y="31"/>
                    </a:cubicBezTo>
                    <a:cubicBezTo>
                      <a:pt x="488" y="31"/>
                      <a:pt x="488" y="31"/>
                      <a:pt x="490" y="30"/>
                    </a:cubicBezTo>
                    <a:cubicBezTo>
                      <a:pt x="491" y="29"/>
                      <a:pt x="493" y="29"/>
                      <a:pt x="491" y="28"/>
                    </a:cubicBezTo>
                    <a:cubicBezTo>
                      <a:pt x="490" y="27"/>
                      <a:pt x="489" y="27"/>
                      <a:pt x="487" y="27"/>
                    </a:cubicBezTo>
                    <a:cubicBezTo>
                      <a:pt x="486" y="27"/>
                      <a:pt x="486" y="25"/>
                      <a:pt x="484" y="25"/>
                    </a:cubicBezTo>
                    <a:cubicBezTo>
                      <a:pt x="482" y="24"/>
                      <a:pt x="480" y="24"/>
                      <a:pt x="482" y="24"/>
                    </a:cubicBezTo>
                    <a:cubicBezTo>
                      <a:pt x="484" y="23"/>
                      <a:pt x="487" y="23"/>
                      <a:pt x="484" y="23"/>
                    </a:cubicBezTo>
                    <a:cubicBezTo>
                      <a:pt x="481" y="23"/>
                      <a:pt x="478" y="22"/>
                      <a:pt x="476" y="22"/>
                    </a:cubicBezTo>
                    <a:cubicBezTo>
                      <a:pt x="474" y="21"/>
                      <a:pt x="471" y="21"/>
                      <a:pt x="470" y="21"/>
                    </a:cubicBezTo>
                    <a:cubicBezTo>
                      <a:pt x="470" y="22"/>
                      <a:pt x="469" y="21"/>
                      <a:pt x="468" y="21"/>
                    </a:cubicBezTo>
                    <a:cubicBezTo>
                      <a:pt x="467" y="21"/>
                      <a:pt x="469" y="21"/>
                      <a:pt x="469" y="22"/>
                    </a:cubicBezTo>
                    <a:cubicBezTo>
                      <a:pt x="469" y="23"/>
                      <a:pt x="468" y="24"/>
                      <a:pt x="468" y="25"/>
                    </a:cubicBezTo>
                    <a:cubicBezTo>
                      <a:pt x="468" y="27"/>
                      <a:pt x="469" y="27"/>
                      <a:pt x="471" y="28"/>
                    </a:cubicBezTo>
                    <a:cubicBezTo>
                      <a:pt x="473" y="29"/>
                      <a:pt x="474" y="30"/>
                      <a:pt x="473" y="30"/>
                    </a:cubicBezTo>
                    <a:cubicBezTo>
                      <a:pt x="472" y="30"/>
                      <a:pt x="469" y="30"/>
                      <a:pt x="470" y="31"/>
                    </a:cubicBezTo>
                    <a:cubicBezTo>
                      <a:pt x="471" y="31"/>
                      <a:pt x="473" y="32"/>
                      <a:pt x="471" y="32"/>
                    </a:cubicBezTo>
                    <a:cubicBezTo>
                      <a:pt x="469" y="32"/>
                      <a:pt x="468" y="32"/>
                      <a:pt x="468" y="34"/>
                    </a:cubicBezTo>
                    <a:cubicBezTo>
                      <a:pt x="467" y="36"/>
                      <a:pt x="466" y="39"/>
                      <a:pt x="465" y="41"/>
                    </a:cubicBezTo>
                    <a:cubicBezTo>
                      <a:pt x="464" y="42"/>
                      <a:pt x="463" y="43"/>
                      <a:pt x="463" y="45"/>
                    </a:cubicBezTo>
                    <a:cubicBezTo>
                      <a:pt x="463" y="46"/>
                      <a:pt x="463" y="45"/>
                      <a:pt x="461" y="46"/>
                    </a:cubicBezTo>
                    <a:cubicBezTo>
                      <a:pt x="459" y="47"/>
                      <a:pt x="459" y="49"/>
                      <a:pt x="458" y="48"/>
                    </a:cubicBezTo>
                    <a:cubicBezTo>
                      <a:pt x="457" y="48"/>
                      <a:pt x="458" y="46"/>
                      <a:pt x="456" y="45"/>
                    </a:cubicBezTo>
                    <a:cubicBezTo>
                      <a:pt x="455" y="43"/>
                      <a:pt x="452" y="42"/>
                      <a:pt x="452" y="40"/>
                    </a:cubicBezTo>
                    <a:cubicBezTo>
                      <a:pt x="452" y="38"/>
                      <a:pt x="452" y="36"/>
                      <a:pt x="453" y="36"/>
                    </a:cubicBezTo>
                    <a:cubicBezTo>
                      <a:pt x="454" y="36"/>
                      <a:pt x="456" y="37"/>
                      <a:pt x="455" y="35"/>
                    </a:cubicBezTo>
                    <a:cubicBezTo>
                      <a:pt x="455" y="34"/>
                      <a:pt x="455" y="33"/>
                      <a:pt x="455" y="32"/>
                    </a:cubicBezTo>
                    <a:cubicBezTo>
                      <a:pt x="454" y="31"/>
                      <a:pt x="450" y="27"/>
                      <a:pt x="448" y="27"/>
                    </a:cubicBezTo>
                    <a:cubicBezTo>
                      <a:pt x="447" y="27"/>
                      <a:pt x="446" y="28"/>
                      <a:pt x="445" y="29"/>
                    </a:cubicBezTo>
                    <a:cubicBezTo>
                      <a:pt x="444" y="30"/>
                      <a:pt x="445" y="34"/>
                      <a:pt x="444" y="34"/>
                    </a:cubicBezTo>
                    <a:cubicBezTo>
                      <a:pt x="443" y="35"/>
                      <a:pt x="440" y="35"/>
                      <a:pt x="440" y="34"/>
                    </a:cubicBezTo>
                    <a:cubicBezTo>
                      <a:pt x="440" y="33"/>
                      <a:pt x="439" y="29"/>
                      <a:pt x="438" y="28"/>
                    </a:cubicBezTo>
                    <a:cubicBezTo>
                      <a:pt x="437" y="27"/>
                      <a:pt x="436" y="27"/>
                      <a:pt x="437" y="26"/>
                    </a:cubicBezTo>
                    <a:cubicBezTo>
                      <a:pt x="438" y="26"/>
                      <a:pt x="438" y="26"/>
                      <a:pt x="439" y="26"/>
                    </a:cubicBezTo>
                    <a:cubicBezTo>
                      <a:pt x="439" y="26"/>
                      <a:pt x="440" y="28"/>
                      <a:pt x="440" y="27"/>
                    </a:cubicBezTo>
                    <a:cubicBezTo>
                      <a:pt x="441" y="26"/>
                      <a:pt x="442" y="26"/>
                      <a:pt x="441" y="26"/>
                    </a:cubicBezTo>
                    <a:cubicBezTo>
                      <a:pt x="440" y="25"/>
                      <a:pt x="441" y="24"/>
                      <a:pt x="440" y="24"/>
                    </a:cubicBezTo>
                    <a:cubicBezTo>
                      <a:pt x="439" y="24"/>
                      <a:pt x="439" y="26"/>
                      <a:pt x="438" y="25"/>
                    </a:cubicBezTo>
                    <a:cubicBezTo>
                      <a:pt x="437" y="24"/>
                      <a:pt x="436" y="23"/>
                      <a:pt x="435" y="23"/>
                    </a:cubicBezTo>
                    <a:cubicBezTo>
                      <a:pt x="434" y="24"/>
                      <a:pt x="434" y="24"/>
                      <a:pt x="433" y="24"/>
                    </a:cubicBezTo>
                    <a:cubicBezTo>
                      <a:pt x="431" y="23"/>
                      <a:pt x="431" y="22"/>
                      <a:pt x="430" y="22"/>
                    </a:cubicBezTo>
                    <a:cubicBezTo>
                      <a:pt x="429" y="23"/>
                      <a:pt x="431" y="20"/>
                      <a:pt x="430" y="20"/>
                    </a:cubicBezTo>
                    <a:cubicBezTo>
                      <a:pt x="430" y="20"/>
                      <a:pt x="431" y="20"/>
                      <a:pt x="431" y="20"/>
                    </a:cubicBezTo>
                    <a:cubicBezTo>
                      <a:pt x="432" y="19"/>
                      <a:pt x="431" y="19"/>
                      <a:pt x="432" y="18"/>
                    </a:cubicBezTo>
                    <a:cubicBezTo>
                      <a:pt x="432" y="18"/>
                      <a:pt x="433" y="18"/>
                      <a:pt x="434" y="18"/>
                    </a:cubicBezTo>
                    <a:cubicBezTo>
                      <a:pt x="434" y="17"/>
                      <a:pt x="433" y="17"/>
                      <a:pt x="432" y="16"/>
                    </a:cubicBezTo>
                    <a:cubicBezTo>
                      <a:pt x="431" y="15"/>
                      <a:pt x="431" y="14"/>
                      <a:pt x="431" y="13"/>
                    </a:cubicBezTo>
                    <a:cubicBezTo>
                      <a:pt x="431" y="13"/>
                      <a:pt x="430" y="13"/>
                      <a:pt x="429" y="12"/>
                    </a:cubicBezTo>
                    <a:cubicBezTo>
                      <a:pt x="428" y="12"/>
                      <a:pt x="428" y="11"/>
                      <a:pt x="427" y="11"/>
                    </a:cubicBezTo>
                    <a:cubicBezTo>
                      <a:pt x="426" y="11"/>
                      <a:pt x="427" y="8"/>
                      <a:pt x="426" y="7"/>
                    </a:cubicBezTo>
                    <a:cubicBezTo>
                      <a:pt x="426" y="6"/>
                      <a:pt x="425" y="5"/>
                      <a:pt x="424" y="4"/>
                    </a:cubicBezTo>
                    <a:cubicBezTo>
                      <a:pt x="423" y="3"/>
                      <a:pt x="423" y="2"/>
                      <a:pt x="421" y="1"/>
                    </a:cubicBezTo>
                    <a:cubicBezTo>
                      <a:pt x="419" y="1"/>
                      <a:pt x="417" y="2"/>
                      <a:pt x="417" y="1"/>
                    </a:cubicBezTo>
                    <a:cubicBezTo>
                      <a:pt x="417" y="0"/>
                      <a:pt x="417" y="0"/>
                      <a:pt x="416" y="0"/>
                    </a:cubicBezTo>
                    <a:cubicBezTo>
                      <a:pt x="415" y="0"/>
                      <a:pt x="413" y="0"/>
                      <a:pt x="413" y="1"/>
                    </a:cubicBezTo>
                    <a:cubicBezTo>
                      <a:pt x="413" y="2"/>
                      <a:pt x="413" y="2"/>
                      <a:pt x="412" y="2"/>
                    </a:cubicBezTo>
                    <a:cubicBezTo>
                      <a:pt x="411" y="2"/>
                      <a:pt x="409" y="3"/>
                      <a:pt x="411" y="3"/>
                    </a:cubicBezTo>
                    <a:cubicBezTo>
                      <a:pt x="413" y="3"/>
                      <a:pt x="414" y="4"/>
                      <a:pt x="413" y="4"/>
                    </a:cubicBezTo>
                    <a:cubicBezTo>
                      <a:pt x="412" y="4"/>
                      <a:pt x="413" y="5"/>
                      <a:pt x="412" y="5"/>
                    </a:cubicBezTo>
                    <a:cubicBezTo>
                      <a:pt x="412" y="6"/>
                      <a:pt x="412" y="6"/>
                      <a:pt x="410" y="6"/>
                    </a:cubicBezTo>
                    <a:cubicBezTo>
                      <a:pt x="409" y="5"/>
                      <a:pt x="409" y="4"/>
                      <a:pt x="407" y="6"/>
                    </a:cubicBezTo>
                    <a:cubicBezTo>
                      <a:pt x="406" y="8"/>
                      <a:pt x="405" y="10"/>
                      <a:pt x="406" y="11"/>
                    </a:cubicBezTo>
                    <a:cubicBezTo>
                      <a:pt x="407" y="11"/>
                      <a:pt x="409" y="12"/>
                      <a:pt x="409" y="12"/>
                    </a:cubicBezTo>
                    <a:cubicBezTo>
                      <a:pt x="410" y="13"/>
                      <a:pt x="410" y="13"/>
                      <a:pt x="408" y="13"/>
                    </a:cubicBezTo>
                    <a:cubicBezTo>
                      <a:pt x="407" y="13"/>
                      <a:pt x="406" y="16"/>
                      <a:pt x="406" y="17"/>
                    </a:cubicBezTo>
                    <a:cubicBezTo>
                      <a:pt x="406" y="18"/>
                      <a:pt x="410" y="22"/>
                      <a:pt x="411" y="22"/>
                    </a:cubicBezTo>
                    <a:cubicBezTo>
                      <a:pt x="412" y="22"/>
                      <a:pt x="413" y="24"/>
                      <a:pt x="415" y="23"/>
                    </a:cubicBezTo>
                    <a:cubicBezTo>
                      <a:pt x="416" y="23"/>
                      <a:pt x="416" y="22"/>
                      <a:pt x="417" y="23"/>
                    </a:cubicBezTo>
                    <a:cubicBezTo>
                      <a:pt x="419" y="24"/>
                      <a:pt x="419" y="25"/>
                      <a:pt x="421" y="25"/>
                    </a:cubicBezTo>
                    <a:cubicBezTo>
                      <a:pt x="422" y="25"/>
                      <a:pt x="422" y="26"/>
                      <a:pt x="421" y="26"/>
                    </a:cubicBezTo>
                    <a:cubicBezTo>
                      <a:pt x="420" y="26"/>
                      <a:pt x="419" y="26"/>
                      <a:pt x="419" y="27"/>
                    </a:cubicBezTo>
                    <a:cubicBezTo>
                      <a:pt x="420" y="29"/>
                      <a:pt x="419" y="29"/>
                      <a:pt x="418" y="29"/>
                    </a:cubicBezTo>
                    <a:cubicBezTo>
                      <a:pt x="418" y="30"/>
                      <a:pt x="417" y="33"/>
                      <a:pt x="418" y="32"/>
                    </a:cubicBezTo>
                    <a:cubicBezTo>
                      <a:pt x="420" y="32"/>
                      <a:pt x="421" y="32"/>
                      <a:pt x="421" y="31"/>
                    </a:cubicBezTo>
                    <a:cubicBezTo>
                      <a:pt x="421" y="29"/>
                      <a:pt x="423" y="29"/>
                      <a:pt x="423" y="30"/>
                    </a:cubicBezTo>
                    <a:cubicBezTo>
                      <a:pt x="423" y="31"/>
                      <a:pt x="423" y="34"/>
                      <a:pt x="422" y="34"/>
                    </a:cubicBezTo>
                    <a:cubicBezTo>
                      <a:pt x="421" y="35"/>
                      <a:pt x="419" y="35"/>
                      <a:pt x="419" y="36"/>
                    </a:cubicBezTo>
                    <a:cubicBezTo>
                      <a:pt x="419" y="37"/>
                      <a:pt x="418" y="38"/>
                      <a:pt x="417" y="38"/>
                    </a:cubicBezTo>
                    <a:cubicBezTo>
                      <a:pt x="415" y="39"/>
                      <a:pt x="412" y="39"/>
                      <a:pt x="412" y="40"/>
                    </a:cubicBezTo>
                    <a:cubicBezTo>
                      <a:pt x="412" y="42"/>
                      <a:pt x="411" y="41"/>
                      <a:pt x="411" y="42"/>
                    </a:cubicBezTo>
                    <a:cubicBezTo>
                      <a:pt x="412" y="43"/>
                      <a:pt x="414" y="44"/>
                      <a:pt x="414" y="45"/>
                    </a:cubicBezTo>
                    <a:cubicBezTo>
                      <a:pt x="414" y="46"/>
                      <a:pt x="413" y="47"/>
                      <a:pt x="412" y="47"/>
                    </a:cubicBezTo>
                    <a:cubicBezTo>
                      <a:pt x="411" y="46"/>
                      <a:pt x="411" y="45"/>
                      <a:pt x="410" y="46"/>
                    </a:cubicBezTo>
                    <a:cubicBezTo>
                      <a:pt x="409" y="46"/>
                      <a:pt x="409" y="47"/>
                      <a:pt x="408" y="46"/>
                    </a:cubicBezTo>
                    <a:cubicBezTo>
                      <a:pt x="407" y="45"/>
                      <a:pt x="406" y="44"/>
                      <a:pt x="407" y="43"/>
                    </a:cubicBezTo>
                    <a:cubicBezTo>
                      <a:pt x="408" y="42"/>
                      <a:pt x="408" y="41"/>
                      <a:pt x="408" y="40"/>
                    </a:cubicBezTo>
                    <a:cubicBezTo>
                      <a:pt x="408" y="39"/>
                      <a:pt x="409" y="38"/>
                      <a:pt x="409" y="38"/>
                    </a:cubicBezTo>
                    <a:cubicBezTo>
                      <a:pt x="409" y="37"/>
                      <a:pt x="409" y="37"/>
                      <a:pt x="408" y="38"/>
                    </a:cubicBezTo>
                    <a:cubicBezTo>
                      <a:pt x="407" y="38"/>
                      <a:pt x="406" y="39"/>
                      <a:pt x="406" y="38"/>
                    </a:cubicBezTo>
                    <a:cubicBezTo>
                      <a:pt x="405" y="37"/>
                      <a:pt x="404" y="37"/>
                      <a:pt x="403" y="36"/>
                    </a:cubicBezTo>
                    <a:cubicBezTo>
                      <a:pt x="402" y="35"/>
                      <a:pt x="401" y="34"/>
                      <a:pt x="400" y="34"/>
                    </a:cubicBezTo>
                    <a:cubicBezTo>
                      <a:pt x="399" y="34"/>
                      <a:pt x="398" y="36"/>
                      <a:pt x="397" y="36"/>
                    </a:cubicBezTo>
                    <a:cubicBezTo>
                      <a:pt x="396" y="36"/>
                      <a:pt x="396" y="35"/>
                      <a:pt x="395" y="35"/>
                    </a:cubicBezTo>
                    <a:cubicBezTo>
                      <a:pt x="395" y="35"/>
                      <a:pt x="394" y="35"/>
                      <a:pt x="395" y="36"/>
                    </a:cubicBezTo>
                    <a:cubicBezTo>
                      <a:pt x="395" y="37"/>
                      <a:pt x="395" y="37"/>
                      <a:pt x="396" y="38"/>
                    </a:cubicBezTo>
                    <a:cubicBezTo>
                      <a:pt x="396" y="39"/>
                      <a:pt x="397" y="40"/>
                      <a:pt x="398" y="39"/>
                    </a:cubicBezTo>
                    <a:cubicBezTo>
                      <a:pt x="400" y="39"/>
                      <a:pt x="402" y="40"/>
                      <a:pt x="403" y="41"/>
                    </a:cubicBezTo>
                    <a:cubicBezTo>
                      <a:pt x="403" y="42"/>
                      <a:pt x="404" y="43"/>
                      <a:pt x="402" y="43"/>
                    </a:cubicBezTo>
                    <a:cubicBezTo>
                      <a:pt x="400" y="43"/>
                      <a:pt x="398" y="41"/>
                      <a:pt x="397" y="40"/>
                    </a:cubicBezTo>
                    <a:cubicBezTo>
                      <a:pt x="396" y="40"/>
                      <a:pt x="395" y="40"/>
                      <a:pt x="394" y="41"/>
                    </a:cubicBezTo>
                    <a:cubicBezTo>
                      <a:pt x="392" y="42"/>
                      <a:pt x="391" y="41"/>
                      <a:pt x="389" y="41"/>
                    </a:cubicBezTo>
                    <a:cubicBezTo>
                      <a:pt x="387" y="41"/>
                      <a:pt x="382" y="42"/>
                      <a:pt x="379" y="42"/>
                    </a:cubicBezTo>
                    <a:cubicBezTo>
                      <a:pt x="377" y="42"/>
                      <a:pt x="375" y="42"/>
                      <a:pt x="371" y="41"/>
                    </a:cubicBezTo>
                    <a:cubicBezTo>
                      <a:pt x="368" y="39"/>
                      <a:pt x="364" y="39"/>
                      <a:pt x="363" y="38"/>
                    </a:cubicBezTo>
                    <a:cubicBezTo>
                      <a:pt x="361" y="38"/>
                      <a:pt x="357" y="37"/>
                      <a:pt x="356" y="36"/>
                    </a:cubicBezTo>
                    <a:cubicBezTo>
                      <a:pt x="355" y="34"/>
                      <a:pt x="356" y="31"/>
                      <a:pt x="353" y="31"/>
                    </a:cubicBezTo>
                    <a:cubicBezTo>
                      <a:pt x="350" y="31"/>
                      <a:pt x="347" y="32"/>
                      <a:pt x="344" y="33"/>
                    </a:cubicBezTo>
                    <a:cubicBezTo>
                      <a:pt x="342" y="33"/>
                      <a:pt x="340" y="33"/>
                      <a:pt x="339" y="34"/>
                    </a:cubicBezTo>
                    <a:cubicBezTo>
                      <a:pt x="338" y="35"/>
                      <a:pt x="337" y="36"/>
                      <a:pt x="337" y="36"/>
                    </a:cubicBezTo>
                    <a:cubicBezTo>
                      <a:pt x="337" y="37"/>
                      <a:pt x="340" y="37"/>
                      <a:pt x="341" y="37"/>
                    </a:cubicBezTo>
                    <a:cubicBezTo>
                      <a:pt x="342" y="38"/>
                      <a:pt x="343" y="39"/>
                      <a:pt x="343" y="38"/>
                    </a:cubicBezTo>
                    <a:cubicBezTo>
                      <a:pt x="343" y="37"/>
                      <a:pt x="343" y="36"/>
                      <a:pt x="344" y="36"/>
                    </a:cubicBezTo>
                    <a:cubicBezTo>
                      <a:pt x="345" y="36"/>
                      <a:pt x="345" y="37"/>
                      <a:pt x="346" y="37"/>
                    </a:cubicBezTo>
                    <a:cubicBezTo>
                      <a:pt x="348" y="36"/>
                      <a:pt x="348" y="35"/>
                      <a:pt x="351" y="34"/>
                    </a:cubicBezTo>
                    <a:cubicBezTo>
                      <a:pt x="353" y="33"/>
                      <a:pt x="355" y="33"/>
                      <a:pt x="354" y="34"/>
                    </a:cubicBezTo>
                    <a:cubicBezTo>
                      <a:pt x="353" y="35"/>
                      <a:pt x="351" y="36"/>
                      <a:pt x="350" y="37"/>
                    </a:cubicBezTo>
                    <a:cubicBezTo>
                      <a:pt x="349" y="38"/>
                      <a:pt x="347" y="38"/>
                      <a:pt x="346" y="39"/>
                    </a:cubicBezTo>
                    <a:cubicBezTo>
                      <a:pt x="345" y="39"/>
                      <a:pt x="344" y="39"/>
                      <a:pt x="343" y="39"/>
                    </a:cubicBezTo>
                    <a:cubicBezTo>
                      <a:pt x="342" y="40"/>
                      <a:pt x="341" y="41"/>
                      <a:pt x="342" y="42"/>
                    </a:cubicBezTo>
                    <a:cubicBezTo>
                      <a:pt x="342" y="43"/>
                      <a:pt x="343" y="42"/>
                      <a:pt x="344" y="44"/>
                    </a:cubicBezTo>
                    <a:cubicBezTo>
                      <a:pt x="344" y="46"/>
                      <a:pt x="342" y="46"/>
                      <a:pt x="344" y="47"/>
                    </a:cubicBezTo>
                    <a:cubicBezTo>
                      <a:pt x="345" y="48"/>
                      <a:pt x="345" y="48"/>
                      <a:pt x="346" y="49"/>
                    </a:cubicBezTo>
                    <a:cubicBezTo>
                      <a:pt x="347" y="50"/>
                      <a:pt x="346" y="51"/>
                      <a:pt x="345" y="51"/>
                    </a:cubicBezTo>
                    <a:cubicBezTo>
                      <a:pt x="344" y="50"/>
                      <a:pt x="343" y="49"/>
                      <a:pt x="343" y="49"/>
                    </a:cubicBezTo>
                    <a:cubicBezTo>
                      <a:pt x="343" y="50"/>
                      <a:pt x="343" y="51"/>
                      <a:pt x="343" y="52"/>
                    </a:cubicBezTo>
                    <a:cubicBezTo>
                      <a:pt x="343" y="52"/>
                      <a:pt x="341" y="51"/>
                      <a:pt x="341" y="50"/>
                    </a:cubicBezTo>
                    <a:cubicBezTo>
                      <a:pt x="340" y="49"/>
                      <a:pt x="339" y="49"/>
                      <a:pt x="339" y="49"/>
                    </a:cubicBezTo>
                    <a:cubicBezTo>
                      <a:pt x="338" y="49"/>
                      <a:pt x="338" y="48"/>
                      <a:pt x="339" y="48"/>
                    </a:cubicBezTo>
                    <a:cubicBezTo>
                      <a:pt x="340" y="48"/>
                      <a:pt x="342" y="48"/>
                      <a:pt x="341" y="47"/>
                    </a:cubicBezTo>
                    <a:cubicBezTo>
                      <a:pt x="341" y="46"/>
                      <a:pt x="340" y="46"/>
                      <a:pt x="340" y="46"/>
                    </a:cubicBezTo>
                    <a:cubicBezTo>
                      <a:pt x="341" y="46"/>
                      <a:pt x="342" y="46"/>
                      <a:pt x="342" y="45"/>
                    </a:cubicBezTo>
                    <a:cubicBezTo>
                      <a:pt x="341" y="44"/>
                      <a:pt x="340" y="43"/>
                      <a:pt x="340" y="44"/>
                    </a:cubicBezTo>
                    <a:cubicBezTo>
                      <a:pt x="341" y="44"/>
                      <a:pt x="341" y="45"/>
                      <a:pt x="340" y="45"/>
                    </a:cubicBezTo>
                    <a:cubicBezTo>
                      <a:pt x="339" y="45"/>
                      <a:pt x="338" y="45"/>
                      <a:pt x="338" y="45"/>
                    </a:cubicBezTo>
                    <a:cubicBezTo>
                      <a:pt x="338" y="44"/>
                      <a:pt x="340" y="43"/>
                      <a:pt x="339" y="43"/>
                    </a:cubicBezTo>
                    <a:cubicBezTo>
                      <a:pt x="338" y="43"/>
                      <a:pt x="338" y="44"/>
                      <a:pt x="337" y="44"/>
                    </a:cubicBezTo>
                    <a:cubicBezTo>
                      <a:pt x="336" y="44"/>
                      <a:pt x="335" y="45"/>
                      <a:pt x="335" y="44"/>
                    </a:cubicBezTo>
                    <a:cubicBezTo>
                      <a:pt x="335" y="43"/>
                      <a:pt x="335" y="42"/>
                      <a:pt x="335" y="42"/>
                    </a:cubicBezTo>
                    <a:cubicBezTo>
                      <a:pt x="334" y="42"/>
                      <a:pt x="332" y="42"/>
                      <a:pt x="332" y="42"/>
                    </a:cubicBezTo>
                    <a:cubicBezTo>
                      <a:pt x="331" y="41"/>
                      <a:pt x="330" y="39"/>
                      <a:pt x="329" y="39"/>
                    </a:cubicBezTo>
                    <a:cubicBezTo>
                      <a:pt x="328" y="39"/>
                      <a:pt x="326" y="42"/>
                      <a:pt x="325" y="42"/>
                    </a:cubicBezTo>
                    <a:cubicBezTo>
                      <a:pt x="324" y="42"/>
                      <a:pt x="307" y="43"/>
                      <a:pt x="304" y="42"/>
                    </a:cubicBezTo>
                    <a:cubicBezTo>
                      <a:pt x="302" y="41"/>
                      <a:pt x="297" y="42"/>
                      <a:pt x="300" y="40"/>
                    </a:cubicBezTo>
                    <a:cubicBezTo>
                      <a:pt x="302" y="39"/>
                      <a:pt x="303" y="37"/>
                      <a:pt x="305" y="37"/>
                    </a:cubicBezTo>
                    <a:cubicBezTo>
                      <a:pt x="306" y="37"/>
                      <a:pt x="309" y="37"/>
                      <a:pt x="307" y="35"/>
                    </a:cubicBezTo>
                    <a:cubicBezTo>
                      <a:pt x="304" y="33"/>
                      <a:pt x="304" y="31"/>
                      <a:pt x="301" y="31"/>
                    </a:cubicBezTo>
                    <a:cubicBezTo>
                      <a:pt x="298" y="31"/>
                      <a:pt x="297" y="30"/>
                      <a:pt x="296" y="30"/>
                    </a:cubicBezTo>
                    <a:cubicBezTo>
                      <a:pt x="295" y="31"/>
                      <a:pt x="296" y="32"/>
                      <a:pt x="294" y="32"/>
                    </a:cubicBezTo>
                    <a:cubicBezTo>
                      <a:pt x="292" y="32"/>
                      <a:pt x="292" y="31"/>
                      <a:pt x="291" y="31"/>
                    </a:cubicBezTo>
                    <a:cubicBezTo>
                      <a:pt x="289" y="30"/>
                      <a:pt x="283" y="29"/>
                      <a:pt x="281" y="28"/>
                    </a:cubicBezTo>
                    <a:cubicBezTo>
                      <a:pt x="278" y="27"/>
                      <a:pt x="276" y="28"/>
                      <a:pt x="274" y="27"/>
                    </a:cubicBezTo>
                    <a:cubicBezTo>
                      <a:pt x="272" y="26"/>
                      <a:pt x="268" y="23"/>
                      <a:pt x="266" y="22"/>
                    </a:cubicBezTo>
                    <a:cubicBezTo>
                      <a:pt x="263" y="22"/>
                      <a:pt x="258" y="21"/>
                      <a:pt x="256" y="22"/>
                    </a:cubicBezTo>
                    <a:cubicBezTo>
                      <a:pt x="255" y="23"/>
                      <a:pt x="254" y="26"/>
                      <a:pt x="253" y="26"/>
                    </a:cubicBezTo>
                    <a:cubicBezTo>
                      <a:pt x="252" y="26"/>
                      <a:pt x="248" y="27"/>
                      <a:pt x="248" y="26"/>
                    </a:cubicBezTo>
                    <a:cubicBezTo>
                      <a:pt x="248" y="25"/>
                      <a:pt x="251" y="23"/>
                      <a:pt x="250" y="23"/>
                    </a:cubicBezTo>
                    <a:cubicBezTo>
                      <a:pt x="249" y="22"/>
                      <a:pt x="247" y="23"/>
                      <a:pt x="247" y="22"/>
                    </a:cubicBezTo>
                    <a:cubicBezTo>
                      <a:pt x="248" y="21"/>
                      <a:pt x="248" y="18"/>
                      <a:pt x="247" y="18"/>
                    </a:cubicBezTo>
                    <a:cubicBezTo>
                      <a:pt x="246" y="18"/>
                      <a:pt x="245" y="19"/>
                      <a:pt x="245" y="19"/>
                    </a:cubicBezTo>
                    <a:cubicBezTo>
                      <a:pt x="244" y="19"/>
                      <a:pt x="242" y="20"/>
                      <a:pt x="243" y="20"/>
                    </a:cubicBezTo>
                    <a:cubicBezTo>
                      <a:pt x="243" y="21"/>
                      <a:pt x="242" y="20"/>
                      <a:pt x="243" y="20"/>
                    </a:cubicBezTo>
                    <a:cubicBezTo>
                      <a:pt x="244" y="20"/>
                      <a:pt x="245" y="20"/>
                      <a:pt x="245" y="20"/>
                    </a:cubicBezTo>
                    <a:cubicBezTo>
                      <a:pt x="244" y="21"/>
                      <a:pt x="243" y="22"/>
                      <a:pt x="243" y="22"/>
                    </a:cubicBezTo>
                    <a:cubicBezTo>
                      <a:pt x="244" y="22"/>
                      <a:pt x="246" y="23"/>
                      <a:pt x="245" y="23"/>
                    </a:cubicBezTo>
                    <a:cubicBezTo>
                      <a:pt x="245" y="23"/>
                      <a:pt x="242" y="23"/>
                      <a:pt x="242" y="24"/>
                    </a:cubicBezTo>
                    <a:cubicBezTo>
                      <a:pt x="242" y="25"/>
                      <a:pt x="242" y="27"/>
                      <a:pt x="241" y="26"/>
                    </a:cubicBezTo>
                    <a:cubicBezTo>
                      <a:pt x="240" y="26"/>
                      <a:pt x="236" y="24"/>
                      <a:pt x="235" y="23"/>
                    </a:cubicBezTo>
                    <a:cubicBezTo>
                      <a:pt x="235" y="22"/>
                      <a:pt x="233" y="18"/>
                      <a:pt x="232" y="18"/>
                    </a:cubicBezTo>
                    <a:cubicBezTo>
                      <a:pt x="231" y="17"/>
                      <a:pt x="227" y="13"/>
                      <a:pt x="226" y="13"/>
                    </a:cubicBezTo>
                    <a:cubicBezTo>
                      <a:pt x="225" y="13"/>
                      <a:pt x="225" y="14"/>
                      <a:pt x="226" y="15"/>
                    </a:cubicBezTo>
                    <a:cubicBezTo>
                      <a:pt x="228" y="16"/>
                      <a:pt x="230" y="17"/>
                      <a:pt x="230" y="18"/>
                    </a:cubicBezTo>
                    <a:cubicBezTo>
                      <a:pt x="230" y="18"/>
                      <a:pt x="228" y="18"/>
                      <a:pt x="227" y="18"/>
                    </a:cubicBezTo>
                    <a:cubicBezTo>
                      <a:pt x="227" y="18"/>
                      <a:pt x="225" y="18"/>
                      <a:pt x="225" y="19"/>
                    </a:cubicBezTo>
                    <a:cubicBezTo>
                      <a:pt x="225" y="20"/>
                      <a:pt x="225" y="21"/>
                      <a:pt x="224" y="21"/>
                    </a:cubicBezTo>
                    <a:cubicBezTo>
                      <a:pt x="223" y="21"/>
                      <a:pt x="221" y="23"/>
                      <a:pt x="221" y="23"/>
                    </a:cubicBezTo>
                    <a:cubicBezTo>
                      <a:pt x="220" y="23"/>
                      <a:pt x="222" y="21"/>
                      <a:pt x="221" y="21"/>
                    </a:cubicBezTo>
                    <a:cubicBezTo>
                      <a:pt x="220" y="22"/>
                      <a:pt x="217" y="22"/>
                      <a:pt x="216" y="22"/>
                    </a:cubicBezTo>
                    <a:cubicBezTo>
                      <a:pt x="215" y="23"/>
                      <a:pt x="213" y="26"/>
                      <a:pt x="212" y="27"/>
                    </a:cubicBezTo>
                    <a:cubicBezTo>
                      <a:pt x="211" y="27"/>
                      <a:pt x="210" y="28"/>
                      <a:pt x="210" y="27"/>
                    </a:cubicBezTo>
                    <a:cubicBezTo>
                      <a:pt x="210" y="27"/>
                      <a:pt x="210" y="26"/>
                      <a:pt x="210" y="26"/>
                    </a:cubicBezTo>
                    <a:cubicBezTo>
                      <a:pt x="209" y="25"/>
                      <a:pt x="209" y="25"/>
                      <a:pt x="209" y="26"/>
                    </a:cubicBezTo>
                    <a:cubicBezTo>
                      <a:pt x="208" y="26"/>
                      <a:pt x="205" y="26"/>
                      <a:pt x="205" y="26"/>
                    </a:cubicBezTo>
                    <a:cubicBezTo>
                      <a:pt x="204" y="27"/>
                      <a:pt x="204" y="28"/>
                      <a:pt x="203" y="28"/>
                    </a:cubicBezTo>
                    <a:cubicBezTo>
                      <a:pt x="202" y="28"/>
                      <a:pt x="201" y="30"/>
                      <a:pt x="200" y="30"/>
                    </a:cubicBezTo>
                    <a:cubicBezTo>
                      <a:pt x="199" y="31"/>
                      <a:pt x="201" y="31"/>
                      <a:pt x="201" y="32"/>
                    </a:cubicBezTo>
                    <a:cubicBezTo>
                      <a:pt x="201" y="32"/>
                      <a:pt x="199" y="33"/>
                      <a:pt x="198" y="33"/>
                    </a:cubicBezTo>
                    <a:cubicBezTo>
                      <a:pt x="197" y="33"/>
                      <a:pt x="195" y="32"/>
                      <a:pt x="196" y="31"/>
                    </a:cubicBezTo>
                    <a:cubicBezTo>
                      <a:pt x="197" y="30"/>
                      <a:pt x="199" y="30"/>
                      <a:pt x="199" y="29"/>
                    </a:cubicBezTo>
                    <a:cubicBezTo>
                      <a:pt x="200" y="28"/>
                      <a:pt x="201" y="28"/>
                      <a:pt x="202" y="27"/>
                    </a:cubicBezTo>
                    <a:cubicBezTo>
                      <a:pt x="203" y="26"/>
                      <a:pt x="204" y="24"/>
                      <a:pt x="206" y="24"/>
                    </a:cubicBezTo>
                    <a:cubicBezTo>
                      <a:pt x="207" y="24"/>
                      <a:pt x="209" y="24"/>
                      <a:pt x="209" y="24"/>
                    </a:cubicBezTo>
                    <a:cubicBezTo>
                      <a:pt x="209" y="25"/>
                      <a:pt x="209" y="25"/>
                      <a:pt x="210" y="24"/>
                    </a:cubicBezTo>
                    <a:cubicBezTo>
                      <a:pt x="211" y="23"/>
                      <a:pt x="214" y="21"/>
                      <a:pt x="215" y="21"/>
                    </a:cubicBezTo>
                    <a:cubicBezTo>
                      <a:pt x="217" y="20"/>
                      <a:pt x="218" y="20"/>
                      <a:pt x="218" y="20"/>
                    </a:cubicBezTo>
                    <a:cubicBezTo>
                      <a:pt x="219" y="19"/>
                      <a:pt x="219" y="18"/>
                      <a:pt x="218" y="18"/>
                    </a:cubicBezTo>
                    <a:cubicBezTo>
                      <a:pt x="217" y="18"/>
                      <a:pt x="216" y="18"/>
                      <a:pt x="214" y="18"/>
                    </a:cubicBezTo>
                    <a:cubicBezTo>
                      <a:pt x="213" y="18"/>
                      <a:pt x="211" y="19"/>
                      <a:pt x="210" y="20"/>
                    </a:cubicBezTo>
                    <a:cubicBezTo>
                      <a:pt x="209" y="20"/>
                      <a:pt x="209" y="21"/>
                      <a:pt x="207" y="21"/>
                    </a:cubicBezTo>
                    <a:cubicBezTo>
                      <a:pt x="206" y="21"/>
                      <a:pt x="204" y="22"/>
                      <a:pt x="203" y="22"/>
                    </a:cubicBezTo>
                    <a:cubicBezTo>
                      <a:pt x="202" y="22"/>
                      <a:pt x="200" y="23"/>
                      <a:pt x="199" y="24"/>
                    </a:cubicBezTo>
                    <a:cubicBezTo>
                      <a:pt x="198" y="25"/>
                      <a:pt x="196" y="26"/>
                      <a:pt x="195" y="26"/>
                    </a:cubicBezTo>
                    <a:cubicBezTo>
                      <a:pt x="194" y="27"/>
                      <a:pt x="192" y="28"/>
                      <a:pt x="193" y="27"/>
                    </a:cubicBezTo>
                    <a:cubicBezTo>
                      <a:pt x="194" y="26"/>
                      <a:pt x="195" y="25"/>
                      <a:pt x="194" y="25"/>
                    </a:cubicBezTo>
                    <a:cubicBezTo>
                      <a:pt x="193" y="25"/>
                      <a:pt x="191" y="24"/>
                      <a:pt x="191" y="23"/>
                    </a:cubicBezTo>
                    <a:cubicBezTo>
                      <a:pt x="191" y="23"/>
                      <a:pt x="190" y="24"/>
                      <a:pt x="190" y="25"/>
                    </a:cubicBezTo>
                    <a:cubicBezTo>
                      <a:pt x="190" y="25"/>
                      <a:pt x="189" y="25"/>
                      <a:pt x="187" y="26"/>
                    </a:cubicBezTo>
                    <a:cubicBezTo>
                      <a:pt x="185" y="26"/>
                      <a:pt x="185" y="26"/>
                      <a:pt x="184" y="27"/>
                    </a:cubicBezTo>
                    <a:cubicBezTo>
                      <a:pt x="183" y="27"/>
                      <a:pt x="181" y="28"/>
                      <a:pt x="182" y="28"/>
                    </a:cubicBezTo>
                    <a:cubicBezTo>
                      <a:pt x="182" y="29"/>
                      <a:pt x="183" y="29"/>
                      <a:pt x="183" y="29"/>
                    </a:cubicBezTo>
                    <a:cubicBezTo>
                      <a:pt x="183" y="30"/>
                      <a:pt x="182" y="31"/>
                      <a:pt x="183" y="31"/>
                    </a:cubicBezTo>
                    <a:cubicBezTo>
                      <a:pt x="185" y="31"/>
                      <a:pt x="187" y="31"/>
                      <a:pt x="188" y="30"/>
                    </a:cubicBezTo>
                    <a:cubicBezTo>
                      <a:pt x="189" y="29"/>
                      <a:pt x="192" y="27"/>
                      <a:pt x="192" y="28"/>
                    </a:cubicBezTo>
                    <a:cubicBezTo>
                      <a:pt x="191" y="28"/>
                      <a:pt x="189" y="30"/>
                      <a:pt x="189" y="30"/>
                    </a:cubicBezTo>
                    <a:cubicBezTo>
                      <a:pt x="189" y="31"/>
                      <a:pt x="192" y="34"/>
                      <a:pt x="191" y="33"/>
                    </a:cubicBezTo>
                    <a:cubicBezTo>
                      <a:pt x="190" y="32"/>
                      <a:pt x="191" y="32"/>
                      <a:pt x="188" y="31"/>
                    </a:cubicBezTo>
                    <a:cubicBezTo>
                      <a:pt x="186" y="31"/>
                      <a:pt x="185" y="32"/>
                      <a:pt x="185" y="33"/>
                    </a:cubicBezTo>
                    <a:cubicBezTo>
                      <a:pt x="184" y="33"/>
                      <a:pt x="182" y="32"/>
                      <a:pt x="181" y="32"/>
                    </a:cubicBezTo>
                    <a:cubicBezTo>
                      <a:pt x="180" y="31"/>
                      <a:pt x="176" y="32"/>
                      <a:pt x="174" y="31"/>
                    </a:cubicBezTo>
                    <a:cubicBezTo>
                      <a:pt x="172" y="30"/>
                      <a:pt x="166" y="27"/>
                      <a:pt x="165" y="26"/>
                    </a:cubicBezTo>
                    <a:cubicBezTo>
                      <a:pt x="164" y="25"/>
                      <a:pt x="163" y="24"/>
                      <a:pt x="164" y="24"/>
                    </a:cubicBezTo>
                    <a:cubicBezTo>
                      <a:pt x="165" y="24"/>
                      <a:pt x="164" y="24"/>
                      <a:pt x="163" y="24"/>
                    </a:cubicBezTo>
                    <a:cubicBezTo>
                      <a:pt x="162" y="24"/>
                      <a:pt x="156" y="25"/>
                      <a:pt x="153" y="24"/>
                    </a:cubicBezTo>
                    <a:cubicBezTo>
                      <a:pt x="153" y="24"/>
                      <a:pt x="152" y="24"/>
                      <a:pt x="152" y="24"/>
                    </a:cubicBezTo>
                    <a:cubicBezTo>
                      <a:pt x="150" y="23"/>
                      <a:pt x="146" y="21"/>
                      <a:pt x="144" y="20"/>
                    </a:cubicBezTo>
                    <a:cubicBezTo>
                      <a:pt x="141" y="19"/>
                      <a:pt x="134" y="20"/>
                      <a:pt x="131" y="20"/>
                    </a:cubicBezTo>
                    <a:cubicBezTo>
                      <a:pt x="129" y="20"/>
                      <a:pt x="125" y="19"/>
                      <a:pt x="121" y="18"/>
                    </a:cubicBezTo>
                    <a:cubicBezTo>
                      <a:pt x="116" y="18"/>
                      <a:pt x="111" y="17"/>
                      <a:pt x="108" y="16"/>
                    </a:cubicBezTo>
                    <a:cubicBezTo>
                      <a:pt x="105" y="15"/>
                      <a:pt x="101" y="15"/>
                      <a:pt x="99" y="16"/>
                    </a:cubicBezTo>
                    <a:cubicBezTo>
                      <a:pt x="98" y="16"/>
                      <a:pt x="95" y="16"/>
                      <a:pt x="94" y="16"/>
                    </a:cubicBezTo>
                    <a:cubicBezTo>
                      <a:pt x="93" y="16"/>
                      <a:pt x="91" y="15"/>
                      <a:pt x="90" y="15"/>
                    </a:cubicBezTo>
                    <a:cubicBezTo>
                      <a:pt x="88" y="15"/>
                      <a:pt x="86" y="15"/>
                      <a:pt x="87" y="14"/>
                    </a:cubicBezTo>
                    <a:cubicBezTo>
                      <a:pt x="88" y="13"/>
                      <a:pt x="88" y="12"/>
                      <a:pt x="88" y="12"/>
                    </a:cubicBezTo>
                    <a:cubicBezTo>
                      <a:pt x="88" y="11"/>
                      <a:pt x="84" y="11"/>
                      <a:pt x="84" y="11"/>
                    </a:cubicBezTo>
                    <a:cubicBezTo>
                      <a:pt x="83" y="11"/>
                      <a:pt x="82" y="11"/>
                      <a:pt x="80" y="11"/>
                    </a:cubicBezTo>
                    <a:cubicBezTo>
                      <a:pt x="78" y="12"/>
                      <a:pt x="75" y="13"/>
                      <a:pt x="75" y="11"/>
                    </a:cubicBezTo>
                    <a:cubicBezTo>
                      <a:pt x="75" y="10"/>
                      <a:pt x="75" y="9"/>
                      <a:pt x="74" y="9"/>
                    </a:cubicBezTo>
                    <a:cubicBezTo>
                      <a:pt x="73" y="9"/>
                      <a:pt x="72" y="9"/>
                      <a:pt x="71" y="10"/>
                    </a:cubicBezTo>
                    <a:cubicBezTo>
                      <a:pt x="70" y="11"/>
                      <a:pt x="70" y="12"/>
                      <a:pt x="69" y="12"/>
                    </a:cubicBezTo>
                    <a:cubicBezTo>
                      <a:pt x="68" y="11"/>
                      <a:pt x="66" y="10"/>
                      <a:pt x="67" y="10"/>
                    </a:cubicBezTo>
                    <a:cubicBezTo>
                      <a:pt x="68" y="9"/>
                      <a:pt x="70" y="9"/>
                      <a:pt x="70" y="9"/>
                    </a:cubicBezTo>
                    <a:cubicBezTo>
                      <a:pt x="69" y="8"/>
                      <a:pt x="68" y="8"/>
                      <a:pt x="64" y="7"/>
                    </a:cubicBezTo>
                    <a:cubicBezTo>
                      <a:pt x="61" y="6"/>
                      <a:pt x="61" y="11"/>
                      <a:pt x="58" y="12"/>
                    </a:cubicBezTo>
                    <a:cubicBezTo>
                      <a:pt x="54" y="13"/>
                      <a:pt x="51" y="11"/>
                      <a:pt x="48" y="12"/>
                    </a:cubicBezTo>
                    <a:cubicBezTo>
                      <a:pt x="45" y="13"/>
                      <a:pt x="44" y="14"/>
                      <a:pt x="45" y="14"/>
                    </a:cubicBezTo>
                    <a:cubicBezTo>
                      <a:pt x="46" y="15"/>
                      <a:pt x="47" y="15"/>
                      <a:pt x="47" y="16"/>
                    </a:cubicBezTo>
                    <a:cubicBezTo>
                      <a:pt x="46" y="16"/>
                      <a:pt x="45" y="15"/>
                      <a:pt x="45" y="15"/>
                    </a:cubicBezTo>
                    <a:cubicBezTo>
                      <a:pt x="44" y="16"/>
                      <a:pt x="46" y="18"/>
                      <a:pt x="45" y="18"/>
                    </a:cubicBezTo>
                    <a:cubicBezTo>
                      <a:pt x="44" y="18"/>
                      <a:pt x="44" y="14"/>
                      <a:pt x="43" y="15"/>
                    </a:cubicBezTo>
                    <a:cubicBezTo>
                      <a:pt x="42" y="15"/>
                      <a:pt x="40" y="18"/>
                      <a:pt x="38" y="18"/>
                    </a:cubicBezTo>
                    <a:cubicBezTo>
                      <a:pt x="36" y="18"/>
                      <a:pt x="34" y="17"/>
                      <a:pt x="32" y="19"/>
                    </a:cubicBezTo>
                    <a:cubicBezTo>
                      <a:pt x="30" y="21"/>
                      <a:pt x="28" y="22"/>
                      <a:pt x="27" y="24"/>
                    </a:cubicBezTo>
                    <a:cubicBezTo>
                      <a:pt x="26" y="26"/>
                      <a:pt x="27" y="28"/>
                      <a:pt x="24" y="30"/>
                    </a:cubicBezTo>
                    <a:cubicBezTo>
                      <a:pt x="21" y="31"/>
                      <a:pt x="20" y="32"/>
                      <a:pt x="19" y="32"/>
                    </a:cubicBezTo>
                    <a:cubicBezTo>
                      <a:pt x="18" y="32"/>
                      <a:pt x="12" y="32"/>
                      <a:pt x="11" y="32"/>
                    </a:cubicBezTo>
                    <a:cubicBezTo>
                      <a:pt x="10" y="32"/>
                      <a:pt x="10" y="34"/>
                      <a:pt x="10" y="35"/>
                    </a:cubicBezTo>
                    <a:cubicBezTo>
                      <a:pt x="9" y="36"/>
                      <a:pt x="7" y="37"/>
                      <a:pt x="8" y="37"/>
                    </a:cubicBezTo>
                    <a:cubicBezTo>
                      <a:pt x="8" y="37"/>
                      <a:pt x="10" y="38"/>
                      <a:pt x="11" y="39"/>
                    </a:cubicBezTo>
                    <a:cubicBezTo>
                      <a:pt x="12" y="39"/>
                      <a:pt x="13" y="39"/>
                      <a:pt x="14" y="40"/>
                    </a:cubicBezTo>
                    <a:cubicBezTo>
                      <a:pt x="16" y="41"/>
                      <a:pt x="23" y="45"/>
                      <a:pt x="23" y="47"/>
                    </a:cubicBezTo>
                    <a:cubicBezTo>
                      <a:pt x="24" y="48"/>
                      <a:pt x="24" y="49"/>
                      <a:pt x="25" y="49"/>
                    </a:cubicBezTo>
                    <a:cubicBezTo>
                      <a:pt x="26" y="50"/>
                      <a:pt x="29" y="51"/>
                      <a:pt x="30" y="50"/>
                    </a:cubicBezTo>
                    <a:cubicBezTo>
                      <a:pt x="31" y="49"/>
                      <a:pt x="31" y="49"/>
                      <a:pt x="32" y="49"/>
                    </a:cubicBezTo>
                    <a:cubicBezTo>
                      <a:pt x="32" y="50"/>
                      <a:pt x="35" y="49"/>
                      <a:pt x="35" y="50"/>
                    </a:cubicBezTo>
                    <a:cubicBezTo>
                      <a:pt x="36" y="51"/>
                      <a:pt x="35" y="53"/>
                      <a:pt x="34" y="52"/>
                    </a:cubicBezTo>
                    <a:cubicBezTo>
                      <a:pt x="33" y="52"/>
                      <a:pt x="31" y="51"/>
                      <a:pt x="31" y="52"/>
                    </a:cubicBezTo>
                    <a:cubicBezTo>
                      <a:pt x="30" y="52"/>
                      <a:pt x="31" y="52"/>
                      <a:pt x="32" y="53"/>
                    </a:cubicBezTo>
                    <a:cubicBezTo>
                      <a:pt x="33" y="54"/>
                      <a:pt x="34" y="56"/>
                      <a:pt x="35" y="56"/>
                    </a:cubicBezTo>
                    <a:cubicBezTo>
                      <a:pt x="36" y="56"/>
                      <a:pt x="37" y="55"/>
                      <a:pt x="38" y="54"/>
                    </a:cubicBezTo>
                    <a:cubicBezTo>
                      <a:pt x="39" y="53"/>
                      <a:pt x="41" y="54"/>
                      <a:pt x="43" y="54"/>
                    </a:cubicBezTo>
                    <a:cubicBezTo>
                      <a:pt x="44" y="54"/>
                      <a:pt x="44" y="56"/>
                      <a:pt x="42" y="56"/>
                    </a:cubicBezTo>
                    <a:cubicBezTo>
                      <a:pt x="40" y="56"/>
                      <a:pt x="38" y="56"/>
                      <a:pt x="39" y="57"/>
                    </a:cubicBezTo>
                    <a:cubicBezTo>
                      <a:pt x="39" y="58"/>
                      <a:pt x="39" y="58"/>
                      <a:pt x="38" y="58"/>
                    </a:cubicBezTo>
                    <a:cubicBezTo>
                      <a:pt x="37" y="57"/>
                      <a:pt x="36" y="58"/>
                      <a:pt x="35" y="59"/>
                    </a:cubicBezTo>
                    <a:cubicBezTo>
                      <a:pt x="34" y="60"/>
                      <a:pt x="24" y="60"/>
                      <a:pt x="23" y="59"/>
                    </a:cubicBezTo>
                    <a:cubicBezTo>
                      <a:pt x="22" y="58"/>
                      <a:pt x="22" y="57"/>
                      <a:pt x="23" y="56"/>
                    </a:cubicBezTo>
                    <a:cubicBezTo>
                      <a:pt x="24" y="55"/>
                      <a:pt x="24" y="55"/>
                      <a:pt x="23" y="55"/>
                    </a:cubicBezTo>
                    <a:cubicBezTo>
                      <a:pt x="21" y="55"/>
                      <a:pt x="15" y="56"/>
                      <a:pt x="14" y="56"/>
                    </a:cubicBezTo>
                    <a:cubicBezTo>
                      <a:pt x="13" y="57"/>
                      <a:pt x="12" y="57"/>
                      <a:pt x="13" y="58"/>
                    </a:cubicBezTo>
                    <a:cubicBezTo>
                      <a:pt x="14" y="58"/>
                      <a:pt x="13" y="59"/>
                      <a:pt x="12" y="59"/>
                    </a:cubicBezTo>
                    <a:cubicBezTo>
                      <a:pt x="10" y="58"/>
                      <a:pt x="8" y="58"/>
                      <a:pt x="7" y="59"/>
                    </a:cubicBezTo>
                    <a:cubicBezTo>
                      <a:pt x="5" y="60"/>
                      <a:pt x="6" y="61"/>
                      <a:pt x="4" y="61"/>
                    </a:cubicBezTo>
                    <a:cubicBezTo>
                      <a:pt x="3" y="61"/>
                      <a:pt x="2" y="63"/>
                      <a:pt x="1" y="63"/>
                    </a:cubicBezTo>
                    <a:cubicBezTo>
                      <a:pt x="0" y="64"/>
                      <a:pt x="0" y="64"/>
                      <a:pt x="1" y="65"/>
                    </a:cubicBezTo>
                    <a:cubicBezTo>
                      <a:pt x="3" y="65"/>
                      <a:pt x="6" y="66"/>
                      <a:pt x="8" y="66"/>
                    </a:cubicBezTo>
                    <a:cubicBezTo>
                      <a:pt x="9" y="66"/>
                      <a:pt x="10" y="67"/>
                      <a:pt x="9" y="67"/>
                    </a:cubicBezTo>
                    <a:cubicBezTo>
                      <a:pt x="7" y="68"/>
                      <a:pt x="5" y="69"/>
                      <a:pt x="7" y="69"/>
                    </a:cubicBezTo>
                    <a:cubicBezTo>
                      <a:pt x="8" y="70"/>
                      <a:pt x="8" y="72"/>
                      <a:pt x="9" y="72"/>
                    </a:cubicBezTo>
                    <a:cubicBezTo>
                      <a:pt x="9" y="73"/>
                      <a:pt x="12" y="73"/>
                      <a:pt x="14" y="74"/>
                    </a:cubicBezTo>
                    <a:cubicBezTo>
                      <a:pt x="16" y="74"/>
                      <a:pt x="17" y="73"/>
                      <a:pt x="21" y="73"/>
                    </a:cubicBezTo>
                    <a:cubicBezTo>
                      <a:pt x="24" y="73"/>
                      <a:pt x="25" y="74"/>
                      <a:pt x="26" y="73"/>
                    </a:cubicBezTo>
                    <a:cubicBezTo>
                      <a:pt x="26" y="73"/>
                      <a:pt x="26" y="73"/>
                      <a:pt x="27" y="73"/>
                    </a:cubicBezTo>
                    <a:cubicBezTo>
                      <a:pt x="28" y="73"/>
                      <a:pt x="29" y="75"/>
                      <a:pt x="29" y="75"/>
                    </a:cubicBezTo>
                    <a:cubicBezTo>
                      <a:pt x="30" y="75"/>
                      <a:pt x="31" y="73"/>
                      <a:pt x="32" y="72"/>
                    </a:cubicBezTo>
                    <a:cubicBezTo>
                      <a:pt x="34" y="72"/>
                      <a:pt x="36" y="71"/>
                      <a:pt x="37" y="71"/>
                    </a:cubicBezTo>
                    <a:cubicBezTo>
                      <a:pt x="37" y="71"/>
                      <a:pt x="38" y="70"/>
                      <a:pt x="38" y="70"/>
                    </a:cubicBezTo>
                    <a:cubicBezTo>
                      <a:pt x="39" y="70"/>
                      <a:pt x="40" y="71"/>
                      <a:pt x="40" y="72"/>
                    </a:cubicBezTo>
                    <a:cubicBezTo>
                      <a:pt x="40" y="72"/>
                      <a:pt x="39" y="74"/>
                      <a:pt x="38" y="74"/>
                    </a:cubicBezTo>
                    <a:cubicBezTo>
                      <a:pt x="37" y="74"/>
                      <a:pt x="39" y="76"/>
                      <a:pt x="39" y="77"/>
                    </a:cubicBezTo>
                    <a:cubicBezTo>
                      <a:pt x="40" y="78"/>
                      <a:pt x="41" y="79"/>
                      <a:pt x="40" y="80"/>
                    </a:cubicBezTo>
                    <a:cubicBezTo>
                      <a:pt x="40" y="81"/>
                      <a:pt x="38" y="83"/>
                      <a:pt x="36" y="83"/>
                    </a:cubicBezTo>
                    <a:cubicBezTo>
                      <a:pt x="33" y="83"/>
                      <a:pt x="32" y="82"/>
                      <a:pt x="32" y="83"/>
                    </a:cubicBezTo>
                    <a:cubicBezTo>
                      <a:pt x="31" y="83"/>
                      <a:pt x="29" y="86"/>
                      <a:pt x="28" y="87"/>
                    </a:cubicBezTo>
                    <a:cubicBezTo>
                      <a:pt x="26" y="87"/>
                      <a:pt x="24" y="86"/>
                      <a:pt x="23" y="86"/>
                    </a:cubicBezTo>
                    <a:cubicBezTo>
                      <a:pt x="22" y="85"/>
                      <a:pt x="21" y="85"/>
                      <a:pt x="20" y="86"/>
                    </a:cubicBezTo>
                    <a:cubicBezTo>
                      <a:pt x="19" y="87"/>
                      <a:pt x="21" y="87"/>
                      <a:pt x="20" y="87"/>
                    </a:cubicBezTo>
                    <a:cubicBezTo>
                      <a:pt x="19" y="88"/>
                      <a:pt x="18" y="89"/>
                      <a:pt x="17" y="89"/>
                    </a:cubicBezTo>
                    <a:cubicBezTo>
                      <a:pt x="17" y="90"/>
                      <a:pt x="19" y="89"/>
                      <a:pt x="19" y="90"/>
                    </a:cubicBezTo>
                    <a:cubicBezTo>
                      <a:pt x="19" y="91"/>
                      <a:pt x="18" y="90"/>
                      <a:pt x="18" y="91"/>
                    </a:cubicBezTo>
                    <a:cubicBezTo>
                      <a:pt x="18" y="92"/>
                      <a:pt x="18" y="92"/>
                      <a:pt x="17" y="92"/>
                    </a:cubicBezTo>
                    <a:cubicBezTo>
                      <a:pt x="15" y="92"/>
                      <a:pt x="13" y="95"/>
                      <a:pt x="13" y="96"/>
                    </a:cubicBezTo>
                    <a:cubicBezTo>
                      <a:pt x="12" y="97"/>
                      <a:pt x="13" y="97"/>
                      <a:pt x="13" y="98"/>
                    </a:cubicBezTo>
                    <a:cubicBezTo>
                      <a:pt x="13" y="98"/>
                      <a:pt x="11" y="99"/>
                      <a:pt x="11" y="100"/>
                    </a:cubicBezTo>
                    <a:cubicBezTo>
                      <a:pt x="11" y="100"/>
                      <a:pt x="12" y="103"/>
                      <a:pt x="13" y="104"/>
                    </a:cubicBezTo>
                    <a:cubicBezTo>
                      <a:pt x="14" y="105"/>
                      <a:pt x="15" y="101"/>
                      <a:pt x="16" y="100"/>
                    </a:cubicBezTo>
                    <a:cubicBezTo>
                      <a:pt x="17" y="100"/>
                      <a:pt x="19" y="99"/>
                      <a:pt x="17" y="101"/>
                    </a:cubicBezTo>
                    <a:cubicBezTo>
                      <a:pt x="15" y="103"/>
                      <a:pt x="15" y="103"/>
                      <a:pt x="16" y="104"/>
                    </a:cubicBezTo>
                    <a:cubicBezTo>
                      <a:pt x="18" y="106"/>
                      <a:pt x="20" y="107"/>
                      <a:pt x="20" y="107"/>
                    </a:cubicBezTo>
                    <a:cubicBezTo>
                      <a:pt x="21" y="107"/>
                      <a:pt x="24" y="104"/>
                      <a:pt x="24" y="105"/>
                    </a:cubicBezTo>
                    <a:cubicBezTo>
                      <a:pt x="24" y="105"/>
                      <a:pt x="23" y="107"/>
                      <a:pt x="24" y="107"/>
                    </a:cubicBezTo>
                    <a:cubicBezTo>
                      <a:pt x="24" y="107"/>
                      <a:pt x="26" y="108"/>
                      <a:pt x="25" y="108"/>
                    </a:cubicBezTo>
                    <a:cubicBezTo>
                      <a:pt x="25" y="108"/>
                      <a:pt x="23" y="109"/>
                      <a:pt x="22" y="108"/>
                    </a:cubicBezTo>
                    <a:cubicBezTo>
                      <a:pt x="22" y="108"/>
                      <a:pt x="22" y="108"/>
                      <a:pt x="21" y="108"/>
                    </a:cubicBezTo>
                    <a:cubicBezTo>
                      <a:pt x="19" y="109"/>
                      <a:pt x="18" y="105"/>
                      <a:pt x="17" y="106"/>
                    </a:cubicBezTo>
                    <a:cubicBezTo>
                      <a:pt x="16" y="107"/>
                      <a:pt x="15" y="109"/>
                      <a:pt x="15" y="110"/>
                    </a:cubicBezTo>
                    <a:cubicBezTo>
                      <a:pt x="16" y="110"/>
                      <a:pt x="17" y="110"/>
                      <a:pt x="18" y="111"/>
                    </a:cubicBezTo>
                    <a:cubicBezTo>
                      <a:pt x="19" y="112"/>
                      <a:pt x="21" y="115"/>
                      <a:pt x="22" y="115"/>
                    </a:cubicBezTo>
                    <a:cubicBezTo>
                      <a:pt x="23" y="116"/>
                      <a:pt x="26" y="115"/>
                      <a:pt x="27" y="114"/>
                    </a:cubicBezTo>
                    <a:cubicBezTo>
                      <a:pt x="29" y="114"/>
                      <a:pt x="30" y="114"/>
                      <a:pt x="30" y="113"/>
                    </a:cubicBezTo>
                    <a:cubicBezTo>
                      <a:pt x="30" y="112"/>
                      <a:pt x="30" y="110"/>
                      <a:pt x="32" y="108"/>
                    </a:cubicBezTo>
                    <a:cubicBezTo>
                      <a:pt x="33" y="107"/>
                      <a:pt x="35" y="107"/>
                      <a:pt x="34" y="108"/>
                    </a:cubicBezTo>
                    <a:cubicBezTo>
                      <a:pt x="32" y="110"/>
                      <a:pt x="30" y="111"/>
                      <a:pt x="32" y="113"/>
                    </a:cubicBezTo>
                    <a:cubicBezTo>
                      <a:pt x="34" y="116"/>
                      <a:pt x="35" y="117"/>
                      <a:pt x="35" y="118"/>
                    </a:cubicBezTo>
                    <a:cubicBezTo>
                      <a:pt x="35" y="119"/>
                      <a:pt x="33" y="120"/>
                      <a:pt x="33" y="120"/>
                    </a:cubicBezTo>
                    <a:cubicBezTo>
                      <a:pt x="34" y="121"/>
                      <a:pt x="36" y="121"/>
                      <a:pt x="35" y="122"/>
                    </a:cubicBezTo>
                    <a:cubicBezTo>
                      <a:pt x="35" y="122"/>
                      <a:pt x="35" y="123"/>
                      <a:pt x="34" y="124"/>
                    </a:cubicBezTo>
                    <a:cubicBezTo>
                      <a:pt x="33" y="124"/>
                      <a:pt x="32" y="126"/>
                      <a:pt x="34" y="125"/>
                    </a:cubicBezTo>
                    <a:cubicBezTo>
                      <a:pt x="37" y="124"/>
                      <a:pt x="39" y="122"/>
                      <a:pt x="39" y="123"/>
                    </a:cubicBezTo>
                    <a:cubicBezTo>
                      <a:pt x="39" y="123"/>
                      <a:pt x="38" y="126"/>
                      <a:pt x="39" y="125"/>
                    </a:cubicBezTo>
                    <a:cubicBezTo>
                      <a:pt x="39" y="125"/>
                      <a:pt x="40" y="123"/>
                      <a:pt x="42" y="122"/>
                    </a:cubicBezTo>
                    <a:cubicBezTo>
                      <a:pt x="43" y="122"/>
                      <a:pt x="43" y="122"/>
                      <a:pt x="44" y="123"/>
                    </a:cubicBezTo>
                    <a:cubicBezTo>
                      <a:pt x="46" y="123"/>
                      <a:pt x="47" y="123"/>
                      <a:pt x="47" y="124"/>
                    </a:cubicBezTo>
                    <a:cubicBezTo>
                      <a:pt x="48" y="124"/>
                      <a:pt x="49" y="126"/>
                      <a:pt x="50" y="127"/>
                    </a:cubicBezTo>
                    <a:cubicBezTo>
                      <a:pt x="51" y="127"/>
                      <a:pt x="51" y="126"/>
                      <a:pt x="51" y="125"/>
                    </a:cubicBezTo>
                    <a:cubicBezTo>
                      <a:pt x="51" y="124"/>
                      <a:pt x="53" y="123"/>
                      <a:pt x="53" y="121"/>
                    </a:cubicBezTo>
                    <a:cubicBezTo>
                      <a:pt x="53" y="120"/>
                      <a:pt x="53" y="120"/>
                      <a:pt x="53" y="121"/>
                    </a:cubicBezTo>
                    <a:cubicBezTo>
                      <a:pt x="54" y="121"/>
                      <a:pt x="55" y="122"/>
                      <a:pt x="56" y="122"/>
                    </a:cubicBezTo>
                    <a:cubicBezTo>
                      <a:pt x="56" y="122"/>
                      <a:pt x="56" y="122"/>
                      <a:pt x="55" y="122"/>
                    </a:cubicBezTo>
                    <a:cubicBezTo>
                      <a:pt x="53" y="122"/>
                      <a:pt x="53" y="123"/>
                      <a:pt x="53" y="124"/>
                    </a:cubicBezTo>
                    <a:cubicBezTo>
                      <a:pt x="54" y="125"/>
                      <a:pt x="56" y="125"/>
                      <a:pt x="57" y="124"/>
                    </a:cubicBezTo>
                    <a:cubicBezTo>
                      <a:pt x="59" y="123"/>
                      <a:pt x="60" y="124"/>
                      <a:pt x="61" y="123"/>
                    </a:cubicBezTo>
                    <a:cubicBezTo>
                      <a:pt x="61" y="122"/>
                      <a:pt x="63" y="120"/>
                      <a:pt x="63" y="121"/>
                    </a:cubicBezTo>
                    <a:cubicBezTo>
                      <a:pt x="63" y="121"/>
                      <a:pt x="62" y="122"/>
                      <a:pt x="62" y="123"/>
                    </a:cubicBezTo>
                    <a:cubicBezTo>
                      <a:pt x="61" y="124"/>
                      <a:pt x="60" y="126"/>
                      <a:pt x="59" y="127"/>
                    </a:cubicBezTo>
                    <a:cubicBezTo>
                      <a:pt x="59" y="127"/>
                      <a:pt x="59" y="128"/>
                      <a:pt x="60" y="128"/>
                    </a:cubicBezTo>
                    <a:cubicBezTo>
                      <a:pt x="61" y="128"/>
                      <a:pt x="60" y="129"/>
                      <a:pt x="59" y="129"/>
                    </a:cubicBezTo>
                    <a:cubicBezTo>
                      <a:pt x="58" y="129"/>
                      <a:pt x="58" y="130"/>
                      <a:pt x="58" y="131"/>
                    </a:cubicBezTo>
                    <a:cubicBezTo>
                      <a:pt x="58" y="132"/>
                      <a:pt x="57" y="134"/>
                      <a:pt x="58" y="134"/>
                    </a:cubicBezTo>
                    <a:cubicBezTo>
                      <a:pt x="59" y="134"/>
                      <a:pt x="60" y="134"/>
                      <a:pt x="58" y="135"/>
                    </a:cubicBezTo>
                    <a:cubicBezTo>
                      <a:pt x="56" y="135"/>
                      <a:pt x="54" y="137"/>
                      <a:pt x="53" y="139"/>
                    </a:cubicBezTo>
                    <a:cubicBezTo>
                      <a:pt x="51" y="141"/>
                      <a:pt x="50" y="140"/>
                      <a:pt x="48" y="141"/>
                    </a:cubicBezTo>
                    <a:cubicBezTo>
                      <a:pt x="47" y="142"/>
                      <a:pt x="43" y="145"/>
                      <a:pt x="42" y="146"/>
                    </a:cubicBezTo>
                    <a:cubicBezTo>
                      <a:pt x="42" y="147"/>
                      <a:pt x="42" y="148"/>
                      <a:pt x="42" y="148"/>
                    </a:cubicBezTo>
                    <a:cubicBezTo>
                      <a:pt x="43" y="148"/>
                      <a:pt x="43" y="148"/>
                      <a:pt x="42" y="148"/>
                    </a:cubicBezTo>
                    <a:cubicBezTo>
                      <a:pt x="41" y="148"/>
                      <a:pt x="40" y="149"/>
                      <a:pt x="39" y="148"/>
                    </a:cubicBezTo>
                    <a:cubicBezTo>
                      <a:pt x="39" y="148"/>
                      <a:pt x="39" y="147"/>
                      <a:pt x="38" y="148"/>
                    </a:cubicBezTo>
                    <a:cubicBezTo>
                      <a:pt x="37" y="148"/>
                      <a:pt x="34" y="148"/>
                      <a:pt x="33" y="149"/>
                    </a:cubicBezTo>
                    <a:cubicBezTo>
                      <a:pt x="31" y="151"/>
                      <a:pt x="30" y="152"/>
                      <a:pt x="30" y="152"/>
                    </a:cubicBezTo>
                    <a:cubicBezTo>
                      <a:pt x="30" y="153"/>
                      <a:pt x="30" y="155"/>
                      <a:pt x="32" y="154"/>
                    </a:cubicBezTo>
                    <a:cubicBezTo>
                      <a:pt x="34" y="153"/>
                      <a:pt x="35" y="150"/>
                      <a:pt x="36" y="150"/>
                    </a:cubicBezTo>
                    <a:cubicBezTo>
                      <a:pt x="37" y="150"/>
                      <a:pt x="38" y="150"/>
                      <a:pt x="37" y="150"/>
                    </a:cubicBezTo>
                    <a:cubicBezTo>
                      <a:pt x="37" y="150"/>
                      <a:pt x="36" y="152"/>
                      <a:pt x="37" y="152"/>
                    </a:cubicBezTo>
                    <a:cubicBezTo>
                      <a:pt x="38" y="152"/>
                      <a:pt x="39" y="150"/>
                      <a:pt x="39" y="151"/>
                    </a:cubicBezTo>
                    <a:cubicBezTo>
                      <a:pt x="40" y="151"/>
                      <a:pt x="40" y="152"/>
                      <a:pt x="40" y="152"/>
                    </a:cubicBezTo>
                    <a:cubicBezTo>
                      <a:pt x="41" y="152"/>
                      <a:pt x="43" y="152"/>
                      <a:pt x="43" y="151"/>
                    </a:cubicBezTo>
                    <a:cubicBezTo>
                      <a:pt x="42" y="150"/>
                      <a:pt x="43" y="150"/>
                      <a:pt x="44" y="149"/>
                    </a:cubicBezTo>
                    <a:cubicBezTo>
                      <a:pt x="44" y="149"/>
                      <a:pt x="45" y="149"/>
                      <a:pt x="46" y="149"/>
                    </a:cubicBezTo>
                    <a:cubicBezTo>
                      <a:pt x="47" y="149"/>
                      <a:pt x="47" y="148"/>
                      <a:pt x="48" y="148"/>
                    </a:cubicBezTo>
                    <a:cubicBezTo>
                      <a:pt x="49" y="147"/>
                      <a:pt x="55" y="146"/>
                      <a:pt x="54" y="145"/>
                    </a:cubicBezTo>
                    <a:cubicBezTo>
                      <a:pt x="54" y="145"/>
                      <a:pt x="53" y="144"/>
                      <a:pt x="54" y="143"/>
                    </a:cubicBezTo>
                    <a:cubicBezTo>
                      <a:pt x="55" y="142"/>
                      <a:pt x="65" y="138"/>
                      <a:pt x="65" y="137"/>
                    </a:cubicBezTo>
                    <a:cubicBezTo>
                      <a:pt x="65" y="137"/>
                      <a:pt x="63" y="136"/>
                      <a:pt x="65" y="136"/>
                    </a:cubicBezTo>
                    <a:cubicBezTo>
                      <a:pt x="66" y="135"/>
                      <a:pt x="68" y="134"/>
                      <a:pt x="70" y="133"/>
                    </a:cubicBezTo>
                    <a:cubicBezTo>
                      <a:pt x="71" y="132"/>
                      <a:pt x="75" y="129"/>
                      <a:pt x="76" y="129"/>
                    </a:cubicBezTo>
                    <a:cubicBezTo>
                      <a:pt x="77" y="129"/>
                      <a:pt x="78" y="129"/>
                      <a:pt x="78" y="127"/>
                    </a:cubicBezTo>
                    <a:cubicBezTo>
                      <a:pt x="78" y="125"/>
                      <a:pt x="81" y="126"/>
                      <a:pt x="82" y="124"/>
                    </a:cubicBezTo>
                    <a:cubicBezTo>
                      <a:pt x="83" y="123"/>
                      <a:pt x="80" y="122"/>
                      <a:pt x="79" y="121"/>
                    </a:cubicBezTo>
                    <a:cubicBezTo>
                      <a:pt x="77" y="121"/>
                      <a:pt x="78" y="119"/>
                      <a:pt x="79" y="118"/>
                    </a:cubicBezTo>
                    <a:cubicBezTo>
                      <a:pt x="81" y="117"/>
                      <a:pt x="83" y="116"/>
                      <a:pt x="84" y="115"/>
                    </a:cubicBezTo>
                    <a:cubicBezTo>
                      <a:pt x="85" y="114"/>
                      <a:pt x="87" y="113"/>
                      <a:pt x="85" y="111"/>
                    </a:cubicBezTo>
                    <a:cubicBezTo>
                      <a:pt x="83" y="110"/>
                      <a:pt x="85" y="111"/>
                      <a:pt x="86" y="111"/>
                    </a:cubicBezTo>
                    <a:cubicBezTo>
                      <a:pt x="86" y="112"/>
                      <a:pt x="88" y="111"/>
                      <a:pt x="89" y="110"/>
                    </a:cubicBezTo>
                    <a:cubicBezTo>
                      <a:pt x="89" y="108"/>
                      <a:pt x="91" y="107"/>
                      <a:pt x="93" y="106"/>
                    </a:cubicBezTo>
                    <a:cubicBezTo>
                      <a:pt x="94" y="105"/>
                      <a:pt x="97" y="102"/>
                      <a:pt x="98" y="102"/>
                    </a:cubicBezTo>
                    <a:cubicBezTo>
                      <a:pt x="99" y="102"/>
                      <a:pt x="101" y="103"/>
                      <a:pt x="102" y="103"/>
                    </a:cubicBezTo>
                    <a:cubicBezTo>
                      <a:pt x="104" y="103"/>
                      <a:pt x="104" y="105"/>
                      <a:pt x="102" y="105"/>
                    </a:cubicBezTo>
                    <a:cubicBezTo>
                      <a:pt x="100" y="105"/>
                      <a:pt x="99" y="104"/>
                      <a:pt x="98" y="105"/>
                    </a:cubicBezTo>
                    <a:cubicBezTo>
                      <a:pt x="97" y="105"/>
                      <a:pt x="94" y="107"/>
                      <a:pt x="94" y="109"/>
                    </a:cubicBezTo>
                    <a:cubicBezTo>
                      <a:pt x="95" y="111"/>
                      <a:pt x="92" y="112"/>
                      <a:pt x="92" y="115"/>
                    </a:cubicBezTo>
                    <a:cubicBezTo>
                      <a:pt x="91" y="117"/>
                      <a:pt x="91" y="117"/>
                      <a:pt x="92" y="116"/>
                    </a:cubicBezTo>
                    <a:cubicBezTo>
                      <a:pt x="94" y="116"/>
                      <a:pt x="96" y="117"/>
                      <a:pt x="94" y="117"/>
                    </a:cubicBezTo>
                    <a:cubicBezTo>
                      <a:pt x="92" y="118"/>
                      <a:pt x="91" y="119"/>
                      <a:pt x="91" y="120"/>
                    </a:cubicBezTo>
                    <a:cubicBezTo>
                      <a:pt x="92" y="120"/>
                      <a:pt x="94" y="120"/>
                      <a:pt x="96" y="119"/>
                    </a:cubicBezTo>
                    <a:cubicBezTo>
                      <a:pt x="98" y="118"/>
                      <a:pt x="99" y="117"/>
                      <a:pt x="101" y="116"/>
                    </a:cubicBezTo>
                    <a:cubicBezTo>
                      <a:pt x="102" y="115"/>
                      <a:pt x="105" y="114"/>
                      <a:pt x="107" y="113"/>
                    </a:cubicBezTo>
                    <a:cubicBezTo>
                      <a:pt x="108" y="113"/>
                      <a:pt x="111" y="113"/>
                      <a:pt x="111" y="112"/>
                    </a:cubicBezTo>
                    <a:cubicBezTo>
                      <a:pt x="112" y="111"/>
                      <a:pt x="111" y="108"/>
                      <a:pt x="111" y="107"/>
                    </a:cubicBezTo>
                    <a:cubicBezTo>
                      <a:pt x="111" y="106"/>
                      <a:pt x="113" y="104"/>
                      <a:pt x="113" y="104"/>
                    </a:cubicBezTo>
                    <a:cubicBezTo>
                      <a:pt x="114" y="105"/>
                      <a:pt x="116" y="105"/>
                      <a:pt x="117" y="105"/>
                    </a:cubicBezTo>
                    <a:cubicBezTo>
                      <a:pt x="119" y="104"/>
                      <a:pt x="123" y="107"/>
                      <a:pt x="124" y="107"/>
                    </a:cubicBezTo>
                    <a:cubicBezTo>
                      <a:pt x="125" y="108"/>
                      <a:pt x="128" y="111"/>
                      <a:pt x="129" y="110"/>
                    </a:cubicBezTo>
                    <a:cubicBezTo>
                      <a:pt x="129" y="110"/>
                      <a:pt x="132" y="107"/>
                      <a:pt x="131" y="108"/>
                    </a:cubicBezTo>
                    <a:cubicBezTo>
                      <a:pt x="131" y="110"/>
                      <a:pt x="133" y="112"/>
                      <a:pt x="134" y="112"/>
                    </a:cubicBezTo>
                    <a:cubicBezTo>
                      <a:pt x="135" y="113"/>
                      <a:pt x="139" y="113"/>
                      <a:pt x="141" y="113"/>
                    </a:cubicBezTo>
                    <a:cubicBezTo>
                      <a:pt x="143" y="113"/>
                      <a:pt x="144" y="112"/>
                      <a:pt x="144" y="112"/>
                    </a:cubicBezTo>
                    <a:cubicBezTo>
                      <a:pt x="145" y="112"/>
                      <a:pt x="148" y="113"/>
                      <a:pt x="149" y="113"/>
                    </a:cubicBezTo>
                    <a:cubicBezTo>
                      <a:pt x="150" y="112"/>
                      <a:pt x="149" y="113"/>
                      <a:pt x="151" y="114"/>
                    </a:cubicBezTo>
                    <a:cubicBezTo>
                      <a:pt x="152" y="115"/>
                      <a:pt x="157" y="117"/>
                      <a:pt x="158" y="115"/>
                    </a:cubicBezTo>
                    <a:cubicBezTo>
                      <a:pt x="160" y="114"/>
                      <a:pt x="162" y="113"/>
                      <a:pt x="162" y="114"/>
                    </a:cubicBezTo>
                    <a:cubicBezTo>
                      <a:pt x="162" y="115"/>
                      <a:pt x="160" y="117"/>
                      <a:pt x="160" y="117"/>
                    </a:cubicBezTo>
                    <a:cubicBezTo>
                      <a:pt x="161" y="118"/>
                      <a:pt x="166" y="120"/>
                      <a:pt x="168" y="121"/>
                    </a:cubicBezTo>
                    <a:cubicBezTo>
                      <a:pt x="170" y="123"/>
                      <a:pt x="176" y="127"/>
                      <a:pt x="177" y="128"/>
                    </a:cubicBezTo>
                    <a:cubicBezTo>
                      <a:pt x="178" y="128"/>
                      <a:pt x="180" y="126"/>
                      <a:pt x="180" y="126"/>
                    </a:cubicBezTo>
                    <a:cubicBezTo>
                      <a:pt x="180" y="125"/>
                      <a:pt x="179" y="124"/>
                      <a:pt x="179" y="123"/>
                    </a:cubicBezTo>
                    <a:cubicBezTo>
                      <a:pt x="179" y="123"/>
                      <a:pt x="181" y="124"/>
                      <a:pt x="181" y="124"/>
                    </a:cubicBezTo>
                    <a:cubicBezTo>
                      <a:pt x="182" y="124"/>
                      <a:pt x="182" y="126"/>
                      <a:pt x="183" y="126"/>
                    </a:cubicBezTo>
                    <a:cubicBezTo>
                      <a:pt x="184" y="126"/>
                      <a:pt x="186" y="127"/>
                      <a:pt x="186" y="126"/>
                    </a:cubicBezTo>
                    <a:cubicBezTo>
                      <a:pt x="186" y="126"/>
                      <a:pt x="185" y="123"/>
                      <a:pt x="185" y="121"/>
                    </a:cubicBezTo>
                    <a:cubicBezTo>
                      <a:pt x="184" y="120"/>
                      <a:pt x="184" y="119"/>
                      <a:pt x="185" y="120"/>
                    </a:cubicBezTo>
                    <a:cubicBezTo>
                      <a:pt x="186" y="121"/>
                      <a:pt x="188" y="126"/>
                      <a:pt x="189" y="127"/>
                    </a:cubicBezTo>
                    <a:cubicBezTo>
                      <a:pt x="191" y="128"/>
                      <a:pt x="191" y="129"/>
                      <a:pt x="192" y="128"/>
                    </a:cubicBezTo>
                    <a:cubicBezTo>
                      <a:pt x="193" y="127"/>
                      <a:pt x="194" y="126"/>
                      <a:pt x="193" y="127"/>
                    </a:cubicBezTo>
                    <a:cubicBezTo>
                      <a:pt x="193" y="128"/>
                      <a:pt x="194" y="130"/>
                      <a:pt x="195" y="131"/>
                    </a:cubicBezTo>
                    <a:cubicBezTo>
                      <a:pt x="197" y="132"/>
                      <a:pt x="197" y="133"/>
                      <a:pt x="197" y="133"/>
                    </a:cubicBezTo>
                    <a:cubicBezTo>
                      <a:pt x="198" y="133"/>
                      <a:pt x="197" y="133"/>
                      <a:pt x="197" y="134"/>
                    </a:cubicBezTo>
                    <a:cubicBezTo>
                      <a:pt x="196" y="134"/>
                      <a:pt x="197" y="135"/>
                      <a:pt x="198" y="135"/>
                    </a:cubicBezTo>
                    <a:cubicBezTo>
                      <a:pt x="198" y="135"/>
                      <a:pt x="198" y="135"/>
                      <a:pt x="198" y="136"/>
                    </a:cubicBezTo>
                    <a:cubicBezTo>
                      <a:pt x="197" y="136"/>
                      <a:pt x="196" y="137"/>
                      <a:pt x="197" y="137"/>
                    </a:cubicBezTo>
                    <a:cubicBezTo>
                      <a:pt x="198" y="137"/>
                      <a:pt x="199" y="138"/>
                      <a:pt x="200" y="139"/>
                    </a:cubicBezTo>
                    <a:cubicBezTo>
                      <a:pt x="201" y="140"/>
                      <a:pt x="205" y="144"/>
                      <a:pt x="205" y="144"/>
                    </a:cubicBezTo>
                    <a:cubicBezTo>
                      <a:pt x="205" y="144"/>
                      <a:pt x="207" y="144"/>
                      <a:pt x="206" y="145"/>
                    </a:cubicBezTo>
                    <a:cubicBezTo>
                      <a:pt x="206" y="145"/>
                      <a:pt x="204" y="148"/>
                      <a:pt x="204" y="149"/>
                    </a:cubicBezTo>
                    <a:cubicBezTo>
                      <a:pt x="204" y="150"/>
                      <a:pt x="205" y="150"/>
                      <a:pt x="205" y="149"/>
                    </a:cubicBezTo>
                    <a:cubicBezTo>
                      <a:pt x="206" y="148"/>
                      <a:pt x="206" y="146"/>
                      <a:pt x="207" y="149"/>
                    </a:cubicBezTo>
                    <a:cubicBezTo>
                      <a:pt x="207" y="151"/>
                      <a:pt x="208" y="152"/>
                      <a:pt x="208" y="151"/>
                    </a:cubicBezTo>
                    <a:cubicBezTo>
                      <a:pt x="208" y="150"/>
                      <a:pt x="208" y="149"/>
                      <a:pt x="209" y="150"/>
                    </a:cubicBezTo>
                    <a:cubicBezTo>
                      <a:pt x="209" y="150"/>
                      <a:pt x="209" y="152"/>
                      <a:pt x="210" y="152"/>
                    </a:cubicBezTo>
                    <a:cubicBezTo>
                      <a:pt x="211" y="152"/>
                      <a:pt x="211" y="151"/>
                      <a:pt x="212" y="152"/>
                    </a:cubicBezTo>
                    <a:cubicBezTo>
                      <a:pt x="213" y="153"/>
                      <a:pt x="215" y="154"/>
                      <a:pt x="215" y="153"/>
                    </a:cubicBezTo>
                    <a:cubicBezTo>
                      <a:pt x="216" y="152"/>
                      <a:pt x="216" y="151"/>
                      <a:pt x="216" y="152"/>
                    </a:cubicBezTo>
                    <a:cubicBezTo>
                      <a:pt x="216" y="152"/>
                      <a:pt x="216" y="152"/>
                      <a:pt x="216" y="153"/>
                    </a:cubicBezTo>
                    <a:cubicBezTo>
                      <a:pt x="217" y="153"/>
                      <a:pt x="217" y="154"/>
                      <a:pt x="217" y="154"/>
                    </a:cubicBezTo>
                    <a:cubicBezTo>
                      <a:pt x="218" y="154"/>
                      <a:pt x="216" y="154"/>
                      <a:pt x="215" y="155"/>
                    </a:cubicBezTo>
                    <a:cubicBezTo>
                      <a:pt x="215" y="156"/>
                      <a:pt x="213" y="157"/>
                      <a:pt x="214" y="158"/>
                    </a:cubicBezTo>
                    <a:cubicBezTo>
                      <a:pt x="214" y="159"/>
                      <a:pt x="216" y="161"/>
                      <a:pt x="217" y="161"/>
                    </a:cubicBezTo>
                    <a:cubicBezTo>
                      <a:pt x="217" y="161"/>
                      <a:pt x="217" y="161"/>
                      <a:pt x="216" y="162"/>
                    </a:cubicBezTo>
                    <a:cubicBezTo>
                      <a:pt x="216" y="162"/>
                      <a:pt x="215" y="163"/>
                      <a:pt x="215" y="162"/>
                    </a:cubicBezTo>
                    <a:cubicBezTo>
                      <a:pt x="214" y="162"/>
                      <a:pt x="214" y="160"/>
                      <a:pt x="213" y="161"/>
                    </a:cubicBezTo>
                    <a:cubicBezTo>
                      <a:pt x="213" y="162"/>
                      <a:pt x="214" y="162"/>
                      <a:pt x="214" y="163"/>
                    </a:cubicBezTo>
                    <a:cubicBezTo>
                      <a:pt x="215" y="163"/>
                      <a:pt x="215" y="164"/>
                      <a:pt x="214" y="165"/>
                    </a:cubicBezTo>
                    <a:cubicBezTo>
                      <a:pt x="214" y="165"/>
                      <a:pt x="215" y="167"/>
                      <a:pt x="216" y="168"/>
                    </a:cubicBezTo>
                    <a:cubicBezTo>
                      <a:pt x="217" y="169"/>
                      <a:pt x="217" y="168"/>
                      <a:pt x="218" y="167"/>
                    </a:cubicBezTo>
                    <a:cubicBezTo>
                      <a:pt x="219" y="167"/>
                      <a:pt x="220" y="167"/>
                      <a:pt x="220" y="167"/>
                    </a:cubicBezTo>
                    <a:cubicBezTo>
                      <a:pt x="220" y="166"/>
                      <a:pt x="221" y="164"/>
                      <a:pt x="221" y="165"/>
                    </a:cubicBezTo>
                    <a:cubicBezTo>
                      <a:pt x="221" y="166"/>
                      <a:pt x="222" y="166"/>
                      <a:pt x="222" y="167"/>
                    </a:cubicBezTo>
                    <a:cubicBezTo>
                      <a:pt x="223" y="168"/>
                      <a:pt x="222" y="168"/>
                      <a:pt x="222" y="169"/>
                    </a:cubicBezTo>
                    <a:cubicBezTo>
                      <a:pt x="222" y="169"/>
                      <a:pt x="222" y="171"/>
                      <a:pt x="221" y="172"/>
                    </a:cubicBezTo>
                    <a:cubicBezTo>
                      <a:pt x="221" y="172"/>
                      <a:pt x="221" y="173"/>
                      <a:pt x="222" y="172"/>
                    </a:cubicBezTo>
                    <a:cubicBezTo>
                      <a:pt x="222" y="172"/>
                      <a:pt x="223" y="171"/>
                      <a:pt x="224" y="171"/>
                    </a:cubicBezTo>
                    <a:cubicBezTo>
                      <a:pt x="225" y="171"/>
                      <a:pt x="225" y="171"/>
                      <a:pt x="225" y="170"/>
                    </a:cubicBezTo>
                    <a:cubicBezTo>
                      <a:pt x="225" y="169"/>
                      <a:pt x="224" y="169"/>
                      <a:pt x="225" y="170"/>
                    </a:cubicBezTo>
                    <a:cubicBezTo>
                      <a:pt x="226" y="170"/>
                      <a:pt x="226" y="171"/>
                      <a:pt x="227" y="171"/>
                    </a:cubicBezTo>
                    <a:cubicBezTo>
                      <a:pt x="227" y="172"/>
                      <a:pt x="226" y="171"/>
                      <a:pt x="226" y="173"/>
                    </a:cubicBezTo>
                    <a:cubicBezTo>
                      <a:pt x="227" y="174"/>
                      <a:pt x="227" y="174"/>
                      <a:pt x="228" y="175"/>
                    </a:cubicBezTo>
                    <a:cubicBezTo>
                      <a:pt x="229" y="175"/>
                      <a:pt x="231" y="175"/>
                      <a:pt x="231" y="173"/>
                    </a:cubicBezTo>
                    <a:cubicBezTo>
                      <a:pt x="232" y="172"/>
                      <a:pt x="232" y="173"/>
                      <a:pt x="232" y="174"/>
                    </a:cubicBezTo>
                    <a:cubicBezTo>
                      <a:pt x="231" y="175"/>
                      <a:pt x="231" y="175"/>
                      <a:pt x="232" y="175"/>
                    </a:cubicBezTo>
                    <a:cubicBezTo>
                      <a:pt x="234" y="175"/>
                      <a:pt x="234" y="175"/>
                      <a:pt x="232" y="175"/>
                    </a:cubicBezTo>
                    <a:cubicBezTo>
                      <a:pt x="231" y="175"/>
                      <a:pt x="231" y="176"/>
                      <a:pt x="230" y="176"/>
                    </a:cubicBezTo>
                    <a:cubicBezTo>
                      <a:pt x="229" y="177"/>
                      <a:pt x="227" y="178"/>
                      <a:pt x="228" y="179"/>
                    </a:cubicBezTo>
                    <a:cubicBezTo>
                      <a:pt x="229" y="180"/>
                      <a:pt x="230" y="180"/>
                      <a:pt x="231" y="179"/>
                    </a:cubicBezTo>
                    <a:cubicBezTo>
                      <a:pt x="232" y="179"/>
                      <a:pt x="233" y="179"/>
                      <a:pt x="234" y="179"/>
                    </a:cubicBezTo>
                    <a:cubicBezTo>
                      <a:pt x="235" y="179"/>
                      <a:pt x="235" y="180"/>
                      <a:pt x="234" y="180"/>
                    </a:cubicBezTo>
                    <a:cubicBezTo>
                      <a:pt x="233" y="180"/>
                      <a:pt x="232" y="180"/>
                      <a:pt x="231" y="181"/>
                    </a:cubicBezTo>
                    <a:cubicBezTo>
                      <a:pt x="230" y="181"/>
                      <a:pt x="229" y="182"/>
                      <a:pt x="230" y="182"/>
                    </a:cubicBezTo>
                    <a:cubicBezTo>
                      <a:pt x="232" y="182"/>
                      <a:pt x="233" y="183"/>
                      <a:pt x="231" y="183"/>
                    </a:cubicBezTo>
                    <a:cubicBezTo>
                      <a:pt x="229" y="183"/>
                      <a:pt x="230" y="184"/>
                      <a:pt x="231" y="185"/>
                    </a:cubicBezTo>
                    <a:cubicBezTo>
                      <a:pt x="233" y="186"/>
                      <a:pt x="235" y="186"/>
                      <a:pt x="236" y="186"/>
                    </a:cubicBezTo>
                    <a:cubicBezTo>
                      <a:pt x="237" y="186"/>
                      <a:pt x="237" y="187"/>
                      <a:pt x="238" y="187"/>
                    </a:cubicBezTo>
                    <a:cubicBezTo>
                      <a:pt x="240" y="188"/>
                      <a:pt x="241" y="186"/>
                      <a:pt x="241" y="185"/>
                    </a:cubicBezTo>
                    <a:cubicBezTo>
                      <a:pt x="241" y="184"/>
                      <a:pt x="242" y="185"/>
                      <a:pt x="242" y="185"/>
                    </a:cubicBezTo>
                    <a:cubicBezTo>
                      <a:pt x="242" y="186"/>
                      <a:pt x="241" y="187"/>
                      <a:pt x="240" y="188"/>
                    </a:cubicBezTo>
                    <a:cubicBezTo>
                      <a:pt x="240" y="188"/>
                      <a:pt x="241" y="188"/>
                      <a:pt x="242" y="189"/>
                    </a:cubicBezTo>
                    <a:cubicBezTo>
                      <a:pt x="242" y="189"/>
                      <a:pt x="245" y="189"/>
                      <a:pt x="245" y="187"/>
                    </a:cubicBezTo>
                    <a:cubicBezTo>
                      <a:pt x="245" y="186"/>
                      <a:pt x="245" y="185"/>
                      <a:pt x="245" y="186"/>
                    </a:cubicBezTo>
                    <a:cubicBezTo>
                      <a:pt x="245" y="187"/>
                      <a:pt x="245" y="188"/>
                      <a:pt x="245" y="189"/>
                    </a:cubicBezTo>
                    <a:cubicBezTo>
                      <a:pt x="245" y="190"/>
                      <a:pt x="246" y="190"/>
                      <a:pt x="247" y="189"/>
                    </a:cubicBezTo>
                    <a:cubicBezTo>
                      <a:pt x="247" y="189"/>
                      <a:pt x="248" y="188"/>
                      <a:pt x="247" y="189"/>
                    </a:cubicBezTo>
                    <a:cubicBezTo>
                      <a:pt x="246" y="190"/>
                      <a:pt x="246" y="191"/>
                      <a:pt x="247" y="192"/>
                    </a:cubicBezTo>
                    <a:cubicBezTo>
                      <a:pt x="247" y="193"/>
                      <a:pt x="250" y="196"/>
                      <a:pt x="250" y="193"/>
                    </a:cubicBezTo>
                    <a:cubicBezTo>
                      <a:pt x="251" y="191"/>
                      <a:pt x="251" y="190"/>
                      <a:pt x="251" y="191"/>
                    </a:cubicBezTo>
                    <a:cubicBezTo>
                      <a:pt x="251" y="193"/>
                      <a:pt x="252" y="194"/>
                      <a:pt x="252" y="194"/>
                    </a:cubicBezTo>
                    <a:cubicBezTo>
                      <a:pt x="252" y="195"/>
                      <a:pt x="251" y="195"/>
                      <a:pt x="251" y="195"/>
                    </a:cubicBezTo>
                    <a:cubicBezTo>
                      <a:pt x="250" y="196"/>
                      <a:pt x="251" y="196"/>
                      <a:pt x="252" y="196"/>
                    </a:cubicBezTo>
                    <a:cubicBezTo>
                      <a:pt x="253" y="196"/>
                      <a:pt x="255" y="196"/>
                      <a:pt x="255" y="196"/>
                    </a:cubicBezTo>
                    <a:cubicBezTo>
                      <a:pt x="255" y="195"/>
                      <a:pt x="255" y="195"/>
                      <a:pt x="255" y="196"/>
                    </a:cubicBezTo>
                    <a:cubicBezTo>
                      <a:pt x="256" y="197"/>
                      <a:pt x="256" y="197"/>
                      <a:pt x="257" y="198"/>
                    </a:cubicBezTo>
                    <a:cubicBezTo>
                      <a:pt x="257" y="199"/>
                      <a:pt x="257" y="199"/>
                      <a:pt x="258" y="200"/>
                    </a:cubicBezTo>
                    <a:cubicBezTo>
                      <a:pt x="258" y="201"/>
                      <a:pt x="259" y="201"/>
                      <a:pt x="259" y="201"/>
                    </a:cubicBezTo>
                    <a:cubicBezTo>
                      <a:pt x="259" y="202"/>
                      <a:pt x="260" y="204"/>
                      <a:pt x="260" y="206"/>
                    </a:cubicBezTo>
                    <a:cubicBezTo>
                      <a:pt x="260" y="207"/>
                      <a:pt x="261" y="211"/>
                      <a:pt x="259" y="212"/>
                    </a:cubicBezTo>
                    <a:cubicBezTo>
                      <a:pt x="258" y="212"/>
                      <a:pt x="255" y="212"/>
                      <a:pt x="256" y="211"/>
                    </a:cubicBezTo>
                    <a:cubicBezTo>
                      <a:pt x="257" y="210"/>
                      <a:pt x="259" y="207"/>
                      <a:pt x="258" y="207"/>
                    </a:cubicBezTo>
                    <a:cubicBezTo>
                      <a:pt x="256" y="206"/>
                      <a:pt x="253" y="206"/>
                      <a:pt x="251" y="206"/>
                    </a:cubicBezTo>
                    <a:cubicBezTo>
                      <a:pt x="249" y="205"/>
                      <a:pt x="247" y="203"/>
                      <a:pt x="247" y="205"/>
                    </a:cubicBezTo>
                    <a:cubicBezTo>
                      <a:pt x="246" y="206"/>
                      <a:pt x="248" y="211"/>
                      <a:pt x="250" y="213"/>
                    </a:cubicBezTo>
                    <a:cubicBezTo>
                      <a:pt x="252" y="215"/>
                      <a:pt x="249" y="217"/>
                      <a:pt x="251" y="218"/>
                    </a:cubicBezTo>
                    <a:cubicBezTo>
                      <a:pt x="252" y="219"/>
                      <a:pt x="256" y="219"/>
                      <a:pt x="254" y="219"/>
                    </a:cubicBezTo>
                    <a:cubicBezTo>
                      <a:pt x="252" y="220"/>
                      <a:pt x="251" y="221"/>
                      <a:pt x="251" y="223"/>
                    </a:cubicBezTo>
                    <a:cubicBezTo>
                      <a:pt x="251" y="225"/>
                      <a:pt x="251" y="228"/>
                      <a:pt x="251" y="229"/>
                    </a:cubicBezTo>
                    <a:cubicBezTo>
                      <a:pt x="251" y="230"/>
                      <a:pt x="251" y="236"/>
                      <a:pt x="250" y="238"/>
                    </a:cubicBezTo>
                    <a:cubicBezTo>
                      <a:pt x="249" y="240"/>
                      <a:pt x="248" y="242"/>
                      <a:pt x="248" y="244"/>
                    </a:cubicBezTo>
                    <a:cubicBezTo>
                      <a:pt x="248" y="246"/>
                      <a:pt x="248" y="247"/>
                      <a:pt x="249" y="249"/>
                    </a:cubicBezTo>
                    <a:cubicBezTo>
                      <a:pt x="250" y="250"/>
                      <a:pt x="250" y="254"/>
                      <a:pt x="250" y="255"/>
                    </a:cubicBezTo>
                    <a:cubicBezTo>
                      <a:pt x="250" y="257"/>
                      <a:pt x="249" y="259"/>
                      <a:pt x="249" y="261"/>
                    </a:cubicBezTo>
                    <a:cubicBezTo>
                      <a:pt x="249" y="262"/>
                      <a:pt x="251" y="263"/>
                      <a:pt x="252" y="265"/>
                    </a:cubicBezTo>
                    <a:cubicBezTo>
                      <a:pt x="252" y="267"/>
                      <a:pt x="252" y="270"/>
                      <a:pt x="253" y="271"/>
                    </a:cubicBezTo>
                    <a:cubicBezTo>
                      <a:pt x="255" y="272"/>
                      <a:pt x="255" y="272"/>
                      <a:pt x="256" y="274"/>
                    </a:cubicBezTo>
                    <a:cubicBezTo>
                      <a:pt x="257" y="276"/>
                      <a:pt x="257" y="277"/>
                      <a:pt x="258" y="277"/>
                    </a:cubicBezTo>
                    <a:cubicBezTo>
                      <a:pt x="259" y="277"/>
                      <a:pt x="259" y="275"/>
                      <a:pt x="259" y="276"/>
                    </a:cubicBezTo>
                    <a:cubicBezTo>
                      <a:pt x="260" y="277"/>
                      <a:pt x="261" y="279"/>
                      <a:pt x="261" y="279"/>
                    </a:cubicBezTo>
                    <a:cubicBezTo>
                      <a:pt x="260" y="279"/>
                      <a:pt x="259" y="278"/>
                      <a:pt x="259" y="279"/>
                    </a:cubicBezTo>
                    <a:cubicBezTo>
                      <a:pt x="259" y="279"/>
                      <a:pt x="260" y="282"/>
                      <a:pt x="261" y="283"/>
                    </a:cubicBezTo>
                    <a:cubicBezTo>
                      <a:pt x="262" y="284"/>
                      <a:pt x="263" y="284"/>
                      <a:pt x="263" y="284"/>
                    </a:cubicBezTo>
                    <a:cubicBezTo>
                      <a:pt x="263" y="285"/>
                      <a:pt x="262" y="287"/>
                      <a:pt x="263" y="288"/>
                    </a:cubicBezTo>
                    <a:cubicBezTo>
                      <a:pt x="263" y="289"/>
                      <a:pt x="269" y="294"/>
                      <a:pt x="270" y="295"/>
                    </a:cubicBezTo>
                    <a:cubicBezTo>
                      <a:pt x="270" y="297"/>
                      <a:pt x="269" y="298"/>
                      <a:pt x="271" y="299"/>
                    </a:cubicBezTo>
                    <a:cubicBezTo>
                      <a:pt x="273" y="299"/>
                      <a:pt x="278" y="301"/>
                      <a:pt x="279" y="302"/>
                    </a:cubicBezTo>
                    <a:cubicBezTo>
                      <a:pt x="281" y="303"/>
                      <a:pt x="282" y="302"/>
                      <a:pt x="283" y="303"/>
                    </a:cubicBezTo>
                    <a:cubicBezTo>
                      <a:pt x="285" y="304"/>
                      <a:pt x="289" y="308"/>
                      <a:pt x="289" y="309"/>
                    </a:cubicBezTo>
                    <a:cubicBezTo>
                      <a:pt x="289" y="310"/>
                      <a:pt x="289" y="311"/>
                      <a:pt x="290" y="312"/>
                    </a:cubicBezTo>
                    <a:cubicBezTo>
                      <a:pt x="290" y="313"/>
                      <a:pt x="291" y="315"/>
                      <a:pt x="292" y="316"/>
                    </a:cubicBezTo>
                    <a:cubicBezTo>
                      <a:pt x="293" y="317"/>
                      <a:pt x="296" y="323"/>
                      <a:pt x="297" y="326"/>
                    </a:cubicBezTo>
                    <a:cubicBezTo>
                      <a:pt x="298" y="328"/>
                      <a:pt x="298" y="329"/>
                      <a:pt x="299" y="330"/>
                    </a:cubicBezTo>
                    <a:cubicBezTo>
                      <a:pt x="301" y="331"/>
                      <a:pt x="306" y="335"/>
                      <a:pt x="306" y="336"/>
                    </a:cubicBezTo>
                    <a:cubicBezTo>
                      <a:pt x="307" y="338"/>
                      <a:pt x="307" y="340"/>
                      <a:pt x="307" y="342"/>
                    </a:cubicBezTo>
                    <a:cubicBezTo>
                      <a:pt x="308" y="343"/>
                      <a:pt x="307" y="342"/>
                      <a:pt x="306" y="342"/>
                    </a:cubicBezTo>
                    <a:cubicBezTo>
                      <a:pt x="305" y="341"/>
                      <a:pt x="302" y="341"/>
                      <a:pt x="303" y="342"/>
                    </a:cubicBezTo>
                    <a:cubicBezTo>
                      <a:pt x="304" y="343"/>
                      <a:pt x="308" y="347"/>
                      <a:pt x="309" y="347"/>
                    </a:cubicBezTo>
                    <a:cubicBezTo>
                      <a:pt x="311" y="347"/>
                      <a:pt x="312" y="347"/>
                      <a:pt x="313" y="348"/>
                    </a:cubicBezTo>
                    <a:cubicBezTo>
                      <a:pt x="314" y="349"/>
                      <a:pt x="318" y="352"/>
                      <a:pt x="319" y="353"/>
                    </a:cubicBezTo>
                    <a:cubicBezTo>
                      <a:pt x="319" y="354"/>
                      <a:pt x="319" y="356"/>
                      <a:pt x="319" y="357"/>
                    </a:cubicBezTo>
                    <a:cubicBezTo>
                      <a:pt x="318" y="358"/>
                      <a:pt x="317" y="358"/>
                      <a:pt x="318" y="359"/>
                    </a:cubicBezTo>
                    <a:cubicBezTo>
                      <a:pt x="319" y="360"/>
                      <a:pt x="323" y="362"/>
                      <a:pt x="324" y="364"/>
                    </a:cubicBezTo>
                    <a:cubicBezTo>
                      <a:pt x="325" y="365"/>
                      <a:pt x="328" y="368"/>
                      <a:pt x="329" y="369"/>
                    </a:cubicBezTo>
                    <a:cubicBezTo>
                      <a:pt x="331" y="371"/>
                      <a:pt x="331" y="371"/>
                      <a:pt x="332" y="370"/>
                    </a:cubicBezTo>
                    <a:cubicBezTo>
                      <a:pt x="332" y="370"/>
                      <a:pt x="334" y="368"/>
                      <a:pt x="333" y="367"/>
                    </a:cubicBezTo>
                    <a:cubicBezTo>
                      <a:pt x="332" y="366"/>
                      <a:pt x="332" y="366"/>
                      <a:pt x="331" y="365"/>
                    </a:cubicBezTo>
                    <a:cubicBezTo>
                      <a:pt x="331" y="364"/>
                      <a:pt x="332" y="363"/>
                      <a:pt x="330" y="363"/>
                    </a:cubicBezTo>
                    <a:cubicBezTo>
                      <a:pt x="329" y="362"/>
                      <a:pt x="327" y="363"/>
                      <a:pt x="326" y="361"/>
                    </a:cubicBezTo>
                    <a:cubicBezTo>
                      <a:pt x="325" y="360"/>
                      <a:pt x="327" y="359"/>
                      <a:pt x="327" y="358"/>
                    </a:cubicBezTo>
                    <a:cubicBezTo>
                      <a:pt x="327" y="358"/>
                      <a:pt x="326" y="358"/>
                      <a:pt x="326" y="358"/>
                    </a:cubicBezTo>
                    <a:cubicBezTo>
                      <a:pt x="325" y="357"/>
                      <a:pt x="323" y="353"/>
                      <a:pt x="323" y="352"/>
                    </a:cubicBezTo>
                    <a:cubicBezTo>
                      <a:pt x="322" y="350"/>
                      <a:pt x="322" y="349"/>
                      <a:pt x="321" y="348"/>
                    </a:cubicBezTo>
                    <a:cubicBezTo>
                      <a:pt x="320" y="347"/>
                      <a:pt x="316" y="343"/>
                      <a:pt x="315" y="342"/>
                    </a:cubicBezTo>
                    <a:cubicBezTo>
                      <a:pt x="314" y="341"/>
                      <a:pt x="314" y="338"/>
                      <a:pt x="313" y="336"/>
                    </a:cubicBezTo>
                    <a:cubicBezTo>
                      <a:pt x="312" y="335"/>
                      <a:pt x="311" y="335"/>
                      <a:pt x="310" y="334"/>
                    </a:cubicBezTo>
                    <a:cubicBezTo>
                      <a:pt x="310" y="333"/>
                      <a:pt x="309" y="331"/>
                      <a:pt x="308" y="330"/>
                    </a:cubicBezTo>
                    <a:cubicBezTo>
                      <a:pt x="306" y="329"/>
                      <a:pt x="305" y="328"/>
                      <a:pt x="304" y="326"/>
                    </a:cubicBezTo>
                    <a:cubicBezTo>
                      <a:pt x="304" y="325"/>
                      <a:pt x="303" y="318"/>
                      <a:pt x="303" y="317"/>
                    </a:cubicBezTo>
                    <a:cubicBezTo>
                      <a:pt x="302" y="316"/>
                      <a:pt x="303" y="315"/>
                      <a:pt x="304" y="316"/>
                    </a:cubicBezTo>
                    <a:cubicBezTo>
                      <a:pt x="306" y="317"/>
                      <a:pt x="306" y="318"/>
                      <a:pt x="307" y="318"/>
                    </a:cubicBezTo>
                    <a:cubicBezTo>
                      <a:pt x="308" y="318"/>
                      <a:pt x="309" y="317"/>
                      <a:pt x="310" y="318"/>
                    </a:cubicBezTo>
                    <a:cubicBezTo>
                      <a:pt x="310" y="319"/>
                      <a:pt x="312" y="319"/>
                      <a:pt x="313" y="319"/>
                    </a:cubicBezTo>
                    <a:cubicBezTo>
                      <a:pt x="313" y="320"/>
                      <a:pt x="313" y="324"/>
                      <a:pt x="315" y="327"/>
                    </a:cubicBezTo>
                    <a:cubicBezTo>
                      <a:pt x="317" y="331"/>
                      <a:pt x="317" y="332"/>
                      <a:pt x="317" y="332"/>
                    </a:cubicBezTo>
                    <a:cubicBezTo>
                      <a:pt x="316" y="333"/>
                      <a:pt x="315" y="335"/>
                      <a:pt x="316" y="335"/>
                    </a:cubicBezTo>
                    <a:cubicBezTo>
                      <a:pt x="317" y="334"/>
                      <a:pt x="317" y="331"/>
                      <a:pt x="318" y="333"/>
                    </a:cubicBezTo>
                    <a:cubicBezTo>
                      <a:pt x="319" y="335"/>
                      <a:pt x="320" y="336"/>
                      <a:pt x="322" y="337"/>
                    </a:cubicBezTo>
                    <a:cubicBezTo>
                      <a:pt x="324" y="339"/>
                      <a:pt x="324" y="340"/>
                      <a:pt x="326" y="340"/>
                    </a:cubicBezTo>
                    <a:cubicBezTo>
                      <a:pt x="327" y="341"/>
                      <a:pt x="326" y="342"/>
                      <a:pt x="327" y="343"/>
                    </a:cubicBezTo>
                    <a:cubicBezTo>
                      <a:pt x="328" y="344"/>
                      <a:pt x="330" y="345"/>
                      <a:pt x="330" y="346"/>
                    </a:cubicBezTo>
                    <a:cubicBezTo>
                      <a:pt x="331" y="346"/>
                      <a:pt x="331" y="348"/>
                      <a:pt x="332" y="348"/>
                    </a:cubicBezTo>
                    <a:cubicBezTo>
                      <a:pt x="333" y="348"/>
                      <a:pt x="334" y="348"/>
                      <a:pt x="334" y="349"/>
                    </a:cubicBezTo>
                    <a:cubicBezTo>
                      <a:pt x="334" y="350"/>
                      <a:pt x="333" y="351"/>
                      <a:pt x="334" y="352"/>
                    </a:cubicBezTo>
                    <a:cubicBezTo>
                      <a:pt x="334" y="354"/>
                      <a:pt x="336" y="354"/>
                      <a:pt x="337" y="355"/>
                    </a:cubicBezTo>
                    <a:cubicBezTo>
                      <a:pt x="338" y="356"/>
                      <a:pt x="338" y="356"/>
                      <a:pt x="339" y="356"/>
                    </a:cubicBezTo>
                    <a:cubicBezTo>
                      <a:pt x="340" y="357"/>
                      <a:pt x="341" y="358"/>
                      <a:pt x="341" y="359"/>
                    </a:cubicBezTo>
                    <a:cubicBezTo>
                      <a:pt x="341" y="360"/>
                      <a:pt x="342" y="360"/>
                      <a:pt x="343" y="361"/>
                    </a:cubicBezTo>
                    <a:cubicBezTo>
                      <a:pt x="343" y="361"/>
                      <a:pt x="345" y="363"/>
                      <a:pt x="346" y="364"/>
                    </a:cubicBezTo>
                    <a:cubicBezTo>
                      <a:pt x="348" y="366"/>
                      <a:pt x="352" y="370"/>
                      <a:pt x="353" y="371"/>
                    </a:cubicBezTo>
                    <a:cubicBezTo>
                      <a:pt x="354" y="373"/>
                      <a:pt x="356" y="374"/>
                      <a:pt x="356" y="376"/>
                    </a:cubicBezTo>
                    <a:cubicBezTo>
                      <a:pt x="355" y="377"/>
                      <a:pt x="354" y="378"/>
                      <a:pt x="355" y="378"/>
                    </a:cubicBezTo>
                    <a:cubicBezTo>
                      <a:pt x="356" y="378"/>
                      <a:pt x="357" y="378"/>
                      <a:pt x="357" y="379"/>
                    </a:cubicBezTo>
                    <a:cubicBezTo>
                      <a:pt x="358" y="380"/>
                      <a:pt x="356" y="382"/>
                      <a:pt x="356" y="383"/>
                    </a:cubicBezTo>
                    <a:cubicBezTo>
                      <a:pt x="355" y="384"/>
                      <a:pt x="357" y="383"/>
                      <a:pt x="357" y="384"/>
                    </a:cubicBezTo>
                    <a:cubicBezTo>
                      <a:pt x="356" y="385"/>
                      <a:pt x="355" y="386"/>
                      <a:pt x="355" y="387"/>
                    </a:cubicBezTo>
                    <a:cubicBezTo>
                      <a:pt x="356" y="388"/>
                      <a:pt x="359" y="393"/>
                      <a:pt x="361" y="393"/>
                    </a:cubicBezTo>
                    <a:cubicBezTo>
                      <a:pt x="362" y="394"/>
                      <a:pt x="364" y="394"/>
                      <a:pt x="365" y="396"/>
                    </a:cubicBezTo>
                    <a:cubicBezTo>
                      <a:pt x="367" y="397"/>
                      <a:pt x="369" y="399"/>
                      <a:pt x="370" y="399"/>
                    </a:cubicBezTo>
                    <a:cubicBezTo>
                      <a:pt x="372" y="400"/>
                      <a:pt x="375" y="400"/>
                      <a:pt x="376" y="401"/>
                    </a:cubicBezTo>
                    <a:cubicBezTo>
                      <a:pt x="377" y="401"/>
                      <a:pt x="383" y="405"/>
                      <a:pt x="386" y="406"/>
                    </a:cubicBezTo>
                    <a:cubicBezTo>
                      <a:pt x="390" y="408"/>
                      <a:pt x="393" y="409"/>
                      <a:pt x="396" y="410"/>
                    </a:cubicBezTo>
                    <a:cubicBezTo>
                      <a:pt x="399" y="411"/>
                      <a:pt x="402" y="412"/>
                      <a:pt x="404" y="413"/>
                    </a:cubicBezTo>
                    <a:cubicBezTo>
                      <a:pt x="405" y="414"/>
                      <a:pt x="409" y="414"/>
                      <a:pt x="410" y="413"/>
                    </a:cubicBezTo>
                    <a:cubicBezTo>
                      <a:pt x="412" y="412"/>
                      <a:pt x="413" y="410"/>
                      <a:pt x="415" y="410"/>
                    </a:cubicBezTo>
                    <a:cubicBezTo>
                      <a:pt x="417" y="410"/>
                      <a:pt x="419" y="410"/>
                      <a:pt x="421" y="412"/>
                    </a:cubicBezTo>
                    <a:cubicBezTo>
                      <a:pt x="423" y="413"/>
                      <a:pt x="425" y="414"/>
                      <a:pt x="426" y="415"/>
                    </a:cubicBezTo>
                    <a:cubicBezTo>
                      <a:pt x="427" y="416"/>
                      <a:pt x="429" y="418"/>
                      <a:pt x="431" y="420"/>
                    </a:cubicBezTo>
                    <a:cubicBezTo>
                      <a:pt x="431" y="420"/>
                      <a:pt x="431" y="420"/>
                      <a:pt x="431" y="421"/>
                    </a:cubicBezTo>
                    <a:cubicBezTo>
                      <a:pt x="433" y="422"/>
                      <a:pt x="435" y="423"/>
                      <a:pt x="436" y="424"/>
                    </a:cubicBezTo>
                    <a:cubicBezTo>
                      <a:pt x="438" y="424"/>
                      <a:pt x="441" y="424"/>
                      <a:pt x="443" y="425"/>
                    </a:cubicBezTo>
                    <a:cubicBezTo>
                      <a:pt x="443" y="425"/>
                      <a:pt x="443" y="425"/>
                      <a:pt x="443" y="425"/>
                    </a:cubicBezTo>
                    <a:cubicBezTo>
                      <a:pt x="445" y="426"/>
                      <a:pt x="448" y="427"/>
                      <a:pt x="450" y="428"/>
                    </a:cubicBezTo>
                    <a:cubicBezTo>
                      <a:pt x="452" y="428"/>
                      <a:pt x="454" y="428"/>
                      <a:pt x="455" y="428"/>
                    </a:cubicBezTo>
                    <a:cubicBezTo>
                      <a:pt x="455" y="428"/>
                      <a:pt x="455" y="428"/>
                      <a:pt x="455" y="428"/>
                    </a:cubicBezTo>
                    <a:cubicBezTo>
                      <a:pt x="457" y="427"/>
                      <a:pt x="459" y="427"/>
                      <a:pt x="458" y="428"/>
                    </a:cubicBezTo>
                    <a:cubicBezTo>
                      <a:pt x="458" y="428"/>
                      <a:pt x="457" y="429"/>
                      <a:pt x="457" y="430"/>
                    </a:cubicBezTo>
                    <a:cubicBezTo>
                      <a:pt x="457" y="430"/>
                      <a:pt x="457" y="430"/>
                      <a:pt x="457" y="430"/>
                    </a:cubicBezTo>
                    <a:cubicBezTo>
                      <a:pt x="458" y="431"/>
                      <a:pt x="461" y="434"/>
                      <a:pt x="463" y="436"/>
                    </a:cubicBezTo>
                    <a:cubicBezTo>
                      <a:pt x="464" y="438"/>
                      <a:pt x="467" y="439"/>
                      <a:pt x="468" y="440"/>
                    </a:cubicBezTo>
                    <a:cubicBezTo>
                      <a:pt x="468" y="440"/>
                      <a:pt x="469" y="441"/>
                      <a:pt x="469" y="441"/>
                    </a:cubicBezTo>
                    <a:cubicBezTo>
                      <a:pt x="469" y="441"/>
                      <a:pt x="468" y="442"/>
                      <a:pt x="468" y="443"/>
                    </a:cubicBezTo>
                    <a:cubicBezTo>
                      <a:pt x="468" y="443"/>
                      <a:pt x="466" y="444"/>
                      <a:pt x="467" y="445"/>
                    </a:cubicBezTo>
                    <a:cubicBezTo>
                      <a:pt x="467" y="446"/>
                      <a:pt x="467" y="447"/>
                      <a:pt x="468" y="447"/>
                    </a:cubicBezTo>
                    <a:cubicBezTo>
                      <a:pt x="469" y="447"/>
                      <a:pt x="469" y="448"/>
                      <a:pt x="470" y="448"/>
                    </a:cubicBezTo>
                    <a:cubicBezTo>
                      <a:pt x="470" y="449"/>
                      <a:pt x="472" y="448"/>
                      <a:pt x="472" y="447"/>
                    </a:cubicBezTo>
                    <a:cubicBezTo>
                      <a:pt x="472" y="447"/>
                      <a:pt x="470" y="446"/>
                      <a:pt x="469" y="445"/>
                    </a:cubicBezTo>
                    <a:cubicBezTo>
                      <a:pt x="469" y="445"/>
                      <a:pt x="470" y="446"/>
                      <a:pt x="471" y="446"/>
                    </a:cubicBezTo>
                    <a:cubicBezTo>
                      <a:pt x="472" y="447"/>
                      <a:pt x="473" y="447"/>
                      <a:pt x="473" y="448"/>
                    </a:cubicBezTo>
                    <a:cubicBezTo>
                      <a:pt x="474" y="450"/>
                      <a:pt x="474" y="450"/>
                      <a:pt x="475" y="450"/>
                    </a:cubicBezTo>
                    <a:cubicBezTo>
                      <a:pt x="476" y="450"/>
                      <a:pt x="478" y="451"/>
                      <a:pt x="478" y="452"/>
                    </a:cubicBezTo>
                    <a:cubicBezTo>
                      <a:pt x="479" y="453"/>
                      <a:pt x="479" y="455"/>
                      <a:pt x="480" y="455"/>
                    </a:cubicBezTo>
                    <a:cubicBezTo>
                      <a:pt x="480" y="456"/>
                      <a:pt x="482" y="456"/>
                      <a:pt x="483" y="456"/>
                    </a:cubicBezTo>
                    <a:cubicBezTo>
                      <a:pt x="484" y="456"/>
                      <a:pt x="484" y="456"/>
                      <a:pt x="484" y="456"/>
                    </a:cubicBezTo>
                    <a:cubicBezTo>
                      <a:pt x="486" y="457"/>
                      <a:pt x="489" y="457"/>
                      <a:pt x="490" y="458"/>
                    </a:cubicBezTo>
                    <a:cubicBezTo>
                      <a:pt x="491" y="459"/>
                      <a:pt x="492" y="460"/>
                      <a:pt x="492" y="460"/>
                    </a:cubicBezTo>
                    <a:cubicBezTo>
                      <a:pt x="492" y="459"/>
                      <a:pt x="493" y="458"/>
                      <a:pt x="493" y="459"/>
                    </a:cubicBezTo>
                    <a:cubicBezTo>
                      <a:pt x="494" y="460"/>
                      <a:pt x="493" y="462"/>
                      <a:pt x="495" y="462"/>
                    </a:cubicBezTo>
                    <a:cubicBezTo>
                      <a:pt x="496" y="462"/>
                      <a:pt x="497" y="462"/>
                      <a:pt x="498" y="461"/>
                    </a:cubicBezTo>
                    <a:cubicBezTo>
                      <a:pt x="498" y="461"/>
                      <a:pt x="500" y="461"/>
                      <a:pt x="499" y="460"/>
                    </a:cubicBezTo>
                    <a:cubicBezTo>
                      <a:pt x="498" y="459"/>
                      <a:pt x="497" y="458"/>
                      <a:pt x="497" y="457"/>
                    </a:cubicBezTo>
                    <a:cubicBezTo>
                      <a:pt x="497" y="457"/>
                      <a:pt x="498" y="456"/>
                      <a:pt x="499" y="456"/>
                    </a:cubicBezTo>
                    <a:cubicBezTo>
                      <a:pt x="500" y="455"/>
                      <a:pt x="501" y="454"/>
                      <a:pt x="502" y="453"/>
                    </a:cubicBezTo>
                    <a:cubicBezTo>
                      <a:pt x="503" y="452"/>
                      <a:pt x="503" y="452"/>
                      <a:pt x="504" y="452"/>
                    </a:cubicBezTo>
                    <a:cubicBezTo>
                      <a:pt x="505" y="452"/>
                      <a:pt x="506" y="453"/>
                      <a:pt x="507" y="454"/>
                    </a:cubicBezTo>
                    <a:cubicBezTo>
                      <a:pt x="507" y="454"/>
                      <a:pt x="508" y="453"/>
                      <a:pt x="508" y="454"/>
                    </a:cubicBezTo>
                    <a:cubicBezTo>
                      <a:pt x="508" y="455"/>
                      <a:pt x="509" y="455"/>
                      <a:pt x="509" y="456"/>
                    </a:cubicBezTo>
                    <a:cubicBezTo>
                      <a:pt x="509" y="457"/>
                      <a:pt x="509" y="457"/>
                      <a:pt x="509" y="457"/>
                    </a:cubicBezTo>
                    <a:cubicBezTo>
                      <a:pt x="509" y="458"/>
                      <a:pt x="511" y="462"/>
                      <a:pt x="512" y="462"/>
                    </a:cubicBezTo>
                    <a:cubicBezTo>
                      <a:pt x="513" y="463"/>
                      <a:pt x="515" y="466"/>
                      <a:pt x="515" y="467"/>
                    </a:cubicBezTo>
                    <a:cubicBezTo>
                      <a:pt x="515" y="469"/>
                      <a:pt x="515" y="470"/>
                      <a:pt x="515" y="472"/>
                    </a:cubicBezTo>
                    <a:cubicBezTo>
                      <a:pt x="515" y="473"/>
                      <a:pt x="515" y="478"/>
                      <a:pt x="514" y="479"/>
                    </a:cubicBezTo>
                    <a:cubicBezTo>
                      <a:pt x="514" y="481"/>
                      <a:pt x="516" y="482"/>
                      <a:pt x="516" y="483"/>
                    </a:cubicBezTo>
                    <a:cubicBezTo>
                      <a:pt x="515" y="484"/>
                      <a:pt x="513" y="489"/>
                      <a:pt x="511" y="489"/>
                    </a:cubicBezTo>
                    <a:cubicBezTo>
                      <a:pt x="510" y="490"/>
                      <a:pt x="509" y="489"/>
                      <a:pt x="508" y="490"/>
                    </a:cubicBezTo>
                    <a:cubicBezTo>
                      <a:pt x="507" y="492"/>
                      <a:pt x="507" y="493"/>
                      <a:pt x="507" y="493"/>
                    </a:cubicBezTo>
                    <a:cubicBezTo>
                      <a:pt x="506" y="494"/>
                      <a:pt x="505" y="494"/>
                      <a:pt x="505" y="494"/>
                    </a:cubicBezTo>
                    <a:cubicBezTo>
                      <a:pt x="505" y="495"/>
                      <a:pt x="505" y="495"/>
                      <a:pt x="506" y="496"/>
                    </a:cubicBezTo>
                    <a:cubicBezTo>
                      <a:pt x="506" y="496"/>
                      <a:pt x="506" y="498"/>
                      <a:pt x="505" y="498"/>
                    </a:cubicBezTo>
                    <a:cubicBezTo>
                      <a:pt x="504" y="498"/>
                      <a:pt x="503" y="498"/>
                      <a:pt x="502" y="498"/>
                    </a:cubicBezTo>
                    <a:cubicBezTo>
                      <a:pt x="501" y="499"/>
                      <a:pt x="499" y="499"/>
                      <a:pt x="499" y="500"/>
                    </a:cubicBezTo>
                    <a:cubicBezTo>
                      <a:pt x="499" y="500"/>
                      <a:pt x="499" y="503"/>
                      <a:pt x="499" y="503"/>
                    </a:cubicBezTo>
                    <a:cubicBezTo>
                      <a:pt x="498" y="504"/>
                      <a:pt x="496" y="505"/>
                      <a:pt x="496" y="506"/>
                    </a:cubicBezTo>
                    <a:cubicBezTo>
                      <a:pt x="497" y="506"/>
                      <a:pt x="497" y="508"/>
                      <a:pt x="497" y="508"/>
                    </a:cubicBezTo>
                    <a:cubicBezTo>
                      <a:pt x="496" y="508"/>
                      <a:pt x="495" y="510"/>
                      <a:pt x="495" y="511"/>
                    </a:cubicBezTo>
                    <a:cubicBezTo>
                      <a:pt x="494" y="511"/>
                      <a:pt x="495" y="513"/>
                      <a:pt x="495" y="514"/>
                    </a:cubicBezTo>
                    <a:cubicBezTo>
                      <a:pt x="495" y="515"/>
                      <a:pt x="494" y="516"/>
                      <a:pt x="495" y="517"/>
                    </a:cubicBezTo>
                    <a:cubicBezTo>
                      <a:pt x="495" y="518"/>
                      <a:pt x="496" y="519"/>
                      <a:pt x="497" y="519"/>
                    </a:cubicBezTo>
                    <a:cubicBezTo>
                      <a:pt x="498" y="519"/>
                      <a:pt x="499" y="517"/>
                      <a:pt x="499" y="517"/>
                    </a:cubicBezTo>
                    <a:cubicBezTo>
                      <a:pt x="500" y="516"/>
                      <a:pt x="500" y="516"/>
                      <a:pt x="500" y="517"/>
                    </a:cubicBezTo>
                    <a:cubicBezTo>
                      <a:pt x="499" y="518"/>
                      <a:pt x="500" y="518"/>
                      <a:pt x="500" y="518"/>
                    </a:cubicBezTo>
                    <a:cubicBezTo>
                      <a:pt x="501" y="518"/>
                      <a:pt x="501" y="518"/>
                      <a:pt x="501" y="519"/>
                    </a:cubicBezTo>
                    <a:cubicBezTo>
                      <a:pt x="500" y="520"/>
                      <a:pt x="500" y="521"/>
                      <a:pt x="500" y="522"/>
                    </a:cubicBezTo>
                    <a:cubicBezTo>
                      <a:pt x="499" y="523"/>
                      <a:pt x="499" y="523"/>
                      <a:pt x="498" y="523"/>
                    </a:cubicBezTo>
                    <a:cubicBezTo>
                      <a:pt x="498" y="523"/>
                      <a:pt x="498" y="523"/>
                      <a:pt x="498" y="523"/>
                    </a:cubicBezTo>
                    <a:cubicBezTo>
                      <a:pt x="497" y="524"/>
                      <a:pt x="496" y="525"/>
                      <a:pt x="495" y="526"/>
                    </a:cubicBezTo>
                    <a:cubicBezTo>
                      <a:pt x="494" y="527"/>
                      <a:pt x="491" y="529"/>
                      <a:pt x="492" y="531"/>
                    </a:cubicBezTo>
                    <a:cubicBezTo>
                      <a:pt x="493" y="533"/>
                      <a:pt x="495" y="536"/>
                      <a:pt x="495" y="537"/>
                    </a:cubicBezTo>
                    <a:cubicBezTo>
                      <a:pt x="494" y="537"/>
                      <a:pt x="493" y="537"/>
                      <a:pt x="493" y="538"/>
                    </a:cubicBezTo>
                    <a:cubicBezTo>
                      <a:pt x="493" y="539"/>
                      <a:pt x="498" y="540"/>
                      <a:pt x="500" y="544"/>
                    </a:cubicBezTo>
                    <a:cubicBezTo>
                      <a:pt x="502" y="548"/>
                      <a:pt x="504" y="550"/>
                      <a:pt x="505" y="551"/>
                    </a:cubicBezTo>
                    <a:cubicBezTo>
                      <a:pt x="505" y="552"/>
                      <a:pt x="508" y="559"/>
                      <a:pt x="510" y="562"/>
                    </a:cubicBezTo>
                    <a:cubicBezTo>
                      <a:pt x="511" y="565"/>
                      <a:pt x="518" y="577"/>
                      <a:pt x="519" y="579"/>
                    </a:cubicBezTo>
                    <a:cubicBezTo>
                      <a:pt x="520" y="580"/>
                      <a:pt x="521" y="582"/>
                      <a:pt x="521" y="583"/>
                    </a:cubicBezTo>
                    <a:cubicBezTo>
                      <a:pt x="520" y="583"/>
                      <a:pt x="520" y="582"/>
                      <a:pt x="520" y="583"/>
                    </a:cubicBezTo>
                    <a:cubicBezTo>
                      <a:pt x="520" y="584"/>
                      <a:pt x="525" y="589"/>
                      <a:pt x="525" y="590"/>
                    </a:cubicBezTo>
                    <a:cubicBezTo>
                      <a:pt x="525" y="590"/>
                      <a:pt x="526" y="591"/>
                      <a:pt x="527" y="592"/>
                    </a:cubicBezTo>
                    <a:cubicBezTo>
                      <a:pt x="527" y="593"/>
                      <a:pt x="537" y="597"/>
                      <a:pt x="539" y="599"/>
                    </a:cubicBezTo>
                    <a:cubicBezTo>
                      <a:pt x="541" y="600"/>
                      <a:pt x="548" y="604"/>
                      <a:pt x="548" y="605"/>
                    </a:cubicBezTo>
                    <a:cubicBezTo>
                      <a:pt x="549" y="606"/>
                      <a:pt x="549" y="606"/>
                      <a:pt x="550" y="607"/>
                    </a:cubicBezTo>
                    <a:cubicBezTo>
                      <a:pt x="551" y="608"/>
                      <a:pt x="554" y="609"/>
                      <a:pt x="554" y="610"/>
                    </a:cubicBezTo>
                    <a:cubicBezTo>
                      <a:pt x="554" y="610"/>
                      <a:pt x="554" y="610"/>
                      <a:pt x="554" y="610"/>
                    </a:cubicBezTo>
                    <a:cubicBezTo>
                      <a:pt x="555" y="611"/>
                      <a:pt x="555" y="614"/>
                      <a:pt x="555" y="615"/>
                    </a:cubicBezTo>
                    <a:cubicBezTo>
                      <a:pt x="555" y="617"/>
                      <a:pt x="555" y="619"/>
                      <a:pt x="555" y="625"/>
                    </a:cubicBezTo>
                    <a:cubicBezTo>
                      <a:pt x="555" y="631"/>
                      <a:pt x="555" y="636"/>
                      <a:pt x="554" y="637"/>
                    </a:cubicBezTo>
                    <a:cubicBezTo>
                      <a:pt x="553" y="638"/>
                      <a:pt x="552" y="639"/>
                      <a:pt x="553" y="640"/>
                    </a:cubicBezTo>
                    <a:cubicBezTo>
                      <a:pt x="553" y="640"/>
                      <a:pt x="554" y="646"/>
                      <a:pt x="553" y="649"/>
                    </a:cubicBezTo>
                    <a:cubicBezTo>
                      <a:pt x="553" y="652"/>
                      <a:pt x="552" y="654"/>
                      <a:pt x="552" y="656"/>
                    </a:cubicBezTo>
                    <a:cubicBezTo>
                      <a:pt x="552" y="658"/>
                      <a:pt x="549" y="671"/>
                      <a:pt x="548" y="673"/>
                    </a:cubicBezTo>
                    <a:cubicBezTo>
                      <a:pt x="547" y="675"/>
                      <a:pt x="550" y="679"/>
                      <a:pt x="549" y="680"/>
                    </a:cubicBezTo>
                    <a:cubicBezTo>
                      <a:pt x="548" y="681"/>
                      <a:pt x="546" y="682"/>
                      <a:pt x="546" y="683"/>
                    </a:cubicBezTo>
                    <a:cubicBezTo>
                      <a:pt x="547" y="685"/>
                      <a:pt x="547" y="694"/>
                      <a:pt x="547" y="696"/>
                    </a:cubicBezTo>
                    <a:cubicBezTo>
                      <a:pt x="547" y="697"/>
                      <a:pt x="546" y="700"/>
                      <a:pt x="546" y="701"/>
                    </a:cubicBezTo>
                    <a:cubicBezTo>
                      <a:pt x="546" y="702"/>
                      <a:pt x="547" y="702"/>
                      <a:pt x="546" y="704"/>
                    </a:cubicBezTo>
                    <a:cubicBezTo>
                      <a:pt x="546" y="706"/>
                      <a:pt x="540" y="721"/>
                      <a:pt x="538" y="723"/>
                    </a:cubicBezTo>
                    <a:cubicBezTo>
                      <a:pt x="537" y="725"/>
                      <a:pt x="537" y="726"/>
                      <a:pt x="536" y="726"/>
                    </a:cubicBezTo>
                    <a:cubicBezTo>
                      <a:pt x="535" y="727"/>
                      <a:pt x="535" y="728"/>
                      <a:pt x="535" y="729"/>
                    </a:cubicBezTo>
                    <a:cubicBezTo>
                      <a:pt x="536" y="730"/>
                      <a:pt x="536" y="734"/>
                      <a:pt x="537" y="736"/>
                    </a:cubicBezTo>
                    <a:cubicBezTo>
                      <a:pt x="538" y="738"/>
                      <a:pt x="538" y="740"/>
                      <a:pt x="537" y="742"/>
                    </a:cubicBezTo>
                    <a:cubicBezTo>
                      <a:pt x="537" y="743"/>
                      <a:pt x="535" y="744"/>
                      <a:pt x="535" y="746"/>
                    </a:cubicBezTo>
                    <a:cubicBezTo>
                      <a:pt x="535" y="747"/>
                      <a:pt x="533" y="751"/>
                      <a:pt x="534" y="753"/>
                    </a:cubicBezTo>
                    <a:cubicBezTo>
                      <a:pt x="534" y="754"/>
                      <a:pt x="535" y="756"/>
                      <a:pt x="536" y="757"/>
                    </a:cubicBezTo>
                    <a:cubicBezTo>
                      <a:pt x="537" y="757"/>
                      <a:pt x="538" y="756"/>
                      <a:pt x="539" y="755"/>
                    </a:cubicBezTo>
                    <a:cubicBezTo>
                      <a:pt x="540" y="755"/>
                      <a:pt x="543" y="755"/>
                      <a:pt x="543" y="756"/>
                    </a:cubicBezTo>
                    <a:cubicBezTo>
                      <a:pt x="542" y="756"/>
                      <a:pt x="540" y="757"/>
                      <a:pt x="540" y="758"/>
                    </a:cubicBezTo>
                    <a:cubicBezTo>
                      <a:pt x="541" y="759"/>
                      <a:pt x="542" y="759"/>
                      <a:pt x="541" y="760"/>
                    </a:cubicBezTo>
                    <a:cubicBezTo>
                      <a:pt x="541" y="760"/>
                      <a:pt x="540" y="760"/>
                      <a:pt x="540" y="762"/>
                    </a:cubicBezTo>
                    <a:cubicBezTo>
                      <a:pt x="540" y="763"/>
                      <a:pt x="539" y="767"/>
                      <a:pt x="539" y="768"/>
                    </a:cubicBezTo>
                    <a:cubicBezTo>
                      <a:pt x="538" y="769"/>
                      <a:pt x="539" y="770"/>
                      <a:pt x="539" y="771"/>
                    </a:cubicBezTo>
                    <a:cubicBezTo>
                      <a:pt x="539" y="772"/>
                      <a:pt x="538" y="773"/>
                      <a:pt x="538" y="773"/>
                    </a:cubicBezTo>
                    <a:cubicBezTo>
                      <a:pt x="538" y="774"/>
                      <a:pt x="540" y="775"/>
                      <a:pt x="540" y="776"/>
                    </a:cubicBezTo>
                    <a:cubicBezTo>
                      <a:pt x="540" y="776"/>
                      <a:pt x="537" y="776"/>
                      <a:pt x="537" y="777"/>
                    </a:cubicBezTo>
                    <a:cubicBezTo>
                      <a:pt x="537" y="778"/>
                      <a:pt x="537" y="778"/>
                      <a:pt x="538" y="778"/>
                    </a:cubicBezTo>
                    <a:cubicBezTo>
                      <a:pt x="538" y="778"/>
                      <a:pt x="537" y="779"/>
                      <a:pt x="537" y="779"/>
                    </a:cubicBezTo>
                    <a:cubicBezTo>
                      <a:pt x="537" y="780"/>
                      <a:pt x="537" y="781"/>
                      <a:pt x="538" y="781"/>
                    </a:cubicBezTo>
                    <a:cubicBezTo>
                      <a:pt x="539" y="781"/>
                      <a:pt x="539" y="782"/>
                      <a:pt x="538" y="782"/>
                    </a:cubicBezTo>
                    <a:cubicBezTo>
                      <a:pt x="536" y="782"/>
                      <a:pt x="535" y="783"/>
                      <a:pt x="535" y="783"/>
                    </a:cubicBezTo>
                    <a:cubicBezTo>
                      <a:pt x="535" y="784"/>
                      <a:pt x="536" y="785"/>
                      <a:pt x="536" y="786"/>
                    </a:cubicBezTo>
                    <a:cubicBezTo>
                      <a:pt x="536" y="787"/>
                      <a:pt x="536" y="788"/>
                      <a:pt x="535" y="789"/>
                    </a:cubicBezTo>
                    <a:cubicBezTo>
                      <a:pt x="534" y="790"/>
                      <a:pt x="534" y="788"/>
                      <a:pt x="534" y="788"/>
                    </a:cubicBezTo>
                    <a:cubicBezTo>
                      <a:pt x="533" y="787"/>
                      <a:pt x="531" y="786"/>
                      <a:pt x="531" y="785"/>
                    </a:cubicBezTo>
                    <a:cubicBezTo>
                      <a:pt x="531" y="784"/>
                      <a:pt x="531" y="784"/>
                      <a:pt x="531" y="784"/>
                    </a:cubicBezTo>
                    <a:cubicBezTo>
                      <a:pt x="530" y="784"/>
                      <a:pt x="528" y="785"/>
                      <a:pt x="528" y="786"/>
                    </a:cubicBezTo>
                    <a:cubicBezTo>
                      <a:pt x="527" y="786"/>
                      <a:pt x="528" y="787"/>
                      <a:pt x="528" y="787"/>
                    </a:cubicBezTo>
                    <a:cubicBezTo>
                      <a:pt x="528" y="788"/>
                      <a:pt x="528" y="788"/>
                      <a:pt x="527" y="789"/>
                    </a:cubicBezTo>
                    <a:cubicBezTo>
                      <a:pt x="525" y="789"/>
                      <a:pt x="524" y="790"/>
                      <a:pt x="524" y="791"/>
                    </a:cubicBezTo>
                    <a:cubicBezTo>
                      <a:pt x="524" y="792"/>
                      <a:pt x="524" y="793"/>
                      <a:pt x="525" y="792"/>
                    </a:cubicBezTo>
                    <a:cubicBezTo>
                      <a:pt x="525" y="792"/>
                      <a:pt x="524" y="791"/>
                      <a:pt x="525" y="791"/>
                    </a:cubicBezTo>
                    <a:cubicBezTo>
                      <a:pt x="525" y="790"/>
                      <a:pt x="526" y="791"/>
                      <a:pt x="527" y="791"/>
                    </a:cubicBezTo>
                    <a:cubicBezTo>
                      <a:pt x="528" y="792"/>
                      <a:pt x="529" y="792"/>
                      <a:pt x="529" y="792"/>
                    </a:cubicBezTo>
                    <a:cubicBezTo>
                      <a:pt x="530" y="792"/>
                      <a:pt x="531" y="792"/>
                      <a:pt x="532" y="792"/>
                    </a:cubicBezTo>
                    <a:cubicBezTo>
                      <a:pt x="532" y="792"/>
                      <a:pt x="533" y="793"/>
                      <a:pt x="533" y="794"/>
                    </a:cubicBezTo>
                    <a:cubicBezTo>
                      <a:pt x="532" y="795"/>
                      <a:pt x="531" y="795"/>
                      <a:pt x="531" y="796"/>
                    </a:cubicBezTo>
                    <a:cubicBezTo>
                      <a:pt x="531" y="797"/>
                      <a:pt x="530" y="798"/>
                      <a:pt x="530" y="799"/>
                    </a:cubicBezTo>
                    <a:cubicBezTo>
                      <a:pt x="530" y="799"/>
                      <a:pt x="533" y="799"/>
                      <a:pt x="533" y="799"/>
                    </a:cubicBezTo>
                    <a:cubicBezTo>
                      <a:pt x="534" y="798"/>
                      <a:pt x="537" y="799"/>
                      <a:pt x="537" y="801"/>
                    </a:cubicBezTo>
                    <a:cubicBezTo>
                      <a:pt x="536" y="803"/>
                      <a:pt x="536" y="802"/>
                      <a:pt x="535" y="802"/>
                    </a:cubicBezTo>
                    <a:cubicBezTo>
                      <a:pt x="535" y="801"/>
                      <a:pt x="532" y="800"/>
                      <a:pt x="532" y="801"/>
                    </a:cubicBezTo>
                    <a:cubicBezTo>
                      <a:pt x="531" y="802"/>
                      <a:pt x="530" y="802"/>
                      <a:pt x="531" y="803"/>
                    </a:cubicBezTo>
                    <a:cubicBezTo>
                      <a:pt x="532" y="804"/>
                      <a:pt x="532" y="805"/>
                      <a:pt x="532" y="805"/>
                    </a:cubicBezTo>
                    <a:cubicBezTo>
                      <a:pt x="532" y="805"/>
                      <a:pt x="532" y="807"/>
                      <a:pt x="531" y="807"/>
                    </a:cubicBezTo>
                    <a:cubicBezTo>
                      <a:pt x="531" y="807"/>
                      <a:pt x="530" y="810"/>
                      <a:pt x="531" y="810"/>
                    </a:cubicBezTo>
                    <a:cubicBezTo>
                      <a:pt x="531" y="810"/>
                      <a:pt x="532" y="809"/>
                      <a:pt x="532" y="809"/>
                    </a:cubicBezTo>
                    <a:cubicBezTo>
                      <a:pt x="532" y="808"/>
                      <a:pt x="533" y="807"/>
                      <a:pt x="533" y="808"/>
                    </a:cubicBezTo>
                    <a:cubicBezTo>
                      <a:pt x="533" y="810"/>
                      <a:pt x="532" y="812"/>
                      <a:pt x="533" y="812"/>
                    </a:cubicBezTo>
                    <a:cubicBezTo>
                      <a:pt x="534" y="812"/>
                      <a:pt x="534" y="812"/>
                      <a:pt x="533" y="812"/>
                    </a:cubicBezTo>
                    <a:cubicBezTo>
                      <a:pt x="532" y="813"/>
                      <a:pt x="531" y="813"/>
                      <a:pt x="532" y="814"/>
                    </a:cubicBezTo>
                    <a:cubicBezTo>
                      <a:pt x="532" y="815"/>
                      <a:pt x="533" y="815"/>
                      <a:pt x="533" y="815"/>
                    </a:cubicBezTo>
                    <a:cubicBezTo>
                      <a:pt x="533" y="816"/>
                      <a:pt x="533" y="816"/>
                      <a:pt x="532" y="816"/>
                    </a:cubicBezTo>
                    <a:cubicBezTo>
                      <a:pt x="531" y="816"/>
                      <a:pt x="530" y="817"/>
                      <a:pt x="531" y="817"/>
                    </a:cubicBezTo>
                    <a:cubicBezTo>
                      <a:pt x="532" y="817"/>
                      <a:pt x="531" y="818"/>
                      <a:pt x="531" y="818"/>
                    </a:cubicBezTo>
                    <a:cubicBezTo>
                      <a:pt x="531" y="819"/>
                      <a:pt x="532" y="819"/>
                      <a:pt x="533" y="819"/>
                    </a:cubicBezTo>
                    <a:cubicBezTo>
                      <a:pt x="533" y="820"/>
                      <a:pt x="533" y="820"/>
                      <a:pt x="534" y="820"/>
                    </a:cubicBezTo>
                    <a:cubicBezTo>
                      <a:pt x="535" y="819"/>
                      <a:pt x="535" y="819"/>
                      <a:pt x="535" y="820"/>
                    </a:cubicBezTo>
                    <a:cubicBezTo>
                      <a:pt x="534" y="820"/>
                      <a:pt x="534" y="821"/>
                      <a:pt x="535" y="821"/>
                    </a:cubicBezTo>
                    <a:cubicBezTo>
                      <a:pt x="535" y="820"/>
                      <a:pt x="535" y="821"/>
                      <a:pt x="534" y="821"/>
                    </a:cubicBezTo>
                    <a:cubicBezTo>
                      <a:pt x="534" y="822"/>
                      <a:pt x="534" y="822"/>
                      <a:pt x="533" y="823"/>
                    </a:cubicBezTo>
                    <a:cubicBezTo>
                      <a:pt x="532" y="823"/>
                      <a:pt x="532" y="824"/>
                      <a:pt x="532" y="824"/>
                    </a:cubicBezTo>
                    <a:cubicBezTo>
                      <a:pt x="532" y="825"/>
                      <a:pt x="531" y="826"/>
                      <a:pt x="532" y="826"/>
                    </a:cubicBezTo>
                    <a:cubicBezTo>
                      <a:pt x="532" y="825"/>
                      <a:pt x="534" y="825"/>
                      <a:pt x="534" y="824"/>
                    </a:cubicBezTo>
                    <a:cubicBezTo>
                      <a:pt x="535" y="824"/>
                      <a:pt x="535" y="823"/>
                      <a:pt x="535" y="824"/>
                    </a:cubicBezTo>
                    <a:cubicBezTo>
                      <a:pt x="535" y="825"/>
                      <a:pt x="536" y="826"/>
                      <a:pt x="535" y="827"/>
                    </a:cubicBezTo>
                    <a:cubicBezTo>
                      <a:pt x="534" y="827"/>
                      <a:pt x="534" y="827"/>
                      <a:pt x="533" y="828"/>
                    </a:cubicBezTo>
                    <a:cubicBezTo>
                      <a:pt x="532" y="828"/>
                      <a:pt x="531" y="828"/>
                      <a:pt x="533" y="828"/>
                    </a:cubicBezTo>
                    <a:cubicBezTo>
                      <a:pt x="534" y="828"/>
                      <a:pt x="535" y="828"/>
                      <a:pt x="535" y="829"/>
                    </a:cubicBezTo>
                    <a:cubicBezTo>
                      <a:pt x="536" y="831"/>
                      <a:pt x="536" y="831"/>
                      <a:pt x="537" y="831"/>
                    </a:cubicBezTo>
                    <a:cubicBezTo>
                      <a:pt x="537" y="830"/>
                      <a:pt x="538" y="829"/>
                      <a:pt x="538" y="828"/>
                    </a:cubicBezTo>
                    <a:cubicBezTo>
                      <a:pt x="538" y="828"/>
                      <a:pt x="538" y="826"/>
                      <a:pt x="538" y="826"/>
                    </a:cubicBezTo>
                    <a:cubicBezTo>
                      <a:pt x="538" y="827"/>
                      <a:pt x="538" y="827"/>
                      <a:pt x="539" y="827"/>
                    </a:cubicBezTo>
                    <a:cubicBezTo>
                      <a:pt x="539" y="828"/>
                      <a:pt x="540" y="829"/>
                      <a:pt x="540" y="829"/>
                    </a:cubicBezTo>
                    <a:cubicBezTo>
                      <a:pt x="540" y="828"/>
                      <a:pt x="540" y="827"/>
                      <a:pt x="540" y="827"/>
                    </a:cubicBezTo>
                    <a:cubicBezTo>
                      <a:pt x="540" y="828"/>
                      <a:pt x="540" y="829"/>
                      <a:pt x="540" y="829"/>
                    </a:cubicBezTo>
                    <a:cubicBezTo>
                      <a:pt x="541" y="828"/>
                      <a:pt x="541" y="827"/>
                      <a:pt x="541" y="827"/>
                    </a:cubicBezTo>
                    <a:cubicBezTo>
                      <a:pt x="541" y="828"/>
                      <a:pt x="542" y="827"/>
                      <a:pt x="542" y="828"/>
                    </a:cubicBezTo>
                    <a:cubicBezTo>
                      <a:pt x="541" y="829"/>
                      <a:pt x="541" y="830"/>
                      <a:pt x="541" y="830"/>
                    </a:cubicBezTo>
                    <a:cubicBezTo>
                      <a:pt x="542" y="830"/>
                      <a:pt x="541" y="831"/>
                      <a:pt x="541" y="831"/>
                    </a:cubicBezTo>
                    <a:cubicBezTo>
                      <a:pt x="542" y="832"/>
                      <a:pt x="542" y="832"/>
                      <a:pt x="542" y="833"/>
                    </a:cubicBezTo>
                    <a:cubicBezTo>
                      <a:pt x="541" y="833"/>
                      <a:pt x="541" y="834"/>
                      <a:pt x="541" y="834"/>
                    </a:cubicBezTo>
                    <a:cubicBezTo>
                      <a:pt x="542" y="834"/>
                      <a:pt x="546" y="834"/>
                      <a:pt x="546" y="834"/>
                    </a:cubicBezTo>
                    <a:cubicBezTo>
                      <a:pt x="547" y="835"/>
                      <a:pt x="547" y="836"/>
                      <a:pt x="548" y="836"/>
                    </a:cubicBezTo>
                    <a:cubicBezTo>
                      <a:pt x="549" y="837"/>
                      <a:pt x="549" y="837"/>
                      <a:pt x="549" y="838"/>
                    </a:cubicBezTo>
                    <a:cubicBezTo>
                      <a:pt x="548" y="839"/>
                      <a:pt x="547" y="840"/>
                      <a:pt x="546" y="840"/>
                    </a:cubicBezTo>
                    <a:cubicBezTo>
                      <a:pt x="546" y="840"/>
                      <a:pt x="545" y="841"/>
                      <a:pt x="544" y="840"/>
                    </a:cubicBezTo>
                    <a:cubicBezTo>
                      <a:pt x="544" y="840"/>
                      <a:pt x="543" y="840"/>
                      <a:pt x="542" y="840"/>
                    </a:cubicBezTo>
                    <a:cubicBezTo>
                      <a:pt x="541" y="840"/>
                      <a:pt x="541" y="842"/>
                      <a:pt x="541" y="842"/>
                    </a:cubicBezTo>
                    <a:cubicBezTo>
                      <a:pt x="542" y="842"/>
                      <a:pt x="542" y="842"/>
                      <a:pt x="543" y="842"/>
                    </a:cubicBezTo>
                    <a:cubicBezTo>
                      <a:pt x="544" y="842"/>
                      <a:pt x="545" y="842"/>
                      <a:pt x="544" y="842"/>
                    </a:cubicBezTo>
                    <a:cubicBezTo>
                      <a:pt x="543" y="843"/>
                      <a:pt x="543" y="843"/>
                      <a:pt x="544" y="843"/>
                    </a:cubicBezTo>
                    <a:cubicBezTo>
                      <a:pt x="544" y="843"/>
                      <a:pt x="545" y="844"/>
                      <a:pt x="546" y="844"/>
                    </a:cubicBezTo>
                    <a:cubicBezTo>
                      <a:pt x="547" y="844"/>
                      <a:pt x="547" y="844"/>
                      <a:pt x="547" y="844"/>
                    </a:cubicBezTo>
                    <a:cubicBezTo>
                      <a:pt x="546" y="845"/>
                      <a:pt x="547" y="845"/>
                      <a:pt x="547" y="845"/>
                    </a:cubicBezTo>
                    <a:cubicBezTo>
                      <a:pt x="548" y="845"/>
                      <a:pt x="550" y="845"/>
                      <a:pt x="550" y="843"/>
                    </a:cubicBezTo>
                    <a:cubicBezTo>
                      <a:pt x="551" y="842"/>
                      <a:pt x="550" y="840"/>
                      <a:pt x="551" y="838"/>
                    </a:cubicBezTo>
                    <a:cubicBezTo>
                      <a:pt x="552" y="835"/>
                      <a:pt x="553" y="836"/>
                      <a:pt x="554" y="835"/>
                    </a:cubicBezTo>
                    <a:cubicBezTo>
                      <a:pt x="556" y="835"/>
                      <a:pt x="558" y="834"/>
                      <a:pt x="559" y="833"/>
                    </a:cubicBezTo>
                    <a:cubicBezTo>
                      <a:pt x="559" y="833"/>
                      <a:pt x="559" y="832"/>
                      <a:pt x="559" y="832"/>
                    </a:cubicBezTo>
                    <a:cubicBezTo>
                      <a:pt x="560" y="831"/>
                      <a:pt x="560" y="831"/>
                      <a:pt x="561" y="832"/>
                    </a:cubicBezTo>
                    <a:cubicBezTo>
                      <a:pt x="563" y="833"/>
                      <a:pt x="565" y="834"/>
                      <a:pt x="565" y="833"/>
                    </a:cubicBezTo>
                    <a:cubicBezTo>
                      <a:pt x="564" y="832"/>
                      <a:pt x="561" y="828"/>
                      <a:pt x="561" y="826"/>
                    </a:cubicBezTo>
                    <a:cubicBezTo>
                      <a:pt x="561" y="824"/>
                      <a:pt x="559" y="820"/>
                      <a:pt x="562" y="818"/>
                    </a:cubicBezTo>
                    <a:cubicBezTo>
                      <a:pt x="564" y="817"/>
                      <a:pt x="565" y="817"/>
                      <a:pt x="564" y="816"/>
                    </a:cubicBezTo>
                    <a:cubicBezTo>
                      <a:pt x="564" y="815"/>
                      <a:pt x="563" y="816"/>
                      <a:pt x="562" y="815"/>
                    </a:cubicBezTo>
                    <a:cubicBezTo>
                      <a:pt x="561" y="815"/>
                      <a:pt x="561" y="815"/>
                      <a:pt x="562" y="815"/>
                    </a:cubicBezTo>
                    <a:cubicBezTo>
                      <a:pt x="563" y="815"/>
                      <a:pt x="563" y="815"/>
                      <a:pt x="563" y="814"/>
                    </a:cubicBezTo>
                    <a:cubicBezTo>
                      <a:pt x="563" y="814"/>
                      <a:pt x="564" y="814"/>
                      <a:pt x="564" y="814"/>
                    </a:cubicBezTo>
                    <a:cubicBezTo>
                      <a:pt x="564" y="815"/>
                      <a:pt x="564" y="816"/>
                      <a:pt x="565" y="816"/>
                    </a:cubicBezTo>
                    <a:cubicBezTo>
                      <a:pt x="566" y="816"/>
                      <a:pt x="567" y="816"/>
                      <a:pt x="568" y="815"/>
                    </a:cubicBezTo>
                    <a:cubicBezTo>
                      <a:pt x="569" y="814"/>
                      <a:pt x="568" y="810"/>
                      <a:pt x="569" y="809"/>
                    </a:cubicBezTo>
                    <a:cubicBezTo>
                      <a:pt x="569" y="808"/>
                      <a:pt x="571" y="806"/>
                      <a:pt x="573" y="805"/>
                    </a:cubicBezTo>
                    <a:cubicBezTo>
                      <a:pt x="575" y="804"/>
                      <a:pt x="579" y="802"/>
                      <a:pt x="579" y="801"/>
                    </a:cubicBezTo>
                    <a:cubicBezTo>
                      <a:pt x="579" y="800"/>
                      <a:pt x="579" y="799"/>
                      <a:pt x="578" y="799"/>
                    </a:cubicBezTo>
                    <a:cubicBezTo>
                      <a:pt x="577" y="800"/>
                      <a:pt x="577" y="799"/>
                      <a:pt x="578" y="799"/>
                    </a:cubicBezTo>
                    <a:cubicBezTo>
                      <a:pt x="579" y="798"/>
                      <a:pt x="580" y="798"/>
                      <a:pt x="580" y="797"/>
                    </a:cubicBezTo>
                    <a:cubicBezTo>
                      <a:pt x="580" y="796"/>
                      <a:pt x="580" y="795"/>
                      <a:pt x="578" y="794"/>
                    </a:cubicBezTo>
                    <a:cubicBezTo>
                      <a:pt x="577" y="794"/>
                      <a:pt x="575" y="794"/>
                      <a:pt x="574" y="793"/>
                    </a:cubicBezTo>
                    <a:cubicBezTo>
                      <a:pt x="573" y="793"/>
                      <a:pt x="573" y="792"/>
                      <a:pt x="573" y="792"/>
                    </a:cubicBezTo>
                    <a:cubicBezTo>
                      <a:pt x="572" y="792"/>
                      <a:pt x="569" y="790"/>
                      <a:pt x="569" y="788"/>
                    </a:cubicBezTo>
                    <a:cubicBezTo>
                      <a:pt x="569" y="786"/>
                      <a:pt x="571" y="783"/>
                      <a:pt x="573" y="782"/>
                    </a:cubicBezTo>
                    <a:cubicBezTo>
                      <a:pt x="574" y="781"/>
                      <a:pt x="577" y="778"/>
                      <a:pt x="579" y="779"/>
                    </a:cubicBezTo>
                    <a:cubicBezTo>
                      <a:pt x="580" y="779"/>
                      <a:pt x="580" y="780"/>
                      <a:pt x="581" y="779"/>
                    </a:cubicBezTo>
                    <a:cubicBezTo>
                      <a:pt x="581" y="779"/>
                      <a:pt x="580" y="776"/>
                      <a:pt x="582" y="775"/>
                    </a:cubicBezTo>
                    <a:cubicBezTo>
                      <a:pt x="583" y="774"/>
                      <a:pt x="583" y="773"/>
                      <a:pt x="583" y="772"/>
                    </a:cubicBezTo>
                    <a:cubicBezTo>
                      <a:pt x="583" y="771"/>
                      <a:pt x="582" y="770"/>
                      <a:pt x="583" y="769"/>
                    </a:cubicBezTo>
                    <a:cubicBezTo>
                      <a:pt x="583" y="768"/>
                      <a:pt x="585" y="767"/>
                      <a:pt x="586" y="766"/>
                    </a:cubicBezTo>
                    <a:cubicBezTo>
                      <a:pt x="587" y="766"/>
                      <a:pt x="588" y="766"/>
                      <a:pt x="587" y="765"/>
                    </a:cubicBezTo>
                    <a:cubicBezTo>
                      <a:pt x="586" y="764"/>
                      <a:pt x="585" y="764"/>
                      <a:pt x="585" y="763"/>
                    </a:cubicBezTo>
                    <a:cubicBezTo>
                      <a:pt x="585" y="762"/>
                      <a:pt x="587" y="762"/>
                      <a:pt x="588" y="762"/>
                    </a:cubicBezTo>
                    <a:cubicBezTo>
                      <a:pt x="589" y="762"/>
                      <a:pt x="590" y="764"/>
                      <a:pt x="591" y="764"/>
                    </a:cubicBezTo>
                    <a:cubicBezTo>
                      <a:pt x="592" y="764"/>
                      <a:pt x="593" y="763"/>
                      <a:pt x="592" y="762"/>
                    </a:cubicBezTo>
                    <a:cubicBezTo>
                      <a:pt x="592" y="760"/>
                      <a:pt x="592" y="760"/>
                      <a:pt x="591" y="760"/>
                    </a:cubicBezTo>
                    <a:cubicBezTo>
                      <a:pt x="590" y="760"/>
                      <a:pt x="590" y="761"/>
                      <a:pt x="589" y="761"/>
                    </a:cubicBezTo>
                    <a:cubicBezTo>
                      <a:pt x="588" y="761"/>
                      <a:pt x="587" y="761"/>
                      <a:pt x="586" y="760"/>
                    </a:cubicBezTo>
                    <a:cubicBezTo>
                      <a:pt x="585" y="759"/>
                      <a:pt x="584" y="759"/>
                      <a:pt x="584" y="757"/>
                    </a:cubicBezTo>
                    <a:cubicBezTo>
                      <a:pt x="584" y="755"/>
                      <a:pt x="583" y="752"/>
                      <a:pt x="584" y="751"/>
                    </a:cubicBezTo>
                    <a:cubicBezTo>
                      <a:pt x="584" y="749"/>
                      <a:pt x="585" y="750"/>
                      <a:pt x="586" y="750"/>
                    </a:cubicBezTo>
                    <a:cubicBezTo>
                      <a:pt x="587" y="750"/>
                      <a:pt x="590" y="753"/>
                      <a:pt x="593" y="753"/>
                    </a:cubicBezTo>
                    <a:cubicBezTo>
                      <a:pt x="596" y="753"/>
                      <a:pt x="598" y="752"/>
                      <a:pt x="598" y="751"/>
                    </a:cubicBezTo>
                    <a:cubicBezTo>
                      <a:pt x="599" y="751"/>
                      <a:pt x="600" y="750"/>
                      <a:pt x="600" y="749"/>
                    </a:cubicBezTo>
                    <a:cubicBezTo>
                      <a:pt x="599" y="748"/>
                      <a:pt x="599" y="747"/>
                      <a:pt x="599" y="746"/>
                    </a:cubicBezTo>
                    <a:cubicBezTo>
                      <a:pt x="599" y="745"/>
                      <a:pt x="601" y="743"/>
                      <a:pt x="601" y="742"/>
                    </a:cubicBezTo>
                    <a:cubicBezTo>
                      <a:pt x="601" y="741"/>
                      <a:pt x="599" y="740"/>
                      <a:pt x="600" y="738"/>
                    </a:cubicBezTo>
                    <a:cubicBezTo>
                      <a:pt x="600" y="736"/>
                      <a:pt x="602" y="736"/>
                      <a:pt x="602" y="737"/>
                    </a:cubicBezTo>
                    <a:cubicBezTo>
                      <a:pt x="602" y="738"/>
                      <a:pt x="602" y="740"/>
                      <a:pt x="602" y="739"/>
                    </a:cubicBezTo>
                    <a:cubicBezTo>
                      <a:pt x="602" y="738"/>
                      <a:pt x="602" y="738"/>
                      <a:pt x="605" y="738"/>
                    </a:cubicBezTo>
                    <a:cubicBezTo>
                      <a:pt x="607" y="738"/>
                      <a:pt x="610" y="738"/>
                      <a:pt x="614" y="737"/>
                    </a:cubicBezTo>
                    <a:cubicBezTo>
                      <a:pt x="618" y="735"/>
                      <a:pt x="622" y="735"/>
                      <a:pt x="623" y="734"/>
                    </a:cubicBezTo>
                    <a:cubicBezTo>
                      <a:pt x="625" y="733"/>
                      <a:pt x="627" y="733"/>
                      <a:pt x="627" y="731"/>
                    </a:cubicBezTo>
                    <a:cubicBezTo>
                      <a:pt x="627" y="730"/>
                      <a:pt x="629" y="728"/>
                      <a:pt x="630" y="727"/>
                    </a:cubicBezTo>
                    <a:cubicBezTo>
                      <a:pt x="632" y="726"/>
                      <a:pt x="632" y="725"/>
                      <a:pt x="632" y="723"/>
                    </a:cubicBezTo>
                    <a:cubicBezTo>
                      <a:pt x="632" y="722"/>
                      <a:pt x="632" y="721"/>
                      <a:pt x="631" y="720"/>
                    </a:cubicBezTo>
                    <a:cubicBezTo>
                      <a:pt x="630" y="720"/>
                      <a:pt x="628" y="719"/>
                      <a:pt x="628" y="718"/>
                    </a:cubicBezTo>
                    <a:cubicBezTo>
                      <a:pt x="628" y="717"/>
                      <a:pt x="629" y="715"/>
                      <a:pt x="629" y="714"/>
                    </a:cubicBezTo>
                    <a:cubicBezTo>
                      <a:pt x="629" y="714"/>
                      <a:pt x="627" y="711"/>
                      <a:pt x="625" y="710"/>
                    </a:cubicBezTo>
                    <a:cubicBezTo>
                      <a:pt x="623" y="710"/>
                      <a:pt x="622" y="710"/>
                      <a:pt x="622" y="708"/>
                    </a:cubicBezTo>
                    <a:cubicBezTo>
                      <a:pt x="622" y="708"/>
                      <a:pt x="623" y="707"/>
                      <a:pt x="623" y="707"/>
                    </a:cubicBezTo>
                    <a:cubicBezTo>
                      <a:pt x="624" y="707"/>
                      <a:pt x="624" y="707"/>
                      <a:pt x="625" y="707"/>
                    </a:cubicBezTo>
                    <a:cubicBezTo>
                      <a:pt x="625" y="708"/>
                      <a:pt x="629" y="708"/>
                      <a:pt x="630" y="708"/>
                    </a:cubicBezTo>
                    <a:cubicBezTo>
                      <a:pt x="631" y="708"/>
                      <a:pt x="632" y="710"/>
                      <a:pt x="633" y="710"/>
                    </a:cubicBezTo>
                    <a:cubicBezTo>
                      <a:pt x="635" y="711"/>
                      <a:pt x="635" y="712"/>
                      <a:pt x="636" y="711"/>
                    </a:cubicBezTo>
                    <a:cubicBezTo>
                      <a:pt x="638" y="711"/>
                      <a:pt x="637" y="711"/>
                      <a:pt x="639" y="711"/>
                    </a:cubicBezTo>
                    <a:cubicBezTo>
                      <a:pt x="641" y="711"/>
                      <a:pt x="642" y="712"/>
                      <a:pt x="644" y="711"/>
                    </a:cubicBezTo>
                    <a:cubicBezTo>
                      <a:pt x="646" y="710"/>
                      <a:pt x="648" y="709"/>
                      <a:pt x="649" y="707"/>
                    </a:cubicBezTo>
                    <a:cubicBezTo>
                      <a:pt x="650" y="706"/>
                      <a:pt x="651" y="705"/>
                      <a:pt x="651" y="704"/>
                    </a:cubicBezTo>
                    <a:cubicBezTo>
                      <a:pt x="652" y="703"/>
                      <a:pt x="653" y="702"/>
                      <a:pt x="654" y="702"/>
                    </a:cubicBezTo>
                    <a:cubicBezTo>
                      <a:pt x="655" y="700"/>
                      <a:pt x="656" y="696"/>
                      <a:pt x="657" y="694"/>
                    </a:cubicBezTo>
                    <a:cubicBezTo>
                      <a:pt x="658" y="693"/>
                      <a:pt x="660" y="692"/>
                      <a:pt x="661" y="691"/>
                    </a:cubicBezTo>
                    <a:cubicBezTo>
                      <a:pt x="663" y="690"/>
                      <a:pt x="667" y="686"/>
                      <a:pt x="668" y="684"/>
                    </a:cubicBezTo>
                    <a:cubicBezTo>
                      <a:pt x="669" y="682"/>
                      <a:pt x="670" y="677"/>
                      <a:pt x="672" y="675"/>
                    </a:cubicBezTo>
                    <a:cubicBezTo>
                      <a:pt x="675" y="673"/>
                      <a:pt x="677" y="672"/>
                      <a:pt x="678" y="670"/>
                    </a:cubicBezTo>
                    <a:cubicBezTo>
                      <a:pt x="679" y="668"/>
                      <a:pt x="679" y="666"/>
                      <a:pt x="679" y="664"/>
                    </a:cubicBezTo>
                    <a:cubicBezTo>
                      <a:pt x="679" y="663"/>
                      <a:pt x="678" y="661"/>
                      <a:pt x="678" y="658"/>
                    </a:cubicBezTo>
                    <a:cubicBezTo>
                      <a:pt x="679" y="656"/>
                      <a:pt x="679" y="655"/>
                      <a:pt x="679" y="654"/>
                    </a:cubicBezTo>
                    <a:cubicBezTo>
                      <a:pt x="679" y="653"/>
                      <a:pt x="679" y="653"/>
                      <a:pt x="679" y="652"/>
                    </a:cubicBezTo>
                    <a:cubicBezTo>
                      <a:pt x="680" y="652"/>
                      <a:pt x="681" y="653"/>
                      <a:pt x="682" y="651"/>
                    </a:cubicBezTo>
                    <a:cubicBezTo>
                      <a:pt x="683" y="650"/>
                      <a:pt x="685" y="647"/>
                      <a:pt x="687" y="646"/>
                    </a:cubicBezTo>
                    <a:cubicBezTo>
                      <a:pt x="688" y="646"/>
                      <a:pt x="689" y="645"/>
                      <a:pt x="689" y="645"/>
                    </a:cubicBezTo>
                    <a:cubicBezTo>
                      <a:pt x="690" y="644"/>
                      <a:pt x="693" y="642"/>
                      <a:pt x="695" y="642"/>
                    </a:cubicBezTo>
                    <a:cubicBezTo>
                      <a:pt x="696" y="642"/>
                      <a:pt x="698" y="644"/>
                      <a:pt x="698" y="643"/>
                    </a:cubicBezTo>
                    <a:cubicBezTo>
                      <a:pt x="698" y="642"/>
                      <a:pt x="697" y="642"/>
                      <a:pt x="697" y="641"/>
                    </a:cubicBezTo>
                    <a:cubicBezTo>
                      <a:pt x="698" y="641"/>
                      <a:pt x="699" y="640"/>
                      <a:pt x="701" y="640"/>
                    </a:cubicBezTo>
                    <a:cubicBezTo>
                      <a:pt x="702" y="639"/>
                      <a:pt x="702" y="639"/>
                      <a:pt x="702" y="638"/>
                    </a:cubicBezTo>
                    <a:cubicBezTo>
                      <a:pt x="701" y="638"/>
                      <a:pt x="703" y="637"/>
                      <a:pt x="703" y="637"/>
                    </a:cubicBezTo>
                    <a:cubicBezTo>
                      <a:pt x="703" y="637"/>
                      <a:pt x="704" y="637"/>
                      <a:pt x="704" y="637"/>
                    </a:cubicBezTo>
                    <a:cubicBezTo>
                      <a:pt x="704" y="638"/>
                      <a:pt x="705" y="638"/>
                      <a:pt x="706" y="638"/>
                    </a:cubicBezTo>
                    <a:cubicBezTo>
                      <a:pt x="708" y="638"/>
                      <a:pt x="709" y="636"/>
                      <a:pt x="710" y="636"/>
                    </a:cubicBezTo>
                    <a:cubicBezTo>
                      <a:pt x="711" y="636"/>
                      <a:pt x="710" y="636"/>
                      <a:pt x="710" y="637"/>
                    </a:cubicBezTo>
                    <a:cubicBezTo>
                      <a:pt x="710" y="637"/>
                      <a:pt x="712" y="638"/>
                      <a:pt x="714" y="637"/>
                    </a:cubicBezTo>
                    <a:cubicBezTo>
                      <a:pt x="716" y="637"/>
                      <a:pt x="717" y="637"/>
                      <a:pt x="717" y="636"/>
                    </a:cubicBezTo>
                    <a:cubicBezTo>
                      <a:pt x="717" y="634"/>
                      <a:pt x="720" y="633"/>
                      <a:pt x="720" y="632"/>
                    </a:cubicBezTo>
                    <a:cubicBezTo>
                      <a:pt x="721" y="631"/>
                      <a:pt x="722" y="631"/>
                      <a:pt x="722" y="628"/>
                    </a:cubicBezTo>
                    <a:cubicBezTo>
                      <a:pt x="722" y="626"/>
                      <a:pt x="724" y="625"/>
                      <a:pt x="725" y="624"/>
                    </a:cubicBezTo>
                    <a:cubicBezTo>
                      <a:pt x="726" y="623"/>
                      <a:pt x="727" y="620"/>
                      <a:pt x="728" y="619"/>
                    </a:cubicBezTo>
                    <a:cubicBezTo>
                      <a:pt x="729" y="618"/>
                      <a:pt x="729" y="619"/>
                      <a:pt x="729" y="617"/>
                    </a:cubicBezTo>
                    <a:cubicBezTo>
                      <a:pt x="730" y="616"/>
                      <a:pt x="729" y="614"/>
                      <a:pt x="730" y="612"/>
                    </a:cubicBezTo>
                    <a:cubicBezTo>
                      <a:pt x="730" y="610"/>
                      <a:pt x="731" y="608"/>
                      <a:pt x="731" y="608"/>
                    </a:cubicBezTo>
                    <a:cubicBezTo>
                      <a:pt x="732" y="607"/>
                      <a:pt x="733" y="607"/>
                      <a:pt x="733" y="605"/>
                    </a:cubicBezTo>
                    <a:cubicBezTo>
                      <a:pt x="733" y="602"/>
                      <a:pt x="733" y="599"/>
                      <a:pt x="734" y="597"/>
                    </a:cubicBezTo>
                    <a:cubicBezTo>
                      <a:pt x="735" y="595"/>
                      <a:pt x="734" y="590"/>
                      <a:pt x="734" y="587"/>
                    </a:cubicBezTo>
                    <a:cubicBezTo>
                      <a:pt x="734" y="585"/>
                      <a:pt x="734" y="581"/>
                      <a:pt x="734" y="580"/>
                    </a:cubicBezTo>
                    <a:cubicBezTo>
                      <a:pt x="735" y="579"/>
                      <a:pt x="736" y="579"/>
                      <a:pt x="735" y="578"/>
                    </a:cubicBezTo>
                    <a:cubicBezTo>
                      <a:pt x="734" y="577"/>
                      <a:pt x="733" y="577"/>
                      <a:pt x="734" y="577"/>
                    </a:cubicBezTo>
                    <a:cubicBezTo>
                      <a:pt x="735" y="577"/>
                      <a:pt x="736" y="579"/>
                      <a:pt x="736" y="578"/>
                    </a:cubicBezTo>
                    <a:cubicBezTo>
                      <a:pt x="736" y="577"/>
                      <a:pt x="736" y="576"/>
                      <a:pt x="736" y="577"/>
                    </a:cubicBezTo>
                    <a:cubicBezTo>
                      <a:pt x="736" y="577"/>
                      <a:pt x="737" y="577"/>
                      <a:pt x="737" y="577"/>
                    </a:cubicBezTo>
                    <a:cubicBezTo>
                      <a:pt x="738" y="577"/>
                      <a:pt x="738" y="578"/>
                      <a:pt x="739" y="576"/>
                    </a:cubicBezTo>
                    <a:cubicBezTo>
                      <a:pt x="740" y="575"/>
                      <a:pt x="741" y="573"/>
                      <a:pt x="743" y="570"/>
                    </a:cubicBezTo>
                    <a:cubicBezTo>
                      <a:pt x="744" y="567"/>
                      <a:pt x="745" y="565"/>
                      <a:pt x="748" y="564"/>
                    </a:cubicBezTo>
                    <a:cubicBezTo>
                      <a:pt x="750" y="563"/>
                      <a:pt x="750" y="562"/>
                      <a:pt x="752" y="561"/>
                    </a:cubicBezTo>
                    <a:cubicBezTo>
                      <a:pt x="753" y="559"/>
                      <a:pt x="757" y="554"/>
                      <a:pt x="758" y="551"/>
                    </a:cubicBezTo>
                    <a:cubicBezTo>
                      <a:pt x="758" y="548"/>
                      <a:pt x="759" y="543"/>
                      <a:pt x="756" y="539"/>
                    </a:cubicBezTo>
                    <a:cubicBezTo>
                      <a:pt x="754" y="534"/>
                      <a:pt x="755" y="533"/>
                      <a:pt x="752" y="533"/>
                    </a:cubicBezTo>
                    <a:close/>
                    <a:moveTo>
                      <a:pt x="506" y="236"/>
                    </a:moveTo>
                    <a:cubicBezTo>
                      <a:pt x="508" y="236"/>
                      <a:pt x="511" y="235"/>
                      <a:pt x="513" y="235"/>
                    </a:cubicBezTo>
                    <a:cubicBezTo>
                      <a:pt x="515" y="234"/>
                      <a:pt x="514" y="235"/>
                      <a:pt x="515" y="235"/>
                    </a:cubicBezTo>
                    <a:cubicBezTo>
                      <a:pt x="517" y="235"/>
                      <a:pt x="517" y="233"/>
                      <a:pt x="519" y="233"/>
                    </a:cubicBezTo>
                    <a:cubicBezTo>
                      <a:pt x="519" y="234"/>
                      <a:pt x="520" y="234"/>
                      <a:pt x="520" y="235"/>
                    </a:cubicBezTo>
                    <a:cubicBezTo>
                      <a:pt x="521" y="235"/>
                      <a:pt x="521" y="236"/>
                      <a:pt x="521" y="237"/>
                    </a:cubicBezTo>
                    <a:cubicBezTo>
                      <a:pt x="521" y="238"/>
                      <a:pt x="519" y="240"/>
                      <a:pt x="518" y="240"/>
                    </a:cubicBezTo>
                    <a:cubicBezTo>
                      <a:pt x="517" y="240"/>
                      <a:pt x="513" y="240"/>
                      <a:pt x="511" y="240"/>
                    </a:cubicBezTo>
                    <a:cubicBezTo>
                      <a:pt x="510" y="239"/>
                      <a:pt x="507" y="240"/>
                      <a:pt x="505" y="241"/>
                    </a:cubicBezTo>
                    <a:cubicBezTo>
                      <a:pt x="505" y="241"/>
                      <a:pt x="505" y="241"/>
                      <a:pt x="504" y="241"/>
                    </a:cubicBezTo>
                    <a:cubicBezTo>
                      <a:pt x="503" y="241"/>
                      <a:pt x="502" y="240"/>
                      <a:pt x="502" y="240"/>
                    </a:cubicBezTo>
                    <a:cubicBezTo>
                      <a:pt x="501" y="240"/>
                      <a:pt x="504" y="236"/>
                      <a:pt x="506" y="236"/>
                    </a:cubicBezTo>
                    <a:close/>
                    <a:moveTo>
                      <a:pt x="505" y="243"/>
                    </a:moveTo>
                    <a:cubicBezTo>
                      <a:pt x="505" y="243"/>
                      <a:pt x="506" y="243"/>
                      <a:pt x="505" y="244"/>
                    </a:cubicBezTo>
                    <a:cubicBezTo>
                      <a:pt x="504" y="246"/>
                      <a:pt x="498" y="248"/>
                      <a:pt x="494" y="251"/>
                    </a:cubicBezTo>
                    <a:cubicBezTo>
                      <a:pt x="491" y="252"/>
                      <a:pt x="486" y="253"/>
                      <a:pt x="484" y="252"/>
                    </a:cubicBezTo>
                    <a:cubicBezTo>
                      <a:pt x="481" y="251"/>
                      <a:pt x="480" y="250"/>
                      <a:pt x="480" y="249"/>
                    </a:cubicBezTo>
                    <a:cubicBezTo>
                      <a:pt x="480" y="248"/>
                      <a:pt x="484" y="246"/>
                      <a:pt x="483" y="246"/>
                    </a:cubicBezTo>
                    <a:cubicBezTo>
                      <a:pt x="483" y="247"/>
                      <a:pt x="483" y="247"/>
                      <a:pt x="483" y="248"/>
                    </a:cubicBezTo>
                    <a:cubicBezTo>
                      <a:pt x="483" y="248"/>
                      <a:pt x="483" y="249"/>
                      <a:pt x="484" y="249"/>
                    </a:cubicBezTo>
                    <a:cubicBezTo>
                      <a:pt x="486" y="250"/>
                      <a:pt x="491" y="245"/>
                      <a:pt x="492" y="244"/>
                    </a:cubicBezTo>
                    <a:cubicBezTo>
                      <a:pt x="493" y="244"/>
                      <a:pt x="494" y="245"/>
                      <a:pt x="496" y="245"/>
                    </a:cubicBezTo>
                    <a:cubicBezTo>
                      <a:pt x="498" y="246"/>
                      <a:pt x="499" y="244"/>
                      <a:pt x="500" y="244"/>
                    </a:cubicBezTo>
                    <a:cubicBezTo>
                      <a:pt x="501" y="243"/>
                      <a:pt x="503" y="243"/>
                      <a:pt x="505" y="243"/>
                    </a:cubicBezTo>
                    <a:close/>
                    <a:moveTo>
                      <a:pt x="440" y="209"/>
                    </a:moveTo>
                    <a:cubicBezTo>
                      <a:pt x="441" y="208"/>
                      <a:pt x="443" y="207"/>
                      <a:pt x="445" y="207"/>
                    </a:cubicBezTo>
                    <a:cubicBezTo>
                      <a:pt x="446" y="206"/>
                      <a:pt x="447" y="205"/>
                      <a:pt x="448" y="205"/>
                    </a:cubicBezTo>
                    <a:cubicBezTo>
                      <a:pt x="449" y="203"/>
                      <a:pt x="450" y="203"/>
                      <a:pt x="451" y="202"/>
                    </a:cubicBezTo>
                    <a:cubicBezTo>
                      <a:pt x="452" y="201"/>
                      <a:pt x="454" y="199"/>
                      <a:pt x="455" y="200"/>
                    </a:cubicBezTo>
                    <a:cubicBezTo>
                      <a:pt x="455" y="200"/>
                      <a:pt x="455" y="201"/>
                      <a:pt x="457" y="201"/>
                    </a:cubicBezTo>
                    <a:cubicBezTo>
                      <a:pt x="460" y="201"/>
                      <a:pt x="463" y="200"/>
                      <a:pt x="464" y="202"/>
                    </a:cubicBezTo>
                    <a:cubicBezTo>
                      <a:pt x="464" y="203"/>
                      <a:pt x="465" y="206"/>
                      <a:pt x="467" y="206"/>
                    </a:cubicBezTo>
                    <a:cubicBezTo>
                      <a:pt x="468" y="206"/>
                      <a:pt x="471" y="207"/>
                      <a:pt x="472" y="208"/>
                    </a:cubicBezTo>
                    <a:cubicBezTo>
                      <a:pt x="472" y="210"/>
                      <a:pt x="473" y="213"/>
                      <a:pt x="473" y="214"/>
                    </a:cubicBezTo>
                    <a:cubicBezTo>
                      <a:pt x="473" y="216"/>
                      <a:pt x="474" y="219"/>
                      <a:pt x="478" y="219"/>
                    </a:cubicBezTo>
                    <a:cubicBezTo>
                      <a:pt x="481" y="220"/>
                      <a:pt x="491" y="220"/>
                      <a:pt x="493" y="221"/>
                    </a:cubicBezTo>
                    <a:cubicBezTo>
                      <a:pt x="495" y="222"/>
                      <a:pt x="496" y="223"/>
                      <a:pt x="497" y="225"/>
                    </a:cubicBezTo>
                    <a:cubicBezTo>
                      <a:pt x="499" y="227"/>
                      <a:pt x="501" y="229"/>
                      <a:pt x="500" y="229"/>
                    </a:cubicBezTo>
                    <a:cubicBezTo>
                      <a:pt x="500" y="230"/>
                      <a:pt x="499" y="232"/>
                      <a:pt x="497" y="231"/>
                    </a:cubicBezTo>
                    <a:cubicBezTo>
                      <a:pt x="496" y="230"/>
                      <a:pt x="489" y="226"/>
                      <a:pt x="490" y="227"/>
                    </a:cubicBezTo>
                    <a:cubicBezTo>
                      <a:pt x="491" y="228"/>
                      <a:pt x="493" y="230"/>
                      <a:pt x="492" y="231"/>
                    </a:cubicBezTo>
                    <a:cubicBezTo>
                      <a:pt x="491" y="232"/>
                      <a:pt x="490" y="233"/>
                      <a:pt x="490" y="235"/>
                    </a:cubicBezTo>
                    <a:cubicBezTo>
                      <a:pt x="490" y="237"/>
                      <a:pt x="490" y="240"/>
                      <a:pt x="489" y="240"/>
                    </a:cubicBezTo>
                    <a:cubicBezTo>
                      <a:pt x="489" y="241"/>
                      <a:pt x="486" y="242"/>
                      <a:pt x="486" y="243"/>
                    </a:cubicBezTo>
                    <a:cubicBezTo>
                      <a:pt x="486" y="243"/>
                      <a:pt x="485" y="242"/>
                      <a:pt x="485" y="242"/>
                    </a:cubicBezTo>
                    <a:cubicBezTo>
                      <a:pt x="485" y="241"/>
                      <a:pt x="485" y="239"/>
                      <a:pt x="485" y="238"/>
                    </a:cubicBezTo>
                    <a:cubicBezTo>
                      <a:pt x="485" y="237"/>
                      <a:pt x="484" y="235"/>
                      <a:pt x="483" y="235"/>
                    </a:cubicBezTo>
                    <a:cubicBezTo>
                      <a:pt x="482" y="236"/>
                      <a:pt x="479" y="238"/>
                      <a:pt x="478" y="238"/>
                    </a:cubicBezTo>
                    <a:cubicBezTo>
                      <a:pt x="477" y="237"/>
                      <a:pt x="476" y="237"/>
                      <a:pt x="478" y="236"/>
                    </a:cubicBezTo>
                    <a:cubicBezTo>
                      <a:pt x="479" y="235"/>
                      <a:pt x="481" y="232"/>
                      <a:pt x="481" y="230"/>
                    </a:cubicBezTo>
                    <a:cubicBezTo>
                      <a:pt x="481" y="229"/>
                      <a:pt x="481" y="227"/>
                      <a:pt x="479" y="226"/>
                    </a:cubicBezTo>
                    <a:cubicBezTo>
                      <a:pt x="478" y="225"/>
                      <a:pt x="473" y="223"/>
                      <a:pt x="472" y="224"/>
                    </a:cubicBezTo>
                    <a:cubicBezTo>
                      <a:pt x="471" y="224"/>
                      <a:pt x="471" y="225"/>
                      <a:pt x="470" y="226"/>
                    </a:cubicBezTo>
                    <a:cubicBezTo>
                      <a:pt x="469" y="226"/>
                      <a:pt x="470" y="229"/>
                      <a:pt x="469" y="228"/>
                    </a:cubicBezTo>
                    <a:cubicBezTo>
                      <a:pt x="468" y="228"/>
                      <a:pt x="467" y="228"/>
                      <a:pt x="467" y="228"/>
                    </a:cubicBezTo>
                    <a:cubicBezTo>
                      <a:pt x="466" y="228"/>
                      <a:pt x="464" y="232"/>
                      <a:pt x="464" y="233"/>
                    </a:cubicBezTo>
                    <a:cubicBezTo>
                      <a:pt x="464" y="234"/>
                      <a:pt x="463" y="237"/>
                      <a:pt x="463" y="239"/>
                    </a:cubicBezTo>
                    <a:cubicBezTo>
                      <a:pt x="463" y="240"/>
                      <a:pt x="465" y="246"/>
                      <a:pt x="464" y="247"/>
                    </a:cubicBezTo>
                    <a:cubicBezTo>
                      <a:pt x="463" y="248"/>
                      <a:pt x="461" y="250"/>
                      <a:pt x="460" y="250"/>
                    </a:cubicBezTo>
                    <a:cubicBezTo>
                      <a:pt x="459" y="250"/>
                      <a:pt x="457" y="252"/>
                      <a:pt x="457" y="250"/>
                    </a:cubicBezTo>
                    <a:cubicBezTo>
                      <a:pt x="457" y="249"/>
                      <a:pt x="455" y="246"/>
                      <a:pt x="455" y="244"/>
                    </a:cubicBezTo>
                    <a:cubicBezTo>
                      <a:pt x="455" y="242"/>
                      <a:pt x="456" y="236"/>
                      <a:pt x="457" y="234"/>
                    </a:cubicBezTo>
                    <a:cubicBezTo>
                      <a:pt x="457" y="232"/>
                      <a:pt x="458" y="229"/>
                      <a:pt x="457" y="230"/>
                    </a:cubicBezTo>
                    <a:cubicBezTo>
                      <a:pt x="456" y="231"/>
                      <a:pt x="454" y="233"/>
                      <a:pt x="455" y="231"/>
                    </a:cubicBezTo>
                    <a:cubicBezTo>
                      <a:pt x="456" y="229"/>
                      <a:pt x="458" y="225"/>
                      <a:pt x="459" y="224"/>
                    </a:cubicBezTo>
                    <a:cubicBezTo>
                      <a:pt x="460" y="223"/>
                      <a:pt x="460" y="223"/>
                      <a:pt x="463" y="223"/>
                    </a:cubicBezTo>
                    <a:cubicBezTo>
                      <a:pt x="465" y="222"/>
                      <a:pt x="467" y="221"/>
                      <a:pt x="470" y="221"/>
                    </a:cubicBezTo>
                    <a:cubicBezTo>
                      <a:pt x="473" y="221"/>
                      <a:pt x="478" y="222"/>
                      <a:pt x="477" y="221"/>
                    </a:cubicBezTo>
                    <a:cubicBezTo>
                      <a:pt x="476" y="219"/>
                      <a:pt x="476" y="219"/>
                      <a:pt x="475" y="218"/>
                    </a:cubicBezTo>
                    <a:cubicBezTo>
                      <a:pt x="474" y="218"/>
                      <a:pt x="472" y="219"/>
                      <a:pt x="472" y="218"/>
                    </a:cubicBezTo>
                    <a:cubicBezTo>
                      <a:pt x="472" y="217"/>
                      <a:pt x="472" y="216"/>
                      <a:pt x="471" y="216"/>
                    </a:cubicBezTo>
                    <a:cubicBezTo>
                      <a:pt x="470" y="216"/>
                      <a:pt x="462" y="218"/>
                      <a:pt x="461" y="218"/>
                    </a:cubicBezTo>
                    <a:cubicBezTo>
                      <a:pt x="460" y="218"/>
                      <a:pt x="456" y="215"/>
                      <a:pt x="455" y="215"/>
                    </a:cubicBezTo>
                    <a:cubicBezTo>
                      <a:pt x="454" y="214"/>
                      <a:pt x="452" y="214"/>
                      <a:pt x="452" y="214"/>
                    </a:cubicBezTo>
                    <a:cubicBezTo>
                      <a:pt x="453" y="213"/>
                      <a:pt x="456" y="210"/>
                      <a:pt x="455" y="210"/>
                    </a:cubicBezTo>
                    <a:cubicBezTo>
                      <a:pt x="454" y="210"/>
                      <a:pt x="451" y="212"/>
                      <a:pt x="449" y="213"/>
                    </a:cubicBezTo>
                    <a:cubicBezTo>
                      <a:pt x="448" y="214"/>
                      <a:pt x="446" y="214"/>
                      <a:pt x="445" y="215"/>
                    </a:cubicBezTo>
                    <a:cubicBezTo>
                      <a:pt x="444" y="215"/>
                      <a:pt x="443" y="217"/>
                      <a:pt x="441" y="217"/>
                    </a:cubicBezTo>
                    <a:cubicBezTo>
                      <a:pt x="439" y="216"/>
                      <a:pt x="439" y="214"/>
                      <a:pt x="438" y="214"/>
                    </a:cubicBezTo>
                    <a:cubicBezTo>
                      <a:pt x="437" y="215"/>
                      <a:pt x="433" y="216"/>
                      <a:pt x="432" y="215"/>
                    </a:cubicBezTo>
                    <a:cubicBezTo>
                      <a:pt x="432" y="214"/>
                      <a:pt x="437" y="210"/>
                      <a:pt x="440" y="209"/>
                    </a:cubicBezTo>
                    <a:close/>
                    <a:moveTo>
                      <a:pt x="281" y="61"/>
                    </a:moveTo>
                    <a:cubicBezTo>
                      <a:pt x="278" y="62"/>
                      <a:pt x="279" y="61"/>
                      <a:pt x="277" y="61"/>
                    </a:cubicBezTo>
                    <a:cubicBezTo>
                      <a:pt x="275" y="61"/>
                      <a:pt x="275" y="61"/>
                      <a:pt x="274" y="63"/>
                    </a:cubicBezTo>
                    <a:cubicBezTo>
                      <a:pt x="273" y="64"/>
                      <a:pt x="275" y="64"/>
                      <a:pt x="276" y="65"/>
                    </a:cubicBezTo>
                    <a:cubicBezTo>
                      <a:pt x="277" y="66"/>
                      <a:pt x="276" y="65"/>
                      <a:pt x="274" y="65"/>
                    </a:cubicBezTo>
                    <a:cubicBezTo>
                      <a:pt x="272" y="65"/>
                      <a:pt x="270" y="67"/>
                      <a:pt x="268" y="68"/>
                    </a:cubicBezTo>
                    <a:cubicBezTo>
                      <a:pt x="267" y="69"/>
                      <a:pt x="266" y="68"/>
                      <a:pt x="267" y="67"/>
                    </a:cubicBezTo>
                    <a:cubicBezTo>
                      <a:pt x="268" y="67"/>
                      <a:pt x="271" y="64"/>
                      <a:pt x="270" y="63"/>
                    </a:cubicBezTo>
                    <a:cubicBezTo>
                      <a:pt x="270" y="62"/>
                      <a:pt x="267" y="64"/>
                      <a:pt x="265" y="64"/>
                    </a:cubicBezTo>
                    <a:cubicBezTo>
                      <a:pt x="263" y="65"/>
                      <a:pt x="264" y="66"/>
                      <a:pt x="263" y="67"/>
                    </a:cubicBezTo>
                    <a:cubicBezTo>
                      <a:pt x="262" y="69"/>
                      <a:pt x="258" y="68"/>
                      <a:pt x="255" y="67"/>
                    </a:cubicBezTo>
                    <a:cubicBezTo>
                      <a:pt x="253" y="66"/>
                      <a:pt x="254" y="66"/>
                      <a:pt x="256" y="66"/>
                    </a:cubicBezTo>
                    <a:cubicBezTo>
                      <a:pt x="258" y="66"/>
                      <a:pt x="258" y="65"/>
                      <a:pt x="258" y="64"/>
                    </a:cubicBezTo>
                    <a:cubicBezTo>
                      <a:pt x="258" y="63"/>
                      <a:pt x="259" y="62"/>
                      <a:pt x="260" y="62"/>
                    </a:cubicBezTo>
                    <a:cubicBezTo>
                      <a:pt x="261" y="61"/>
                      <a:pt x="259" y="60"/>
                      <a:pt x="259" y="59"/>
                    </a:cubicBezTo>
                    <a:cubicBezTo>
                      <a:pt x="259" y="58"/>
                      <a:pt x="263" y="59"/>
                      <a:pt x="264" y="59"/>
                    </a:cubicBezTo>
                    <a:cubicBezTo>
                      <a:pt x="266" y="59"/>
                      <a:pt x="264" y="58"/>
                      <a:pt x="261" y="57"/>
                    </a:cubicBezTo>
                    <a:cubicBezTo>
                      <a:pt x="259" y="56"/>
                      <a:pt x="258" y="57"/>
                      <a:pt x="256" y="58"/>
                    </a:cubicBezTo>
                    <a:cubicBezTo>
                      <a:pt x="254" y="58"/>
                      <a:pt x="250" y="58"/>
                      <a:pt x="248" y="58"/>
                    </a:cubicBezTo>
                    <a:cubicBezTo>
                      <a:pt x="246" y="58"/>
                      <a:pt x="247" y="58"/>
                      <a:pt x="245" y="59"/>
                    </a:cubicBezTo>
                    <a:cubicBezTo>
                      <a:pt x="244" y="60"/>
                      <a:pt x="245" y="58"/>
                      <a:pt x="245" y="57"/>
                    </a:cubicBezTo>
                    <a:cubicBezTo>
                      <a:pt x="246" y="56"/>
                      <a:pt x="247" y="56"/>
                      <a:pt x="249" y="56"/>
                    </a:cubicBezTo>
                    <a:cubicBezTo>
                      <a:pt x="252" y="56"/>
                      <a:pt x="252" y="55"/>
                      <a:pt x="255" y="54"/>
                    </a:cubicBezTo>
                    <a:cubicBezTo>
                      <a:pt x="257" y="54"/>
                      <a:pt x="259" y="53"/>
                      <a:pt x="260" y="53"/>
                    </a:cubicBezTo>
                    <a:cubicBezTo>
                      <a:pt x="262" y="53"/>
                      <a:pt x="268" y="51"/>
                      <a:pt x="271" y="50"/>
                    </a:cubicBezTo>
                    <a:cubicBezTo>
                      <a:pt x="273" y="49"/>
                      <a:pt x="276" y="50"/>
                      <a:pt x="277" y="51"/>
                    </a:cubicBezTo>
                    <a:cubicBezTo>
                      <a:pt x="278" y="52"/>
                      <a:pt x="275" y="52"/>
                      <a:pt x="274" y="53"/>
                    </a:cubicBezTo>
                    <a:cubicBezTo>
                      <a:pt x="272" y="54"/>
                      <a:pt x="272" y="54"/>
                      <a:pt x="272" y="55"/>
                    </a:cubicBezTo>
                    <a:cubicBezTo>
                      <a:pt x="272" y="56"/>
                      <a:pt x="281" y="56"/>
                      <a:pt x="282" y="55"/>
                    </a:cubicBezTo>
                    <a:cubicBezTo>
                      <a:pt x="283" y="55"/>
                      <a:pt x="285" y="52"/>
                      <a:pt x="287" y="53"/>
                    </a:cubicBezTo>
                    <a:cubicBezTo>
                      <a:pt x="287" y="54"/>
                      <a:pt x="283" y="61"/>
                      <a:pt x="281" y="61"/>
                    </a:cubicBezTo>
                    <a:close/>
                    <a:moveTo>
                      <a:pt x="333" y="88"/>
                    </a:moveTo>
                    <a:cubicBezTo>
                      <a:pt x="332" y="88"/>
                      <a:pt x="329" y="88"/>
                      <a:pt x="328" y="89"/>
                    </a:cubicBezTo>
                    <a:cubicBezTo>
                      <a:pt x="327" y="89"/>
                      <a:pt x="331" y="89"/>
                      <a:pt x="331" y="90"/>
                    </a:cubicBezTo>
                    <a:cubicBezTo>
                      <a:pt x="331" y="90"/>
                      <a:pt x="328" y="92"/>
                      <a:pt x="325" y="92"/>
                    </a:cubicBezTo>
                    <a:cubicBezTo>
                      <a:pt x="323" y="92"/>
                      <a:pt x="322" y="93"/>
                      <a:pt x="321" y="94"/>
                    </a:cubicBezTo>
                    <a:cubicBezTo>
                      <a:pt x="320" y="94"/>
                      <a:pt x="319" y="96"/>
                      <a:pt x="318" y="96"/>
                    </a:cubicBezTo>
                    <a:cubicBezTo>
                      <a:pt x="317" y="96"/>
                      <a:pt x="316" y="96"/>
                      <a:pt x="315" y="96"/>
                    </a:cubicBezTo>
                    <a:cubicBezTo>
                      <a:pt x="315" y="96"/>
                      <a:pt x="315" y="97"/>
                      <a:pt x="315" y="97"/>
                    </a:cubicBezTo>
                    <a:cubicBezTo>
                      <a:pt x="316" y="97"/>
                      <a:pt x="318" y="98"/>
                      <a:pt x="317" y="99"/>
                    </a:cubicBezTo>
                    <a:cubicBezTo>
                      <a:pt x="315" y="100"/>
                      <a:pt x="313" y="100"/>
                      <a:pt x="311" y="101"/>
                    </a:cubicBezTo>
                    <a:cubicBezTo>
                      <a:pt x="308" y="101"/>
                      <a:pt x="310" y="101"/>
                      <a:pt x="309" y="103"/>
                    </a:cubicBezTo>
                    <a:cubicBezTo>
                      <a:pt x="309" y="104"/>
                      <a:pt x="306" y="105"/>
                      <a:pt x="303" y="106"/>
                    </a:cubicBezTo>
                    <a:cubicBezTo>
                      <a:pt x="300" y="106"/>
                      <a:pt x="295" y="106"/>
                      <a:pt x="293" y="104"/>
                    </a:cubicBezTo>
                    <a:cubicBezTo>
                      <a:pt x="291" y="103"/>
                      <a:pt x="290" y="102"/>
                      <a:pt x="291" y="102"/>
                    </a:cubicBezTo>
                    <a:cubicBezTo>
                      <a:pt x="293" y="102"/>
                      <a:pt x="293" y="101"/>
                      <a:pt x="295" y="102"/>
                    </a:cubicBezTo>
                    <a:cubicBezTo>
                      <a:pt x="298" y="103"/>
                      <a:pt x="297" y="100"/>
                      <a:pt x="298" y="98"/>
                    </a:cubicBezTo>
                    <a:cubicBezTo>
                      <a:pt x="299" y="97"/>
                      <a:pt x="301" y="97"/>
                      <a:pt x="303" y="97"/>
                    </a:cubicBezTo>
                    <a:cubicBezTo>
                      <a:pt x="304" y="96"/>
                      <a:pt x="302" y="95"/>
                      <a:pt x="301" y="94"/>
                    </a:cubicBezTo>
                    <a:cubicBezTo>
                      <a:pt x="299" y="93"/>
                      <a:pt x="299" y="93"/>
                      <a:pt x="299" y="92"/>
                    </a:cubicBezTo>
                    <a:cubicBezTo>
                      <a:pt x="299" y="91"/>
                      <a:pt x="299" y="91"/>
                      <a:pt x="298" y="91"/>
                    </a:cubicBezTo>
                    <a:cubicBezTo>
                      <a:pt x="297" y="91"/>
                      <a:pt x="296" y="89"/>
                      <a:pt x="298" y="89"/>
                    </a:cubicBezTo>
                    <a:cubicBezTo>
                      <a:pt x="300" y="90"/>
                      <a:pt x="304" y="91"/>
                      <a:pt x="306" y="92"/>
                    </a:cubicBezTo>
                    <a:cubicBezTo>
                      <a:pt x="307" y="92"/>
                      <a:pt x="308" y="94"/>
                      <a:pt x="309" y="94"/>
                    </a:cubicBezTo>
                    <a:cubicBezTo>
                      <a:pt x="311" y="95"/>
                      <a:pt x="316" y="94"/>
                      <a:pt x="317" y="94"/>
                    </a:cubicBezTo>
                    <a:cubicBezTo>
                      <a:pt x="319" y="93"/>
                      <a:pt x="320" y="92"/>
                      <a:pt x="321" y="90"/>
                    </a:cubicBezTo>
                    <a:cubicBezTo>
                      <a:pt x="322" y="89"/>
                      <a:pt x="325" y="87"/>
                      <a:pt x="328" y="87"/>
                    </a:cubicBezTo>
                    <a:cubicBezTo>
                      <a:pt x="330" y="86"/>
                      <a:pt x="335" y="88"/>
                      <a:pt x="336" y="88"/>
                    </a:cubicBezTo>
                    <a:cubicBezTo>
                      <a:pt x="337" y="88"/>
                      <a:pt x="334" y="88"/>
                      <a:pt x="333" y="88"/>
                    </a:cubicBezTo>
                    <a:close/>
                    <a:moveTo>
                      <a:pt x="394" y="171"/>
                    </a:moveTo>
                    <a:cubicBezTo>
                      <a:pt x="392" y="169"/>
                      <a:pt x="394" y="170"/>
                      <a:pt x="395" y="169"/>
                    </a:cubicBezTo>
                    <a:cubicBezTo>
                      <a:pt x="396" y="168"/>
                      <a:pt x="394" y="168"/>
                      <a:pt x="393" y="168"/>
                    </a:cubicBezTo>
                    <a:cubicBezTo>
                      <a:pt x="391" y="168"/>
                      <a:pt x="392" y="166"/>
                      <a:pt x="392" y="165"/>
                    </a:cubicBezTo>
                    <a:cubicBezTo>
                      <a:pt x="393" y="164"/>
                      <a:pt x="393" y="163"/>
                      <a:pt x="393" y="162"/>
                    </a:cubicBezTo>
                    <a:cubicBezTo>
                      <a:pt x="394" y="161"/>
                      <a:pt x="395" y="163"/>
                      <a:pt x="398" y="164"/>
                    </a:cubicBezTo>
                    <a:cubicBezTo>
                      <a:pt x="400" y="165"/>
                      <a:pt x="400" y="166"/>
                      <a:pt x="400" y="167"/>
                    </a:cubicBezTo>
                    <a:cubicBezTo>
                      <a:pt x="401" y="168"/>
                      <a:pt x="401" y="170"/>
                      <a:pt x="402" y="171"/>
                    </a:cubicBezTo>
                    <a:cubicBezTo>
                      <a:pt x="403" y="172"/>
                      <a:pt x="404" y="173"/>
                      <a:pt x="404" y="176"/>
                    </a:cubicBezTo>
                    <a:cubicBezTo>
                      <a:pt x="403" y="178"/>
                      <a:pt x="405" y="177"/>
                      <a:pt x="405" y="178"/>
                    </a:cubicBezTo>
                    <a:cubicBezTo>
                      <a:pt x="406" y="181"/>
                      <a:pt x="406" y="180"/>
                      <a:pt x="407" y="182"/>
                    </a:cubicBezTo>
                    <a:cubicBezTo>
                      <a:pt x="408" y="184"/>
                      <a:pt x="407" y="186"/>
                      <a:pt x="406" y="188"/>
                    </a:cubicBezTo>
                    <a:cubicBezTo>
                      <a:pt x="405" y="189"/>
                      <a:pt x="405" y="187"/>
                      <a:pt x="404" y="185"/>
                    </a:cubicBezTo>
                    <a:cubicBezTo>
                      <a:pt x="403" y="183"/>
                      <a:pt x="405" y="181"/>
                      <a:pt x="405" y="180"/>
                    </a:cubicBezTo>
                    <a:cubicBezTo>
                      <a:pt x="405" y="179"/>
                      <a:pt x="405" y="178"/>
                      <a:pt x="404" y="179"/>
                    </a:cubicBezTo>
                    <a:cubicBezTo>
                      <a:pt x="403" y="180"/>
                      <a:pt x="402" y="181"/>
                      <a:pt x="402" y="179"/>
                    </a:cubicBezTo>
                    <a:cubicBezTo>
                      <a:pt x="402" y="177"/>
                      <a:pt x="402" y="177"/>
                      <a:pt x="401" y="176"/>
                    </a:cubicBezTo>
                    <a:cubicBezTo>
                      <a:pt x="399" y="174"/>
                      <a:pt x="400" y="177"/>
                      <a:pt x="399" y="177"/>
                    </a:cubicBezTo>
                    <a:cubicBezTo>
                      <a:pt x="399" y="178"/>
                      <a:pt x="395" y="173"/>
                      <a:pt x="394" y="171"/>
                    </a:cubicBezTo>
                    <a:close/>
                    <a:moveTo>
                      <a:pt x="626" y="682"/>
                    </a:moveTo>
                    <a:cubicBezTo>
                      <a:pt x="626" y="683"/>
                      <a:pt x="625" y="683"/>
                      <a:pt x="625" y="683"/>
                    </a:cubicBezTo>
                    <a:cubicBezTo>
                      <a:pt x="625" y="683"/>
                      <a:pt x="626" y="683"/>
                      <a:pt x="626" y="682"/>
                    </a:cubicBezTo>
                    <a:close/>
                    <a:moveTo>
                      <a:pt x="625" y="685"/>
                    </a:moveTo>
                    <a:cubicBezTo>
                      <a:pt x="625" y="685"/>
                      <a:pt x="625" y="685"/>
                      <a:pt x="625" y="685"/>
                    </a:cubicBezTo>
                    <a:cubicBezTo>
                      <a:pt x="625" y="685"/>
                      <a:pt x="625" y="685"/>
                      <a:pt x="625" y="685"/>
                    </a:cubicBezTo>
                    <a:close/>
                    <a:moveTo>
                      <a:pt x="645" y="491"/>
                    </a:moveTo>
                    <a:cubicBezTo>
                      <a:pt x="645" y="490"/>
                      <a:pt x="644" y="490"/>
                      <a:pt x="644" y="490"/>
                    </a:cubicBezTo>
                    <a:cubicBezTo>
                      <a:pt x="644" y="490"/>
                      <a:pt x="645" y="490"/>
                      <a:pt x="645" y="4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54"/>
              <p:cNvSpPr/>
              <p:nvPr/>
            </p:nvSpPr>
            <p:spPr bwMode="auto">
              <a:xfrm>
                <a:off x="5003" y="1701"/>
                <a:ext cx="49" cy="21"/>
              </a:xfrm>
              <a:custGeom>
                <a:avLst/>
                <a:gdLst>
                  <a:gd name="T0" fmla="*/ 32 w 36"/>
                  <a:gd name="T1" fmla="*/ 11 h 15"/>
                  <a:gd name="T2" fmla="*/ 34 w 36"/>
                  <a:gd name="T3" fmla="*/ 10 h 15"/>
                  <a:gd name="T4" fmla="*/ 31 w 36"/>
                  <a:gd name="T5" fmla="*/ 7 h 15"/>
                  <a:gd name="T6" fmla="*/ 25 w 36"/>
                  <a:gd name="T7" fmla="*/ 3 h 15"/>
                  <a:gd name="T8" fmla="*/ 18 w 36"/>
                  <a:gd name="T9" fmla="*/ 1 h 15"/>
                  <a:gd name="T10" fmla="*/ 16 w 36"/>
                  <a:gd name="T11" fmla="*/ 1 h 15"/>
                  <a:gd name="T12" fmla="*/ 16 w 36"/>
                  <a:gd name="T13" fmla="*/ 3 h 15"/>
                  <a:gd name="T14" fmla="*/ 15 w 36"/>
                  <a:gd name="T15" fmla="*/ 3 h 15"/>
                  <a:gd name="T16" fmla="*/ 11 w 36"/>
                  <a:gd name="T17" fmla="*/ 1 h 15"/>
                  <a:gd name="T18" fmla="*/ 7 w 36"/>
                  <a:gd name="T19" fmla="*/ 2 h 15"/>
                  <a:gd name="T20" fmla="*/ 8 w 36"/>
                  <a:gd name="T21" fmla="*/ 3 h 15"/>
                  <a:gd name="T22" fmla="*/ 10 w 36"/>
                  <a:gd name="T23" fmla="*/ 6 h 15"/>
                  <a:gd name="T24" fmla="*/ 12 w 36"/>
                  <a:gd name="T25" fmla="*/ 9 h 15"/>
                  <a:gd name="T26" fmla="*/ 10 w 36"/>
                  <a:gd name="T27" fmla="*/ 10 h 15"/>
                  <a:gd name="T28" fmla="*/ 7 w 36"/>
                  <a:gd name="T29" fmla="*/ 10 h 15"/>
                  <a:gd name="T30" fmla="*/ 6 w 36"/>
                  <a:gd name="T31" fmla="*/ 9 h 15"/>
                  <a:gd name="T32" fmla="*/ 2 w 36"/>
                  <a:gd name="T33" fmla="*/ 9 h 15"/>
                  <a:gd name="T34" fmla="*/ 1 w 36"/>
                  <a:gd name="T35" fmla="*/ 11 h 15"/>
                  <a:gd name="T36" fmla="*/ 4 w 36"/>
                  <a:gd name="T37" fmla="*/ 12 h 15"/>
                  <a:gd name="T38" fmla="*/ 15 w 36"/>
                  <a:gd name="T39" fmla="*/ 12 h 15"/>
                  <a:gd name="T40" fmla="*/ 16 w 36"/>
                  <a:gd name="T41" fmla="*/ 12 h 15"/>
                  <a:gd name="T42" fmla="*/ 17 w 36"/>
                  <a:gd name="T43" fmla="*/ 14 h 15"/>
                  <a:gd name="T44" fmla="*/ 19 w 36"/>
                  <a:gd name="T45" fmla="*/ 12 h 15"/>
                  <a:gd name="T46" fmla="*/ 24 w 36"/>
                  <a:gd name="T47" fmla="*/ 10 h 15"/>
                  <a:gd name="T48" fmla="*/ 28 w 36"/>
                  <a:gd name="T49" fmla="*/ 11 h 15"/>
                  <a:gd name="T50" fmla="*/ 32 w 36"/>
                  <a:gd name="T51"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5">
                    <a:moveTo>
                      <a:pt x="32" y="11"/>
                    </a:moveTo>
                    <a:cubicBezTo>
                      <a:pt x="33" y="12"/>
                      <a:pt x="33" y="11"/>
                      <a:pt x="34" y="10"/>
                    </a:cubicBezTo>
                    <a:cubicBezTo>
                      <a:pt x="36" y="9"/>
                      <a:pt x="33" y="8"/>
                      <a:pt x="31" y="7"/>
                    </a:cubicBezTo>
                    <a:cubicBezTo>
                      <a:pt x="29" y="7"/>
                      <a:pt x="27" y="5"/>
                      <a:pt x="25" y="3"/>
                    </a:cubicBezTo>
                    <a:cubicBezTo>
                      <a:pt x="23" y="2"/>
                      <a:pt x="20" y="1"/>
                      <a:pt x="18" y="1"/>
                    </a:cubicBezTo>
                    <a:cubicBezTo>
                      <a:pt x="16" y="1"/>
                      <a:pt x="15" y="1"/>
                      <a:pt x="16" y="1"/>
                    </a:cubicBezTo>
                    <a:cubicBezTo>
                      <a:pt x="16" y="2"/>
                      <a:pt x="17" y="2"/>
                      <a:pt x="16" y="3"/>
                    </a:cubicBezTo>
                    <a:cubicBezTo>
                      <a:pt x="16" y="3"/>
                      <a:pt x="16" y="3"/>
                      <a:pt x="15" y="3"/>
                    </a:cubicBezTo>
                    <a:cubicBezTo>
                      <a:pt x="14" y="2"/>
                      <a:pt x="12" y="2"/>
                      <a:pt x="11" y="1"/>
                    </a:cubicBezTo>
                    <a:cubicBezTo>
                      <a:pt x="9" y="0"/>
                      <a:pt x="7" y="1"/>
                      <a:pt x="7" y="2"/>
                    </a:cubicBezTo>
                    <a:cubicBezTo>
                      <a:pt x="6" y="2"/>
                      <a:pt x="7" y="3"/>
                      <a:pt x="8" y="3"/>
                    </a:cubicBezTo>
                    <a:cubicBezTo>
                      <a:pt x="9" y="4"/>
                      <a:pt x="9" y="5"/>
                      <a:pt x="10" y="6"/>
                    </a:cubicBezTo>
                    <a:cubicBezTo>
                      <a:pt x="10" y="7"/>
                      <a:pt x="12" y="8"/>
                      <a:pt x="12" y="9"/>
                    </a:cubicBezTo>
                    <a:cubicBezTo>
                      <a:pt x="12" y="9"/>
                      <a:pt x="11" y="10"/>
                      <a:pt x="10" y="10"/>
                    </a:cubicBezTo>
                    <a:cubicBezTo>
                      <a:pt x="9" y="11"/>
                      <a:pt x="6" y="10"/>
                      <a:pt x="7" y="10"/>
                    </a:cubicBezTo>
                    <a:cubicBezTo>
                      <a:pt x="8" y="10"/>
                      <a:pt x="7" y="9"/>
                      <a:pt x="6" y="9"/>
                    </a:cubicBezTo>
                    <a:cubicBezTo>
                      <a:pt x="5" y="9"/>
                      <a:pt x="4" y="9"/>
                      <a:pt x="2" y="9"/>
                    </a:cubicBezTo>
                    <a:cubicBezTo>
                      <a:pt x="0" y="9"/>
                      <a:pt x="1" y="11"/>
                      <a:pt x="1" y="11"/>
                    </a:cubicBezTo>
                    <a:cubicBezTo>
                      <a:pt x="1" y="11"/>
                      <a:pt x="3" y="12"/>
                      <a:pt x="4" y="12"/>
                    </a:cubicBezTo>
                    <a:cubicBezTo>
                      <a:pt x="5" y="11"/>
                      <a:pt x="12" y="13"/>
                      <a:pt x="15" y="12"/>
                    </a:cubicBezTo>
                    <a:cubicBezTo>
                      <a:pt x="15" y="12"/>
                      <a:pt x="15" y="12"/>
                      <a:pt x="16" y="12"/>
                    </a:cubicBezTo>
                    <a:cubicBezTo>
                      <a:pt x="16" y="12"/>
                      <a:pt x="16" y="14"/>
                      <a:pt x="17" y="14"/>
                    </a:cubicBezTo>
                    <a:cubicBezTo>
                      <a:pt x="18" y="15"/>
                      <a:pt x="19" y="13"/>
                      <a:pt x="19" y="12"/>
                    </a:cubicBezTo>
                    <a:cubicBezTo>
                      <a:pt x="19" y="10"/>
                      <a:pt x="23" y="10"/>
                      <a:pt x="24" y="10"/>
                    </a:cubicBezTo>
                    <a:cubicBezTo>
                      <a:pt x="25" y="10"/>
                      <a:pt x="26" y="11"/>
                      <a:pt x="28" y="11"/>
                    </a:cubicBezTo>
                    <a:cubicBezTo>
                      <a:pt x="30" y="11"/>
                      <a:pt x="30" y="10"/>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55"/>
              <p:cNvSpPr/>
              <p:nvPr/>
            </p:nvSpPr>
            <p:spPr bwMode="auto">
              <a:xfrm>
                <a:off x="6538" y="1929"/>
                <a:ext cx="32" cy="16"/>
              </a:xfrm>
              <a:custGeom>
                <a:avLst/>
                <a:gdLst>
                  <a:gd name="T0" fmla="*/ 13 w 23"/>
                  <a:gd name="T1" fmla="*/ 1 h 12"/>
                  <a:gd name="T2" fmla="*/ 9 w 23"/>
                  <a:gd name="T3" fmla="*/ 3 h 12"/>
                  <a:gd name="T4" fmla="*/ 9 w 23"/>
                  <a:gd name="T5" fmla="*/ 4 h 12"/>
                  <a:gd name="T6" fmla="*/ 6 w 23"/>
                  <a:gd name="T7" fmla="*/ 5 h 12"/>
                  <a:gd name="T8" fmla="*/ 1 w 23"/>
                  <a:gd name="T9" fmla="*/ 8 h 12"/>
                  <a:gd name="T10" fmla="*/ 1 w 23"/>
                  <a:gd name="T11" fmla="*/ 12 h 12"/>
                  <a:gd name="T12" fmla="*/ 5 w 23"/>
                  <a:gd name="T13" fmla="*/ 11 h 12"/>
                  <a:gd name="T14" fmla="*/ 9 w 23"/>
                  <a:gd name="T15" fmla="*/ 7 h 12"/>
                  <a:gd name="T16" fmla="*/ 10 w 23"/>
                  <a:gd name="T17" fmla="*/ 6 h 12"/>
                  <a:gd name="T18" fmla="*/ 17 w 23"/>
                  <a:gd name="T19" fmla="*/ 3 h 12"/>
                  <a:gd name="T20" fmla="*/ 22 w 23"/>
                  <a:gd name="T21" fmla="*/ 1 h 12"/>
                  <a:gd name="T22" fmla="*/ 19 w 23"/>
                  <a:gd name="T23" fmla="*/ 0 h 12"/>
                  <a:gd name="T24" fmla="*/ 13 w 23"/>
                  <a:gd name="T2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2">
                    <a:moveTo>
                      <a:pt x="13" y="1"/>
                    </a:moveTo>
                    <a:cubicBezTo>
                      <a:pt x="12" y="1"/>
                      <a:pt x="10" y="2"/>
                      <a:pt x="9" y="3"/>
                    </a:cubicBezTo>
                    <a:cubicBezTo>
                      <a:pt x="9" y="3"/>
                      <a:pt x="9" y="3"/>
                      <a:pt x="9" y="4"/>
                    </a:cubicBezTo>
                    <a:cubicBezTo>
                      <a:pt x="8" y="4"/>
                      <a:pt x="7" y="4"/>
                      <a:pt x="6" y="5"/>
                    </a:cubicBezTo>
                    <a:cubicBezTo>
                      <a:pt x="5" y="6"/>
                      <a:pt x="2" y="7"/>
                      <a:pt x="1" y="8"/>
                    </a:cubicBezTo>
                    <a:cubicBezTo>
                      <a:pt x="1" y="9"/>
                      <a:pt x="0" y="12"/>
                      <a:pt x="1" y="12"/>
                    </a:cubicBezTo>
                    <a:cubicBezTo>
                      <a:pt x="3" y="11"/>
                      <a:pt x="4" y="11"/>
                      <a:pt x="5" y="11"/>
                    </a:cubicBezTo>
                    <a:cubicBezTo>
                      <a:pt x="6" y="11"/>
                      <a:pt x="8" y="8"/>
                      <a:pt x="9" y="7"/>
                    </a:cubicBezTo>
                    <a:cubicBezTo>
                      <a:pt x="10" y="7"/>
                      <a:pt x="10" y="7"/>
                      <a:pt x="10" y="6"/>
                    </a:cubicBezTo>
                    <a:cubicBezTo>
                      <a:pt x="12" y="5"/>
                      <a:pt x="16" y="4"/>
                      <a:pt x="17" y="3"/>
                    </a:cubicBezTo>
                    <a:cubicBezTo>
                      <a:pt x="19" y="3"/>
                      <a:pt x="21" y="2"/>
                      <a:pt x="22" y="1"/>
                    </a:cubicBezTo>
                    <a:cubicBezTo>
                      <a:pt x="23" y="1"/>
                      <a:pt x="20" y="0"/>
                      <a:pt x="19" y="0"/>
                    </a:cubicBezTo>
                    <a:cubicBezTo>
                      <a:pt x="18" y="1"/>
                      <a:pt x="15" y="1"/>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56"/>
              <p:cNvSpPr/>
              <p:nvPr/>
            </p:nvSpPr>
            <p:spPr bwMode="auto">
              <a:xfrm>
                <a:off x="6604" y="1875"/>
                <a:ext cx="150" cy="73"/>
              </a:xfrm>
              <a:custGeom>
                <a:avLst/>
                <a:gdLst>
                  <a:gd name="T0" fmla="*/ 73 w 109"/>
                  <a:gd name="T1" fmla="*/ 15 h 53"/>
                  <a:gd name="T2" fmla="*/ 65 w 109"/>
                  <a:gd name="T3" fmla="*/ 11 h 53"/>
                  <a:gd name="T4" fmla="*/ 53 w 109"/>
                  <a:gd name="T5" fmla="*/ 7 h 53"/>
                  <a:gd name="T6" fmla="*/ 43 w 109"/>
                  <a:gd name="T7" fmla="*/ 4 h 53"/>
                  <a:gd name="T8" fmla="*/ 31 w 109"/>
                  <a:gd name="T9" fmla="*/ 2 h 53"/>
                  <a:gd name="T10" fmla="*/ 26 w 109"/>
                  <a:gd name="T11" fmla="*/ 5 h 53"/>
                  <a:gd name="T12" fmla="*/ 17 w 109"/>
                  <a:gd name="T13" fmla="*/ 10 h 53"/>
                  <a:gd name="T14" fmla="*/ 13 w 109"/>
                  <a:gd name="T15" fmla="*/ 5 h 53"/>
                  <a:gd name="T16" fmla="*/ 8 w 109"/>
                  <a:gd name="T17" fmla="*/ 6 h 53"/>
                  <a:gd name="T18" fmla="*/ 2 w 109"/>
                  <a:gd name="T19" fmla="*/ 8 h 53"/>
                  <a:gd name="T20" fmla="*/ 5 w 109"/>
                  <a:gd name="T21" fmla="*/ 11 h 53"/>
                  <a:gd name="T22" fmla="*/ 9 w 109"/>
                  <a:gd name="T23" fmla="*/ 16 h 53"/>
                  <a:gd name="T24" fmla="*/ 10 w 109"/>
                  <a:gd name="T25" fmla="*/ 11 h 53"/>
                  <a:gd name="T26" fmla="*/ 10 w 109"/>
                  <a:gd name="T27" fmla="*/ 13 h 53"/>
                  <a:gd name="T28" fmla="*/ 17 w 109"/>
                  <a:gd name="T29" fmla="*/ 14 h 53"/>
                  <a:gd name="T30" fmla="*/ 26 w 109"/>
                  <a:gd name="T31" fmla="*/ 19 h 53"/>
                  <a:gd name="T32" fmla="*/ 37 w 109"/>
                  <a:gd name="T33" fmla="*/ 26 h 53"/>
                  <a:gd name="T34" fmla="*/ 42 w 109"/>
                  <a:gd name="T35" fmla="*/ 31 h 53"/>
                  <a:gd name="T36" fmla="*/ 41 w 109"/>
                  <a:gd name="T37" fmla="*/ 33 h 53"/>
                  <a:gd name="T38" fmla="*/ 38 w 109"/>
                  <a:gd name="T39" fmla="*/ 35 h 53"/>
                  <a:gd name="T40" fmla="*/ 34 w 109"/>
                  <a:gd name="T41" fmla="*/ 39 h 53"/>
                  <a:gd name="T42" fmla="*/ 40 w 109"/>
                  <a:gd name="T43" fmla="*/ 36 h 53"/>
                  <a:gd name="T44" fmla="*/ 41 w 109"/>
                  <a:gd name="T45" fmla="*/ 38 h 53"/>
                  <a:gd name="T46" fmla="*/ 47 w 109"/>
                  <a:gd name="T47" fmla="*/ 37 h 53"/>
                  <a:gd name="T48" fmla="*/ 52 w 109"/>
                  <a:gd name="T49" fmla="*/ 44 h 53"/>
                  <a:gd name="T50" fmla="*/ 59 w 109"/>
                  <a:gd name="T51" fmla="*/ 45 h 53"/>
                  <a:gd name="T52" fmla="*/ 63 w 109"/>
                  <a:gd name="T53" fmla="*/ 40 h 53"/>
                  <a:gd name="T54" fmla="*/ 66 w 109"/>
                  <a:gd name="T55" fmla="*/ 39 h 53"/>
                  <a:gd name="T56" fmla="*/ 68 w 109"/>
                  <a:gd name="T57" fmla="*/ 38 h 53"/>
                  <a:gd name="T58" fmla="*/ 72 w 109"/>
                  <a:gd name="T59" fmla="*/ 35 h 53"/>
                  <a:gd name="T60" fmla="*/ 80 w 109"/>
                  <a:gd name="T61" fmla="*/ 38 h 53"/>
                  <a:gd name="T62" fmla="*/ 84 w 109"/>
                  <a:gd name="T63" fmla="*/ 42 h 53"/>
                  <a:gd name="T64" fmla="*/ 92 w 109"/>
                  <a:gd name="T65" fmla="*/ 50 h 53"/>
                  <a:gd name="T66" fmla="*/ 105 w 109"/>
                  <a:gd name="T67" fmla="*/ 53 h 53"/>
                  <a:gd name="T68" fmla="*/ 108 w 109"/>
                  <a:gd name="T69" fmla="*/ 51 h 53"/>
                  <a:gd name="T70" fmla="*/ 104 w 109"/>
                  <a:gd name="T71" fmla="*/ 47 h 53"/>
                  <a:gd name="T72" fmla="*/ 99 w 109"/>
                  <a:gd name="T73" fmla="*/ 45 h 53"/>
                  <a:gd name="T74" fmla="*/ 94 w 109"/>
                  <a:gd name="T75" fmla="*/ 41 h 53"/>
                  <a:gd name="T76" fmla="*/ 87 w 109"/>
                  <a:gd name="T77" fmla="*/ 33 h 53"/>
                  <a:gd name="T78" fmla="*/ 91 w 109"/>
                  <a:gd name="T79" fmla="*/ 30 h 53"/>
                  <a:gd name="T80" fmla="*/ 86 w 109"/>
                  <a:gd name="T81" fmla="*/ 26 h 53"/>
                  <a:gd name="T82" fmla="*/ 78 w 109"/>
                  <a:gd name="T83"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 h="53">
                    <a:moveTo>
                      <a:pt x="78" y="19"/>
                    </a:moveTo>
                    <a:cubicBezTo>
                      <a:pt x="77" y="17"/>
                      <a:pt x="74" y="16"/>
                      <a:pt x="73" y="15"/>
                    </a:cubicBezTo>
                    <a:cubicBezTo>
                      <a:pt x="72" y="14"/>
                      <a:pt x="70" y="14"/>
                      <a:pt x="69" y="13"/>
                    </a:cubicBezTo>
                    <a:cubicBezTo>
                      <a:pt x="67" y="12"/>
                      <a:pt x="66" y="11"/>
                      <a:pt x="65" y="11"/>
                    </a:cubicBezTo>
                    <a:cubicBezTo>
                      <a:pt x="64" y="11"/>
                      <a:pt x="59" y="9"/>
                      <a:pt x="56" y="8"/>
                    </a:cubicBezTo>
                    <a:cubicBezTo>
                      <a:pt x="55" y="8"/>
                      <a:pt x="54" y="7"/>
                      <a:pt x="53" y="7"/>
                    </a:cubicBezTo>
                    <a:cubicBezTo>
                      <a:pt x="51" y="6"/>
                      <a:pt x="50" y="6"/>
                      <a:pt x="49" y="6"/>
                    </a:cubicBezTo>
                    <a:cubicBezTo>
                      <a:pt x="47" y="6"/>
                      <a:pt x="46" y="5"/>
                      <a:pt x="43" y="4"/>
                    </a:cubicBezTo>
                    <a:cubicBezTo>
                      <a:pt x="41" y="4"/>
                      <a:pt x="36" y="1"/>
                      <a:pt x="34" y="0"/>
                    </a:cubicBezTo>
                    <a:cubicBezTo>
                      <a:pt x="33" y="0"/>
                      <a:pt x="31" y="2"/>
                      <a:pt x="31" y="2"/>
                    </a:cubicBezTo>
                    <a:cubicBezTo>
                      <a:pt x="31" y="3"/>
                      <a:pt x="31" y="4"/>
                      <a:pt x="30" y="4"/>
                    </a:cubicBezTo>
                    <a:cubicBezTo>
                      <a:pt x="29" y="4"/>
                      <a:pt x="27" y="4"/>
                      <a:pt x="26" y="5"/>
                    </a:cubicBezTo>
                    <a:cubicBezTo>
                      <a:pt x="25" y="6"/>
                      <a:pt x="23" y="11"/>
                      <a:pt x="20" y="11"/>
                    </a:cubicBezTo>
                    <a:cubicBezTo>
                      <a:pt x="19" y="11"/>
                      <a:pt x="17" y="11"/>
                      <a:pt x="17" y="10"/>
                    </a:cubicBezTo>
                    <a:cubicBezTo>
                      <a:pt x="16" y="9"/>
                      <a:pt x="16" y="8"/>
                      <a:pt x="15" y="6"/>
                    </a:cubicBezTo>
                    <a:cubicBezTo>
                      <a:pt x="14" y="5"/>
                      <a:pt x="13" y="4"/>
                      <a:pt x="13" y="5"/>
                    </a:cubicBezTo>
                    <a:cubicBezTo>
                      <a:pt x="12" y="6"/>
                      <a:pt x="11" y="7"/>
                      <a:pt x="10" y="6"/>
                    </a:cubicBezTo>
                    <a:cubicBezTo>
                      <a:pt x="10" y="6"/>
                      <a:pt x="8" y="6"/>
                      <a:pt x="8" y="6"/>
                    </a:cubicBezTo>
                    <a:cubicBezTo>
                      <a:pt x="7" y="6"/>
                      <a:pt x="5" y="8"/>
                      <a:pt x="4" y="8"/>
                    </a:cubicBezTo>
                    <a:cubicBezTo>
                      <a:pt x="3" y="8"/>
                      <a:pt x="2" y="7"/>
                      <a:pt x="2" y="8"/>
                    </a:cubicBezTo>
                    <a:cubicBezTo>
                      <a:pt x="1" y="8"/>
                      <a:pt x="0" y="9"/>
                      <a:pt x="2" y="9"/>
                    </a:cubicBezTo>
                    <a:cubicBezTo>
                      <a:pt x="3" y="9"/>
                      <a:pt x="5" y="10"/>
                      <a:pt x="5" y="11"/>
                    </a:cubicBezTo>
                    <a:cubicBezTo>
                      <a:pt x="5" y="12"/>
                      <a:pt x="5" y="14"/>
                      <a:pt x="6" y="14"/>
                    </a:cubicBezTo>
                    <a:cubicBezTo>
                      <a:pt x="6" y="15"/>
                      <a:pt x="8" y="16"/>
                      <a:pt x="9" y="16"/>
                    </a:cubicBezTo>
                    <a:cubicBezTo>
                      <a:pt x="10" y="16"/>
                      <a:pt x="9" y="16"/>
                      <a:pt x="9" y="15"/>
                    </a:cubicBezTo>
                    <a:cubicBezTo>
                      <a:pt x="9" y="14"/>
                      <a:pt x="9" y="13"/>
                      <a:pt x="10" y="11"/>
                    </a:cubicBezTo>
                    <a:cubicBezTo>
                      <a:pt x="10" y="10"/>
                      <a:pt x="12" y="8"/>
                      <a:pt x="11" y="9"/>
                    </a:cubicBezTo>
                    <a:cubicBezTo>
                      <a:pt x="11" y="10"/>
                      <a:pt x="9" y="12"/>
                      <a:pt x="10" y="13"/>
                    </a:cubicBezTo>
                    <a:cubicBezTo>
                      <a:pt x="12" y="14"/>
                      <a:pt x="15" y="15"/>
                      <a:pt x="16" y="15"/>
                    </a:cubicBezTo>
                    <a:cubicBezTo>
                      <a:pt x="17" y="14"/>
                      <a:pt x="18" y="13"/>
                      <a:pt x="17" y="14"/>
                    </a:cubicBezTo>
                    <a:cubicBezTo>
                      <a:pt x="17" y="15"/>
                      <a:pt x="16" y="16"/>
                      <a:pt x="18" y="16"/>
                    </a:cubicBezTo>
                    <a:cubicBezTo>
                      <a:pt x="20" y="17"/>
                      <a:pt x="23" y="17"/>
                      <a:pt x="26" y="19"/>
                    </a:cubicBezTo>
                    <a:cubicBezTo>
                      <a:pt x="29" y="21"/>
                      <a:pt x="34" y="22"/>
                      <a:pt x="35" y="23"/>
                    </a:cubicBezTo>
                    <a:cubicBezTo>
                      <a:pt x="37" y="25"/>
                      <a:pt x="37" y="24"/>
                      <a:pt x="37" y="26"/>
                    </a:cubicBezTo>
                    <a:cubicBezTo>
                      <a:pt x="38" y="27"/>
                      <a:pt x="38" y="28"/>
                      <a:pt x="39" y="29"/>
                    </a:cubicBezTo>
                    <a:cubicBezTo>
                      <a:pt x="40" y="30"/>
                      <a:pt x="43" y="31"/>
                      <a:pt x="42" y="31"/>
                    </a:cubicBezTo>
                    <a:cubicBezTo>
                      <a:pt x="40" y="32"/>
                      <a:pt x="39" y="32"/>
                      <a:pt x="40" y="32"/>
                    </a:cubicBezTo>
                    <a:cubicBezTo>
                      <a:pt x="42" y="32"/>
                      <a:pt x="42" y="33"/>
                      <a:pt x="41" y="33"/>
                    </a:cubicBezTo>
                    <a:cubicBezTo>
                      <a:pt x="40" y="33"/>
                      <a:pt x="41" y="34"/>
                      <a:pt x="40" y="34"/>
                    </a:cubicBezTo>
                    <a:cubicBezTo>
                      <a:pt x="39" y="35"/>
                      <a:pt x="39" y="35"/>
                      <a:pt x="38" y="35"/>
                    </a:cubicBezTo>
                    <a:cubicBezTo>
                      <a:pt x="37" y="35"/>
                      <a:pt x="37" y="35"/>
                      <a:pt x="36" y="36"/>
                    </a:cubicBezTo>
                    <a:cubicBezTo>
                      <a:pt x="35" y="37"/>
                      <a:pt x="33" y="39"/>
                      <a:pt x="34" y="39"/>
                    </a:cubicBezTo>
                    <a:cubicBezTo>
                      <a:pt x="35" y="40"/>
                      <a:pt x="39" y="40"/>
                      <a:pt x="40" y="39"/>
                    </a:cubicBezTo>
                    <a:cubicBezTo>
                      <a:pt x="40" y="39"/>
                      <a:pt x="40" y="36"/>
                      <a:pt x="40" y="36"/>
                    </a:cubicBezTo>
                    <a:cubicBezTo>
                      <a:pt x="40" y="35"/>
                      <a:pt x="42" y="35"/>
                      <a:pt x="41" y="36"/>
                    </a:cubicBezTo>
                    <a:cubicBezTo>
                      <a:pt x="41" y="36"/>
                      <a:pt x="40" y="37"/>
                      <a:pt x="41" y="38"/>
                    </a:cubicBezTo>
                    <a:cubicBezTo>
                      <a:pt x="42" y="38"/>
                      <a:pt x="45" y="39"/>
                      <a:pt x="46" y="38"/>
                    </a:cubicBezTo>
                    <a:cubicBezTo>
                      <a:pt x="47" y="38"/>
                      <a:pt x="47" y="36"/>
                      <a:pt x="47" y="37"/>
                    </a:cubicBezTo>
                    <a:cubicBezTo>
                      <a:pt x="47" y="38"/>
                      <a:pt x="45" y="38"/>
                      <a:pt x="48" y="40"/>
                    </a:cubicBezTo>
                    <a:cubicBezTo>
                      <a:pt x="50" y="42"/>
                      <a:pt x="51" y="43"/>
                      <a:pt x="52" y="44"/>
                    </a:cubicBezTo>
                    <a:cubicBezTo>
                      <a:pt x="52" y="44"/>
                      <a:pt x="52" y="44"/>
                      <a:pt x="53" y="44"/>
                    </a:cubicBezTo>
                    <a:cubicBezTo>
                      <a:pt x="54" y="44"/>
                      <a:pt x="57" y="45"/>
                      <a:pt x="59" y="45"/>
                    </a:cubicBezTo>
                    <a:cubicBezTo>
                      <a:pt x="61" y="45"/>
                      <a:pt x="65" y="43"/>
                      <a:pt x="66" y="42"/>
                    </a:cubicBezTo>
                    <a:cubicBezTo>
                      <a:pt x="66" y="42"/>
                      <a:pt x="64" y="41"/>
                      <a:pt x="63" y="40"/>
                    </a:cubicBezTo>
                    <a:cubicBezTo>
                      <a:pt x="61" y="39"/>
                      <a:pt x="60" y="38"/>
                      <a:pt x="64" y="40"/>
                    </a:cubicBezTo>
                    <a:cubicBezTo>
                      <a:pt x="68" y="43"/>
                      <a:pt x="67" y="40"/>
                      <a:pt x="66" y="39"/>
                    </a:cubicBezTo>
                    <a:cubicBezTo>
                      <a:pt x="66" y="39"/>
                      <a:pt x="65" y="36"/>
                      <a:pt x="66" y="37"/>
                    </a:cubicBezTo>
                    <a:cubicBezTo>
                      <a:pt x="67" y="38"/>
                      <a:pt x="68" y="38"/>
                      <a:pt x="68" y="38"/>
                    </a:cubicBezTo>
                    <a:cubicBezTo>
                      <a:pt x="69" y="37"/>
                      <a:pt x="68" y="35"/>
                      <a:pt x="69" y="36"/>
                    </a:cubicBezTo>
                    <a:cubicBezTo>
                      <a:pt x="70" y="36"/>
                      <a:pt x="71" y="36"/>
                      <a:pt x="72" y="35"/>
                    </a:cubicBezTo>
                    <a:cubicBezTo>
                      <a:pt x="73" y="35"/>
                      <a:pt x="73" y="36"/>
                      <a:pt x="75" y="37"/>
                    </a:cubicBezTo>
                    <a:cubicBezTo>
                      <a:pt x="78" y="38"/>
                      <a:pt x="80" y="38"/>
                      <a:pt x="80" y="38"/>
                    </a:cubicBezTo>
                    <a:cubicBezTo>
                      <a:pt x="81" y="37"/>
                      <a:pt x="80" y="38"/>
                      <a:pt x="81" y="39"/>
                    </a:cubicBezTo>
                    <a:cubicBezTo>
                      <a:pt x="83" y="40"/>
                      <a:pt x="83" y="41"/>
                      <a:pt x="84" y="42"/>
                    </a:cubicBezTo>
                    <a:cubicBezTo>
                      <a:pt x="85" y="43"/>
                      <a:pt x="85" y="43"/>
                      <a:pt x="86" y="45"/>
                    </a:cubicBezTo>
                    <a:cubicBezTo>
                      <a:pt x="87" y="46"/>
                      <a:pt x="90" y="50"/>
                      <a:pt x="92" y="50"/>
                    </a:cubicBezTo>
                    <a:cubicBezTo>
                      <a:pt x="94" y="50"/>
                      <a:pt x="96" y="50"/>
                      <a:pt x="99" y="51"/>
                    </a:cubicBezTo>
                    <a:cubicBezTo>
                      <a:pt x="102" y="52"/>
                      <a:pt x="104" y="53"/>
                      <a:pt x="105" y="53"/>
                    </a:cubicBezTo>
                    <a:cubicBezTo>
                      <a:pt x="106" y="53"/>
                      <a:pt x="106" y="52"/>
                      <a:pt x="106" y="52"/>
                    </a:cubicBezTo>
                    <a:cubicBezTo>
                      <a:pt x="107" y="52"/>
                      <a:pt x="109" y="51"/>
                      <a:pt x="108" y="51"/>
                    </a:cubicBezTo>
                    <a:cubicBezTo>
                      <a:pt x="106" y="51"/>
                      <a:pt x="102" y="49"/>
                      <a:pt x="102" y="48"/>
                    </a:cubicBezTo>
                    <a:cubicBezTo>
                      <a:pt x="102" y="47"/>
                      <a:pt x="106" y="48"/>
                      <a:pt x="104" y="47"/>
                    </a:cubicBezTo>
                    <a:cubicBezTo>
                      <a:pt x="102" y="47"/>
                      <a:pt x="102" y="47"/>
                      <a:pt x="101" y="47"/>
                    </a:cubicBezTo>
                    <a:cubicBezTo>
                      <a:pt x="99" y="47"/>
                      <a:pt x="99" y="46"/>
                      <a:pt x="99" y="45"/>
                    </a:cubicBezTo>
                    <a:cubicBezTo>
                      <a:pt x="98" y="44"/>
                      <a:pt x="99" y="44"/>
                      <a:pt x="97" y="44"/>
                    </a:cubicBezTo>
                    <a:cubicBezTo>
                      <a:pt x="96" y="44"/>
                      <a:pt x="94" y="42"/>
                      <a:pt x="94" y="41"/>
                    </a:cubicBezTo>
                    <a:cubicBezTo>
                      <a:pt x="93" y="40"/>
                      <a:pt x="94" y="40"/>
                      <a:pt x="93" y="39"/>
                    </a:cubicBezTo>
                    <a:cubicBezTo>
                      <a:pt x="92" y="38"/>
                      <a:pt x="88" y="35"/>
                      <a:pt x="87" y="33"/>
                    </a:cubicBezTo>
                    <a:cubicBezTo>
                      <a:pt x="85" y="31"/>
                      <a:pt x="84" y="31"/>
                      <a:pt x="85" y="31"/>
                    </a:cubicBezTo>
                    <a:cubicBezTo>
                      <a:pt x="87" y="31"/>
                      <a:pt x="93" y="32"/>
                      <a:pt x="91" y="30"/>
                    </a:cubicBezTo>
                    <a:cubicBezTo>
                      <a:pt x="90" y="28"/>
                      <a:pt x="91" y="27"/>
                      <a:pt x="89" y="27"/>
                    </a:cubicBezTo>
                    <a:cubicBezTo>
                      <a:pt x="88" y="26"/>
                      <a:pt x="88" y="27"/>
                      <a:pt x="86" y="26"/>
                    </a:cubicBezTo>
                    <a:cubicBezTo>
                      <a:pt x="84" y="25"/>
                      <a:pt x="83" y="24"/>
                      <a:pt x="82" y="23"/>
                    </a:cubicBezTo>
                    <a:cubicBezTo>
                      <a:pt x="80" y="22"/>
                      <a:pt x="79" y="20"/>
                      <a:pt x="7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57"/>
              <p:cNvSpPr/>
              <p:nvPr/>
            </p:nvSpPr>
            <p:spPr bwMode="auto">
              <a:xfrm>
                <a:off x="6425" y="1807"/>
                <a:ext cx="81" cy="90"/>
              </a:xfrm>
              <a:custGeom>
                <a:avLst/>
                <a:gdLst>
                  <a:gd name="T0" fmla="*/ 0 w 59"/>
                  <a:gd name="T1" fmla="*/ 37 h 65"/>
                  <a:gd name="T2" fmla="*/ 1 w 59"/>
                  <a:gd name="T3" fmla="*/ 42 h 65"/>
                  <a:gd name="T4" fmla="*/ 3 w 59"/>
                  <a:gd name="T5" fmla="*/ 45 h 65"/>
                  <a:gd name="T6" fmla="*/ 6 w 59"/>
                  <a:gd name="T7" fmla="*/ 52 h 65"/>
                  <a:gd name="T8" fmla="*/ 8 w 59"/>
                  <a:gd name="T9" fmla="*/ 56 h 65"/>
                  <a:gd name="T10" fmla="*/ 14 w 59"/>
                  <a:gd name="T11" fmla="*/ 58 h 65"/>
                  <a:gd name="T12" fmla="*/ 16 w 59"/>
                  <a:gd name="T13" fmla="*/ 58 h 65"/>
                  <a:gd name="T14" fmla="*/ 17 w 59"/>
                  <a:gd name="T15" fmla="*/ 60 h 65"/>
                  <a:gd name="T16" fmla="*/ 22 w 59"/>
                  <a:gd name="T17" fmla="*/ 59 h 65"/>
                  <a:gd name="T18" fmla="*/ 23 w 59"/>
                  <a:gd name="T19" fmla="*/ 58 h 65"/>
                  <a:gd name="T20" fmla="*/ 27 w 59"/>
                  <a:gd name="T21" fmla="*/ 60 h 65"/>
                  <a:gd name="T22" fmla="*/ 31 w 59"/>
                  <a:gd name="T23" fmla="*/ 59 h 65"/>
                  <a:gd name="T24" fmla="*/ 32 w 59"/>
                  <a:gd name="T25" fmla="*/ 64 h 65"/>
                  <a:gd name="T26" fmla="*/ 40 w 59"/>
                  <a:gd name="T27" fmla="*/ 61 h 65"/>
                  <a:gd name="T28" fmla="*/ 41 w 59"/>
                  <a:gd name="T29" fmla="*/ 63 h 65"/>
                  <a:gd name="T30" fmla="*/ 41 w 59"/>
                  <a:gd name="T31" fmla="*/ 60 h 65"/>
                  <a:gd name="T32" fmla="*/ 41 w 59"/>
                  <a:gd name="T33" fmla="*/ 57 h 65"/>
                  <a:gd name="T34" fmla="*/ 42 w 59"/>
                  <a:gd name="T35" fmla="*/ 54 h 65"/>
                  <a:gd name="T36" fmla="*/ 42 w 59"/>
                  <a:gd name="T37" fmla="*/ 51 h 65"/>
                  <a:gd name="T38" fmla="*/ 45 w 59"/>
                  <a:gd name="T39" fmla="*/ 47 h 65"/>
                  <a:gd name="T40" fmla="*/ 48 w 59"/>
                  <a:gd name="T41" fmla="*/ 42 h 65"/>
                  <a:gd name="T42" fmla="*/ 49 w 59"/>
                  <a:gd name="T43" fmla="*/ 37 h 65"/>
                  <a:gd name="T44" fmla="*/ 53 w 59"/>
                  <a:gd name="T45" fmla="*/ 35 h 65"/>
                  <a:gd name="T46" fmla="*/ 56 w 59"/>
                  <a:gd name="T47" fmla="*/ 35 h 65"/>
                  <a:gd name="T48" fmla="*/ 51 w 59"/>
                  <a:gd name="T49" fmla="*/ 29 h 65"/>
                  <a:gd name="T50" fmla="*/ 50 w 59"/>
                  <a:gd name="T51" fmla="*/ 26 h 65"/>
                  <a:gd name="T52" fmla="*/ 47 w 59"/>
                  <a:gd name="T53" fmla="*/ 20 h 65"/>
                  <a:gd name="T54" fmla="*/ 50 w 59"/>
                  <a:gd name="T55" fmla="*/ 21 h 65"/>
                  <a:gd name="T56" fmla="*/ 49 w 59"/>
                  <a:gd name="T57" fmla="*/ 18 h 65"/>
                  <a:gd name="T58" fmla="*/ 50 w 59"/>
                  <a:gd name="T59" fmla="*/ 17 h 65"/>
                  <a:gd name="T60" fmla="*/ 54 w 59"/>
                  <a:gd name="T61" fmla="*/ 15 h 65"/>
                  <a:gd name="T62" fmla="*/ 52 w 59"/>
                  <a:gd name="T63" fmla="*/ 12 h 65"/>
                  <a:gd name="T64" fmla="*/ 55 w 59"/>
                  <a:gd name="T65" fmla="*/ 12 h 65"/>
                  <a:gd name="T66" fmla="*/ 58 w 59"/>
                  <a:gd name="T67" fmla="*/ 10 h 65"/>
                  <a:gd name="T68" fmla="*/ 53 w 59"/>
                  <a:gd name="T69" fmla="*/ 8 h 65"/>
                  <a:gd name="T70" fmla="*/ 51 w 59"/>
                  <a:gd name="T71" fmla="*/ 8 h 65"/>
                  <a:gd name="T72" fmla="*/ 51 w 59"/>
                  <a:gd name="T73" fmla="*/ 7 h 65"/>
                  <a:gd name="T74" fmla="*/ 50 w 59"/>
                  <a:gd name="T75" fmla="*/ 7 h 65"/>
                  <a:gd name="T76" fmla="*/ 49 w 59"/>
                  <a:gd name="T77" fmla="*/ 3 h 65"/>
                  <a:gd name="T78" fmla="*/ 45 w 59"/>
                  <a:gd name="T79" fmla="*/ 1 h 65"/>
                  <a:gd name="T80" fmla="*/ 44 w 59"/>
                  <a:gd name="T81" fmla="*/ 2 h 65"/>
                  <a:gd name="T82" fmla="*/ 43 w 59"/>
                  <a:gd name="T83" fmla="*/ 2 h 65"/>
                  <a:gd name="T84" fmla="*/ 38 w 59"/>
                  <a:gd name="T85" fmla="*/ 8 h 65"/>
                  <a:gd name="T86" fmla="*/ 36 w 59"/>
                  <a:gd name="T87" fmla="*/ 11 h 65"/>
                  <a:gd name="T88" fmla="*/ 36 w 59"/>
                  <a:gd name="T89" fmla="*/ 12 h 65"/>
                  <a:gd name="T90" fmla="*/ 31 w 59"/>
                  <a:gd name="T91" fmla="*/ 14 h 65"/>
                  <a:gd name="T92" fmla="*/ 29 w 59"/>
                  <a:gd name="T93" fmla="*/ 15 h 65"/>
                  <a:gd name="T94" fmla="*/ 27 w 59"/>
                  <a:gd name="T95" fmla="*/ 17 h 65"/>
                  <a:gd name="T96" fmla="*/ 21 w 59"/>
                  <a:gd name="T97" fmla="*/ 23 h 65"/>
                  <a:gd name="T98" fmla="*/ 14 w 59"/>
                  <a:gd name="T99" fmla="*/ 25 h 65"/>
                  <a:gd name="T100" fmla="*/ 12 w 59"/>
                  <a:gd name="T101" fmla="*/ 31 h 65"/>
                  <a:gd name="T102" fmla="*/ 13 w 59"/>
                  <a:gd name="T103" fmla="*/ 32 h 65"/>
                  <a:gd name="T104" fmla="*/ 8 w 59"/>
                  <a:gd name="T105" fmla="*/ 31 h 65"/>
                  <a:gd name="T106" fmla="*/ 5 w 59"/>
                  <a:gd name="T107" fmla="*/ 30 h 65"/>
                  <a:gd name="T108" fmla="*/ 3 w 59"/>
                  <a:gd name="T109" fmla="*/ 29 h 65"/>
                  <a:gd name="T110" fmla="*/ 3 w 59"/>
                  <a:gd name="T111" fmla="*/ 30 h 65"/>
                  <a:gd name="T112" fmla="*/ 0 w 59"/>
                  <a:gd name="T113"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65">
                    <a:moveTo>
                      <a:pt x="0" y="37"/>
                    </a:moveTo>
                    <a:cubicBezTo>
                      <a:pt x="0" y="39"/>
                      <a:pt x="1" y="40"/>
                      <a:pt x="1" y="42"/>
                    </a:cubicBezTo>
                    <a:cubicBezTo>
                      <a:pt x="2" y="44"/>
                      <a:pt x="2" y="43"/>
                      <a:pt x="3" y="45"/>
                    </a:cubicBezTo>
                    <a:cubicBezTo>
                      <a:pt x="5" y="47"/>
                      <a:pt x="5" y="49"/>
                      <a:pt x="6" y="52"/>
                    </a:cubicBezTo>
                    <a:cubicBezTo>
                      <a:pt x="6" y="54"/>
                      <a:pt x="7" y="55"/>
                      <a:pt x="8" y="56"/>
                    </a:cubicBezTo>
                    <a:cubicBezTo>
                      <a:pt x="9" y="57"/>
                      <a:pt x="12" y="58"/>
                      <a:pt x="14" y="58"/>
                    </a:cubicBezTo>
                    <a:cubicBezTo>
                      <a:pt x="16" y="58"/>
                      <a:pt x="16" y="57"/>
                      <a:pt x="16" y="58"/>
                    </a:cubicBezTo>
                    <a:cubicBezTo>
                      <a:pt x="16" y="59"/>
                      <a:pt x="15" y="60"/>
                      <a:pt x="17" y="60"/>
                    </a:cubicBezTo>
                    <a:cubicBezTo>
                      <a:pt x="19" y="60"/>
                      <a:pt x="21" y="61"/>
                      <a:pt x="22" y="59"/>
                    </a:cubicBezTo>
                    <a:cubicBezTo>
                      <a:pt x="23" y="58"/>
                      <a:pt x="22" y="57"/>
                      <a:pt x="23" y="58"/>
                    </a:cubicBezTo>
                    <a:cubicBezTo>
                      <a:pt x="25" y="59"/>
                      <a:pt x="25" y="60"/>
                      <a:pt x="27" y="60"/>
                    </a:cubicBezTo>
                    <a:cubicBezTo>
                      <a:pt x="30" y="60"/>
                      <a:pt x="31" y="58"/>
                      <a:pt x="31" y="59"/>
                    </a:cubicBezTo>
                    <a:cubicBezTo>
                      <a:pt x="32" y="60"/>
                      <a:pt x="31" y="65"/>
                      <a:pt x="32" y="64"/>
                    </a:cubicBezTo>
                    <a:cubicBezTo>
                      <a:pt x="34" y="63"/>
                      <a:pt x="39" y="61"/>
                      <a:pt x="40" y="61"/>
                    </a:cubicBezTo>
                    <a:cubicBezTo>
                      <a:pt x="40" y="61"/>
                      <a:pt x="41" y="64"/>
                      <a:pt x="41" y="63"/>
                    </a:cubicBezTo>
                    <a:cubicBezTo>
                      <a:pt x="41" y="63"/>
                      <a:pt x="42" y="61"/>
                      <a:pt x="41" y="60"/>
                    </a:cubicBezTo>
                    <a:cubicBezTo>
                      <a:pt x="41" y="59"/>
                      <a:pt x="40" y="59"/>
                      <a:pt x="41" y="57"/>
                    </a:cubicBezTo>
                    <a:cubicBezTo>
                      <a:pt x="42" y="56"/>
                      <a:pt x="42" y="55"/>
                      <a:pt x="42" y="54"/>
                    </a:cubicBezTo>
                    <a:cubicBezTo>
                      <a:pt x="42" y="53"/>
                      <a:pt x="41" y="52"/>
                      <a:pt x="42" y="51"/>
                    </a:cubicBezTo>
                    <a:cubicBezTo>
                      <a:pt x="42" y="50"/>
                      <a:pt x="44" y="49"/>
                      <a:pt x="45" y="47"/>
                    </a:cubicBezTo>
                    <a:cubicBezTo>
                      <a:pt x="47" y="46"/>
                      <a:pt x="49" y="44"/>
                      <a:pt x="48" y="42"/>
                    </a:cubicBezTo>
                    <a:cubicBezTo>
                      <a:pt x="48" y="41"/>
                      <a:pt x="46" y="39"/>
                      <a:pt x="49" y="37"/>
                    </a:cubicBezTo>
                    <a:cubicBezTo>
                      <a:pt x="51" y="36"/>
                      <a:pt x="52" y="35"/>
                      <a:pt x="53" y="35"/>
                    </a:cubicBezTo>
                    <a:cubicBezTo>
                      <a:pt x="54" y="36"/>
                      <a:pt x="57" y="35"/>
                      <a:pt x="56" y="35"/>
                    </a:cubicBezTo>
                    <a:cubicBezTo>
                      <a:pt x="56" y="34"/>
                      <a:pt x="52" y="31"/>
                      <a:pt x="51" y="29"/>
                    </a:cubicBezTo>
                    <a:cubicBezTo>
                      <a:pt x="50" y="28"/>
                      <a:pt x="51" y="27"/>
                      <a:pt x="50" y="26"/>
                    </a:cubicBezTo>
                    <a:cubicBezTo>
                      <a:pt x="50" y="25"/>
                      <a:pt x="47" y="21"/>
                      <a:pt x="47" y="20"/>
                    </a:cubicBezTo>
                    <a:cubicBezTo>
                      <a:pt x="48" y="20"/>
                      <a:pt x="50" y="22"/>
                      <a:pt x="50" y="21"/>
                    </a:cubicBezTo>
                    <a:cubicBezTo>
                      <a:pt x="49" y="19"/>
                      <a:pt x="48" y="19"/>
                      <a:pt x="49" y="18"/>
                    </a:cubicBezTo>
                    <a:cubicBezTo>
                      <a:pt x="49" y="17"/>
                      <a:pt x="50" y="17"/>
                      <a:pt x="50" y="17"/>
                    </a:cubicBezTo>
                    <a:cubicBezTo>
                      <a:pt x="52" y="16"/>
                      <a:pt x="54" y="16"/>
                      <a:pt x="54" y="15"/>
                    </a:cubicBezTo>
                    <a:cubicBezTo>
                      <a:pt x="53" y="14"/>
                      <a:pt x="52" y="13"/>
                      <a:pt x="52" y="12"/>
                    </a:cubicBezTo>
                    <a:cubicBezTo>
                      <a:pt x="52" y="12"/>
                      <a:pt x="53" y="12"/>
                      <a:pt x="55" y="12"/>
                    </a:cubicBezTo>
                    <a:cubicBezTo>
                      <a:pt x="57" y="12"/>
                      <a:pt x="59" y="11"/>
                      <a:pt x="58" y="10"/>
                    </a:cubicBezTo>
                    <a:cubicBezTo>
                      <a:pt x="57" y="9"/>
                      <a:pt x="54" y="7"/>
                      <a:pt x="53" y="8"/>
                    </a:cubicBezTo>
                    <a:cubicBezTo>
                      <a:pt x="52" y="8"/>
                      <a:pt x="52" y="9"/>
                      <a:pt x="51" y="8"/>
                    </a:cubicBezTo>
                    <a:cubicBezTo>
                      <a:pt x="51" y="7"/>
                      <a:pt x="52" y="7"/>
                      <a:pt x="51" y="7"/>
                    </a:cubicBezTo>
                    <a:cubicBezTo>
                      <a:pt x="50" y="7"/>
                      <a:pt x="50" y="8"/>
                      <a:pt x="50" y="7"/>
                    </a:cubicBezTo>
                    <a:cubicBezTo>
                      <a:pt x="50" y="6"/>
                      <a:pt x="50" y="4"/>
                      <a:pt x="49" y="3"/>
                    </a:cubicBezTo>
                    <a:cubicBezTo>
                      <a:pt x="47" y="2"/>
                      <a:pt x="46" y="0"/>
                      <a:pt x="45" y="1"/>
                    </a:cubicBezTo>
                    <a:cubicBezTo>
                      <a:pt x="45" y="3"/>
                      <a:pt x="44" y="3"/>
                      <a:pt x="44" y="2"/>
                    </a:cubicBezTo>
                    <a:cubicBezTo>
                      <a:pt x="44" y="1"/>
                      <a:pt x="44" y="0"/>
                      <a:pt x="43" y="2"/>
                    </a:cubicBezTo>
                    <a:cubicBezTo>
                      <a:pt x="42" y="3"/>
                      <a:pt x="39" y="7"/>
                      <a:pt x="38" y="8"/>
                    </a:cubicBezTo>
                    <a:cubicBezTo>
                      <a:pt x="38" y="8"/>
                      <a:pt x="36" y="10"/>
                      <a:pt x="36" y="11"/>
                    </a:cubicBezTo>
                    <a:cubicBezTo>
                      <a:pt x="36" y="12"/>
                      <a:pt x="37" y="12"/>
                      <a:pt x="36" y="12"/>
                    </a:cubicBezTo>
                    <a:cubicBezTo>
                      <a:pt x="35" y="13"/>
                      <a:pt x="32" y="13"/>
                      <a:pt x="31" y="14"/>
                    </a:cubicBezTo>
                    <a:cubicBezTo>
                      <a:pt x="30" y="14"/>
                      <a:pt x="30" y="14"/>
                      <a:pt x="29" y="15"/>
                    </a:cubicBezTo>
                    <a:cubicBezTo>
                      <a:pt x="28" y="15"/>
                      <a:pt x="28" y="16"/>
                      <a:pt x="27" y="17"/>
                    </a:cubicBezTo>
                    <a:cubicBezTo>
                      <a:pt x="26" y="17"/>
                      <a:pt x="23" y="22"/>
                      <a:pt x="21" y="23"/>
                    </a:cubicBezTo>
                    <a:cubicBezTo>
                      <a:pt x="20" y="23"/>
                      <a:pt x="15" y="24"/>
                      <a:pt x="14" y="25"/>
                    </a:cubicBezTo>
                    <a:cubicBezTo>
                      <a:pt x="13" y="26"/>
                      <a:pt x="11" y="31"/>
                      <a:pt x="12" y="31"/>
                    </a:cubicBezTo>
                    <a:cubicBezTo>
                      <a:pt x="12" y="32"/>
                      <a:pt x="14" y="33"/>
                      <a:pt x="13" y="32"/>
                    </a:cubicBezTo>
                    <a:cubicBezTo>
                      <a:pt x="11" y="32"/>
                      <a:pt x="9" y="32"/>
                      <a:pt x="8" y="31"/>
                    </a:cubicBezTo>
                    <a:cubicBezTo>
                      <a:pt x="7" y="31"/>
                      <a:pt x="6" y="30"/>
                      <a:pt x="5" y="30"/>
                    </a:cubicBezTo>
                    <a:cubicBezTo>
                      <a:pt x="4" y="29"/>
                      <a:pt x="4" y="29"/>
                      <a:pt x="3" y="29"/>
                    </a:cubicBezTo>
                    <a:cubicBezTo>
                      <a:pt x="3" y="29"/>
                      <a:pt x="3" y="29"/>
                      <a:pt x="3" y="30"/>
                    </a:cubicBezTo>
                    <a:cubicBezTo>
                      <a:pt x="2" y="30"/>
                      <a:pt x="0" y="35"/>
                      <a:pt x="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58"/>
              <p:cNvSpPr>
                <a:spLocks noEditPoints="1"/>
              </p:cNvSpPr>
              <p:nvPr/>
            </p:nvSpPr>
            <p:spPr bwMode="auto">
              <a:xfrm>
                <a:off x="5453" y="1077"/>
                <a:ext cx="1614" cy="1069"/>
              </a:xfrm>
              <a:custGeom>
                <a:avLst/>
                <a:gdLst>
                  <a:gd name="T0" fmla="*/ 1092 w 1174"/>
                  <a:gd name="T1" fmla="*/ 89 h 776"/>
                  <a:gd name="T2" fmla="*/ 942 w 1174"/>
                  <a:gd name="T3" fmla="*/ 72 h 776"/>
                  <a:gd name="T4" fmla="*/ 870 w 1174"/>
                  <a:gd name="T5" fmla="*/ 72 h 776"/>
                  <a:gd name="T6" fmla="*/ 767 w 1174"/>
                  <a:gd name="T7" fmla="*/ 54 h 776"/>
                  <a:gd name="T8" fmla="*/ 729 w 1174"/>
                  <a:gd name="T9" fmla="*/ 24 h 776"/>
                  <a:gd name="T10" fmla="*/ 656 w 1174"/>
                  <a:gd name="T11" fmla="*/ 19 h 776"/>
                  <a:gd name="T12" fmla="*/ 591 w 1174"/>
                  <a:gd name="T13" fmla="*/ 45 h 776"/>
                  <a:gd name="T14" fmla="*/ 524 w 1174"/>
                  <a:gd name="T15" fmla="*/ 59 h 776"/>
                  <a:gd name="T16" fmla="*/ 508 w 1174"/>
                  <a:gd name="T17" fmla="*/ 123 h 776"/>
                  <a:gd name="T18" fmla="*/ 479 w 1174"/>
                  <a:gd name="T19" fmla="*/ 84 h 776"/>
                  <a:gd name="T20" fmla="*/ 384 w 1174"/>
                  <a:gd name="T21" fmla="*/ 103 h 776"/>
                  <a:gd name="T22" fmla="*/ 298 w 1174"/>
                  <a:gd name="T23" fmla="*/ 139 h 776"/>
                  <a:gd name="T24" fmla="*/ 278 w 1174"/>
                  <a:gd name="T25" fmla="*/ 86 h 776"/>
                  <a:gd name="T26" fmla="*/ 237 w 1174"/>
                  <a:gd name="T27" fmla="*/ 75 h 776"/>
                  <a:gd name="T28" fmla="*/ 206 w 1174"/>
                  <a:gd name="T29" fmla="*/ 86 h 776"/>
                  <a:gd name="T30" fmla="*/ 184 w 1174"/>
                  <a:gd name="T31" fmla="*/ 98 h 776"/>
                  <a:gd name="T32" fmla="*/ 182 w 1174"/>
                  <a:gd name="T33" fmla="*/ 111 h 776"/>
                  <a:gd name="T34" fmla="*/ 163 w 1174"/>
                  <a:gd name="T35" fmla="*/ 135 h 776"/>
                  <a:gd name="T36" fmla="*/ 139 w 1174"/>
                  <a:gd name="T37" fmla="*/ 153 h 776"/>
                  <a:gd name="T38" fmla="*/ 130 w 1174"/>
                  <a:gd name="T39" fmla="*/ 174 h 776"/>
                  <a:gd name="T40" fmla="*/ 135 w 1174"/>
                  <a:gd name="T41" fmla="*/ 192 h 776"/>
                  <a:gd name="T42" fmla="*/ 196 w 1174"/>
                  <a:gd name="T43" fmla="*/ 156 h 776"/>
                  <a:gd name="T44" fmla="*/ 235 w 1174"/>
                  <a:gd name="T45" fmla="*/ 177 h 776"/>
                  <a:gd name="T46" fmla="*/ 204 w 1174"/>
                  <a:gd name="T47" fmla="*/ 224 h 776"/>
                  <a:gd name="T48" fmla="*/ 151 w 1174"/>
                  <a:gd name="T49" fmla="*/ 206 h 776"/>
                  <a:gd name="T50" fmla="*/ 122 w 1174"/>
                  <a:gd name="T51" fmla="*/ 245 h 776"/>
                  <a:gd name="T52" fmla="*/ 87 w 1174"/>
                  <a:gd name="T53" fmla="*/ 277 h 776"/>
                  <a:gd name="T54" fmla="*/ 97 w 1174"/>
                  <a:gd name="T55" fmla="*/ 331 h 776"/>
                  <a:gd name="T56" fmla="*/ 181 w 1174"/>
                  <a:gd name="T57" fmla="*/ 313 h 776"/>
                  <a:gd name="T58" fmla="*/ 224 w 1174"/>
                  <a:gd name="T59" fmla="*/ 350 h 776"/>
                  <a:gd name="T60" fmla="*/ 253 w 1174"/>
                  <a:gd name="T61" fmla="*/ 315 h 776"/>
                  <a:gd name="T62" fmla="*/ 312 w 1174"/>
                  <a:gd name="T63" fmla="*/ 286 h 776"/>
                  <a:gd name="T64" fmla="*/ 247 w 1174"/>
                  <a:gd name="T65" fmla="*/ 334 h 776"/>
                  <a:gd name="T66" fmla="*/ 288 w 1174"/>
                  <a:gd name="T67" fmla="*/ 384 h 776"/>
                  <a:gd name="T68" fmla="*/ 135 w 1174"/>
                  <a:gd name="T69" fmla="*/ 348 h 776"/>
                  <a:gd name="T70" fmla="*/ 5 w 1174"/>
                  <a:gd name="T71" fmla="*/ 474 h 776"/>
                  <a:gd name="T72" fmla="*/ 123 w 1174"/>
                  <a:gd name="T73" fmla="*/ 534 h 776"/>
                  <a:gd name="T74" fmla="*/ 170 w 1174"/>
                  <a:gd name="T75" fmla="*/ 646 h 776"/>
                  <a:gd name="T76" fmla="*/ 290 w 1174"/>
                  <a:gd name="T77" fmla="*/ 712 h 776"/>
                  <a:gd name="T78" fmla="*/ 362 w 1174"/>
                  <a:gd name="T79" fmla="*/ 505 h 776"/>
                  <a:gd name="T80" fmla="*/ 288 w 1174"/>
                  <a:gd name="T81" fmla="*/ 406 h 776"/>
                  <a:gd name="T82" fmla="*/ 417 w 1174"/>
                  <a:gd name="T83" fmla="*/ 428 h 776"/>
                  <a:gd name="T84" fmla="*/ 388 w 1174"/>
                  <a:gd name="T85" fmla="*/ 406 h 776"/>
                  <a:gd name="T86" fmla="*/ 508 w 1174"/>
                  <a:gd name="T87" fmla="*/ 442 h 776"/>
                  <a:gd name="T88" fmla="*/ 594 w 1174"/>
                  <a:gd name="T89" fmla="*/ 444 h 776"/>
                  <a:gd name="T90" fmla="*/ 639 w 1174"/>
                  <a:gd name="T91" fmla="*/ 472 h 776"/>
                  <a:gd name="T92" fmla="*/ 655 w 1174"/>
                  <a:gd name="T93" fmla="*/ 520 h 776"/>
                  <a:gd name="T94" fmla="*/ 709 w 1174"/>
                  <a:gd name="T95" fmla="*/ 502 h 776"/>
                  <a:gd name="T96" fmla="*/ 749 w 1174"/>
                  <a:gd name="T97" fmla="*/ 437 h 776"/>
                  <a:gd name="T98" fmla="*/ 769 w 1174"/>
                  <a:gd name="T99" fmla="*/ 380 h 776"/>
                  <a:gd name="T100" fmla="*/ 777 w 1174"/>
                  <a:gd name="T101" fmla="*/ 337 h 776"/>
                  <a:gd name="T102" fmla="*/ 810 w 1174"/>
                  <a:gd name="T103" fmla="*/ 365 h 776"/>
                  <a:gd name="T104" fmla="*/ 887 w 1174"/>
                  <a:gd name="T105" fmla="*/ 252 h 776"/>
                  <a:gd name="T106" fmla="*/ 938 w 1174"/>
                  <a:gd name="T107" fmla="*/ 183 h 776"/>
                  <a:gd name="T108" fmla="*/ 1022 w 1174"/>
                  <a:gd name="T109" fmla="*/ 166 h 776"/>
                  <a:gd name="T110" fmla="*/ 1018 w 1174"/>
                  <a:gd name="T111" fmla="*/ 199 h 776"/>
                  <a:gd name="T112" fmla="*/ 1096 w 1174"/>
                  <a:gd name="T113" fmla="*/ 137 h 776"/>
                  <a:gd name="T114" fmla="*/ 123 w 1174"/>
                  <a:gd name="T115" fmla="*/ 459 h 776"/>
                  <a:gd name="T116" fmla="*/ 287 w 1174"/>
                  <a:gd name="T117" fmla="*/ 630 h 776"/>
                  <a:gd name="T118" fmla="*/ 401 w 1174"/>
                  <a:gd name="T119" fmla="*/ 346 h 776"/>
                  <a:gd name="T120" fmla="*/ 386 w 1174"/>
                  <a:gd name="T121" fmla="*/ 307 h 776"/>
                  <a:gd name="T122" fmla="*/ 444 w 1174"/>
                  <a:gd name="T123" fmla="*/ 358 h 776"/>
                  <a:gd name="T124" fmla="*/ 705 w 1174"/>
                  <a:gd name="T125" fmla="*/ 23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4" h="776">
                    <a:moveTo>
                      <a:pt x="1158" y="133"/>
                    </a:moveTo>
                    <a:cubicBezTo>
                      <a:pt x="1158" y="132"/>
                      <a:pt x="1157" y="131"/>
                      <a:pt x="1157" y="130"/>
                    </a:cubicBezTo>
                    <a:cubicBezTo>
                      <a:pt x="1156" y="130"/>
                      <a:pt x="1156" y="129"/>
                      <a:pt x="1157" y="129"/>
                    </a:cubicBezTo>
                    <a:cubicBezTo>
                      <a:pt x="1158" y="130"/>
                      <a:pt x="1160" y="131"/>
                      <a:pt x="1161" y="131"/>
                    </a:cubicBezTo>
                    <a:cubicBezTo>
                      <a:pt x="1162" y="131"/>
                      <a:pt x="1166" y="132"/>
                      <a:pt x="1165" y="131"/>
                    </a:cubicBezTo>
                    <a:cubicBezTo>
                      <a:pt x="1164" y="130"/>
                      <a:pt x="1163" y="129"/>
                      <a:pt x="1164" y="129"/>
                    </a:cubicBezTo>
                    <a:cubicBezTo>
                      <a:pt x="1164" y="129"/>
                      <a:pt x="1164" y="130"/>
                      <a:pt x="1166" y="130"/>
                    </a:cubicBezTo>
                    <a:cubicBezTo>
                      <a:pt x="1168" y="130"/>
                      <a:pt x="1168" y="129"/>
                      <a:pt x="1169" y="128"/>
                    </a:cubicBezTo>
                    <a:cubicBezTo>
                      <a:pt x="1169" y="127"/>
                      <a:pt x="1170" y="126"/>
                      <a:pt x="1171" y="126"/>
                    </a:cubicBezTo>
                    <a:cubicBezTo>
                      <a:pt x="1172" y="127"/>
                      <a:pt x="1174" y="127"/>
                      <a:pt x="1172" y="126"/>
                    </a:cubicBezTo>
                    <a:cubicBezTo>
                      <a:pt x="1170" y="125"/>
                      <a:pt x="1166" y="122"/>
                      <a:pt x="1165" y="121"/>
                    </a:cubicBezTo>
                    <a:cubicBezTo>
                      <a:pt x="1163" y="120"/>
                      <a:pt x="1163" y="118"/>
                      <a:pt x="1161" y="118"/>
                    </a:cubicBezTo>
                    <a:cubicBezTo>
                      <a:pt x="1159" y="117"/>
                      <a:pt x="1157" y="117"/>
                      <a:pt x="1156" y="116"/>
                    </a:cubicBezTo>
                    <a:cubicBezTo>
                      <a:pt x="1155" y="116"/>
                      <a:pt x="1155" y="116"/>
                      <a:pt x="1156" y="117"/>
                    </a:cubicBezTo>
                    <a:cubicBezTo>
                      <a:pt x="1156" y="117"/>
                      <a:pt x="1158" y="118"/>
                      <a:pt x="1156" y="118"/>
                    </a:cubicBezTo>
                    <a:cubicBezTo>
                      <a:pt x="1154" y="118"/>
                      <a:pt x="1152" y="117"/>
                      <a:pt x="1153" y="117"/>
                    </a:cubicBezTo>
                    <a:cubicBezTo>
                      <a:pt x="1154" y="117"/>
                      <a:pt x="1154" y="116"/>
                      <a:pt x="1153" y="116"/>
                    </a:cubicBezTo>
                    <a:cubicBezTo>
                      <a:pt x="1152" y="116"/>
                      <a:pt x="1146" y="116"/>
                      <a:pt x="1146" y="116"/>
                    </a:cubicBezTo>
                    <a:cubicBezTo>
                      <a:pt x="1145" y="116"/>
                      <a:pt x="1147" y="116"/>
                      <a:pt x="1148" y="117"/>
                    </a:cubicBezTo>
                    <a:cubicBezTo>
                      <a:pt x="1148" y="118"/>
                      <a:pt x="1148" y="119"/>
                      <a:pt x="1148" y="120"/>
                    </a:cubicBezTo>
                    <a:cubicBezTo>
                      <a:pt x="1147" y="121"/>
                      <a:pt x="1147" y="120"/>
                      <a:pt x="1148" y="122"/>
                    </a:cubicBezTo>
                    <a:cubicBezTo>
                      <a:pt x="1149" y="123"/>
                      <a:pt x="1149" y="124"/>
                      <a:pt x="1148" y="124"/>
                    </a:cubicBezTo>
                    <a:cubicBezTo>
                      <a:pt x="1148" y="123"/>
                      <a:pt x="1147" y="121"/>
                      <a:pt x="1147" y="122"/>
                    </a:cubicBezTo>
                    <a:cubicBezTo>
                      <a:pt x="1146" y="123"/>
                      <a:pt x="1147" y="124"/>
                      <a:pt x="1146" y="123"/>
                    </a:cubicBezTo>
                    <a:cubicBezTo>
                      <a:pt x="1145" y="122"/>
                      <a:pt x="1145" y="121"/>
                      <a:pt x="1144" y="121"/>
                    </a:cubicBezTo>
                    <a:cubicBezTo>
                      <a:pt x="1143" y="120"/>
                      <a:pt x="1143" y="119"/>
                      <a:pt x="1143" y="119"/>
                    </a:cubicBezTo>
                    <a:cubicBezTo>
                      <a:pt x="1144" y="118"/>
                      <a:pt x="1144" y="118"/>
                      <a:pt x="1143" y="117"/>
                    </a:cubicBezTo>
                    <a:cubicBezTo>
                      <a:pt x="1143" y="116"/>
                      <a:pt x="1144" y="115"/>
                      <a:pt x="1144" y="114"/>
                    </a:cubicBezTo>
                    <a:cubicBezTo>
                      <a:pt x="1144" y="114"/>
                      <a:pt x="1144" y="113"/>
                      <a:pt x="1142" y="113"/>
                    </a:cubicBezTo>
                    <a:cubicBezTo>
                      <a:pt x="1141" y="113"/>
                      <a:pt x="1141" y="113"/>
                      <a:pt x="1141" y="112"/>
                    </a:cubicBezTo>
                    <a:cubicBezTo>
                      <a:pt x="1141" y="111"/>
                      <a:pt x="1135" y="108"/>
                      <a:pt x="1133" y="107"/>
                    </a:cubicBezTo>
                    <a:cubicBezTo>
                      <a:pt x="1132" y="106"/>
                      <a:pt x="1131" y="106"/>
                      <a:pt x="1129" y="105"/>
                    </a:cubicBezTo>
                    <a:cubicBezTo>
                      <a:pt x="1127" y="103"/>
                      <a:pt x="1126" y="103"/>
                      <a:pt x="1125" y="103"/>
                    </a:cubicBezTo>
                    <a:cubicBezTo>
                      <a:pt x="1123" y="102"/>
                      <a:pt x="1123" y="102"/>
                      <a:pt x="1121" y="101"/>
                    </a:cubicBezTo>
                    <a:cubicBezTo>
                      <a:pt x="1120" y="100"/>
                      <a:pt x="1115" y="99"/>
                      <a:pt x="1114" y="98"/>
                    </a:cubicBezTo>
                    <a:cubicBezTo>
                      <a:pt x="1112" y="97"/>
                      <a:pt x="1112" y="95"/>
                      <a:pt x="1109" y="94"/>
                    </a:cubicBezTo>
                    <a:cubicBezTo>
                      <a:pt x="1107" y="93"/>
                      <a:pt x="1098" y="91"/>
                      <a:pt x="1096" y="91"/>
                    </a:cubicBezTo>
                    <a:cubicBezTo>
                      <a:pt x="1094" y="90"/>
                      <a:pt x="1094" y="89"/>
                      <a:pt x="1092" y="89"/>
                    </a:cubicBezTo>
                    <a:cubicBezTo>
                      <a:pt x="1090" y="89"/>
                      <a:pt x="1080" y="89"/>
                      <a:pt x="1079" y="88"/>
                    </a:cubicBezTo>
                    <a:cubicBezTo>
                      <a:pt x="1077" y="88"/>
                      <a:pt x="1077" y="87"/>
                      <a:pt x="1077" y="88"/>
                    </a:cubicBezTo>
                    <a:cubicBezTo>
                      <a:pt x="1076" y="88"/>
                      <a:pt x="1077" y="89"/>
                      <a:pt x="1076" y="89"/>
                    </a:cubicBezTo>
                    <a:cubicBezTo>
                      <a:pt x="1075" y="89"/>
                      <a:pt x="1067" y="87"/>
                      <a:pt x="1064" y="86"/>
                    </a:cubicBezTo>
                    <a:cubicBezTo>
                      <a:pt x="1062" y="86"/>
                      <a:pt x="1060" y="86"/>
                      <a:pt x="1060" y="87"/>
                    </a:cubicBezTo>
                    <a:cubicBezTo>
                      <a:pt x="1060" y="88"/>
                      <a:pt x="1059" y="90"/>
                      <a:pt x="1058" y="90"/>
                    </a:cubicBezTo>
                    <a:cubicBezTo>
                      <a:pt x="1058" y="90"/>
                      <a:pt x="1058" y="91"/>
                      <a:pt x="1059" y="91"/>
                    </a:cubicBezTo>
                    <a:cubicBezTo>
                      <a:pt x="1060" y="91"/>
                      <a:pt x="1062" y="94"/>
                      <a:pt x="1063" y="95"/>
                    </a:cubicBezTo>
                    <a:cubicBezTo>
                      <a:pt x="1063" y="96"/>
                      <a:pt x="1064" y="96"/>
                      <a:pt x="1062" y="97"/>
                    </a:cubicBezTo>
                    <a:cubicBezTo>
                      <a:pt x="1060" y="98"/>
                      <a:pt x="1060" y="99"/>
                      <a:pt x="1059" y="99"/>
                    </a:cubicBezTo>
                    <a:cubicBezTo>
                      <a:pt x="1057" y="99"/>
                      <a:pt x="1055" y="100"/>
                      <a:pt x="1054" y="98"/>
                    </a:cubicBezTo>
                    <a:cubicBezTo>
                      <a:pt x="1053" y="97"/>
                      <a:pt x="1054" y="97"/>
                      <a:pt x="1052" y="96"/>
                    </a:cubicBezTo>
                    <a:cubicBezTo>
                      <a:pt x="1049" y="95"/>
                      <a:pt x="1047" y="95"/>
                      <a:pt x="1047" y="94"/>
                    </a:cubicBezTo>
                    <a:cubicBezTo>
                      <a:pt x="1047" y="93"/>
                      <a:pt x="1047" y="92"/>
                      <a:pt x="1047" y="92"/>
                    </a:cubicBezTo>
                    <a:cubicBezTo>
                      <a:pt x="1046" y="91"/>
                      <a:pt x="1046" y="91"/>
                      <a:pt x="1045" y="91"/>
                    </a:cubicBezTo>
                    <a:cubicBezTo>
                      <a:pt x="1044" y="90"/>
                      <a:pt x="1044" y="90"/>
                      <a:pt x="1043" y="90"/>
                    </a:cubicBezTo>
                    <a:cubicBezTo>
                      <a:pt x="1042" y="91"/>
                      <a:pt x="1042" y="91"/>
                      <a:pt x="1040" y="92"/>
                    </a:cubicBezTo>
                    <a:cubicBezTo>
                      <a:pt x="1037" y="92"/>
                      <a:pt x="1034" y="92"/>
                      <a:pt x="1032" y="91"/>
                    </a:cubicBezTo>
                    <a:cubicBezTo>
                      <a:pt x="1029" y="91"/>
                      <a:pt x="1025" y="91"/>
                      <a:pt x="1021" y="90"/>
                    </a:cubicBezTo>
                    <a:cubicBezTo>
                      <a:pt x="1018" y="90"/>
                      <a:pt x="1019" y="89"/>
                      <a:pt x="1016" y="90"/>
                    </a:cubicBezTo>
                    <a:cubicBezTo>
                      <a:pt x="1013" y="90"/>
                      <a:pt x="1011" y="90"/>
                      <a:pt x="1010" y="91"/>
                    </a:cubicBezTo>
                    <a:cubicBezTo>
                      <a:pt x="1009" y="91"/>
                      <a:pt x="1008" y="91"/>
                      <a:pt x="1008" y="94"/>
                    </a:cubicBezTo>
                    <a:cubicBezTo>
                      <a:pt x="1008" y="96"/>
                      <a:pt x="1009" y="98"/>
                      <a:pt x="1008" y="97"/>
                    </a:cubicBezTo>
                    <a:cubicBezTo>
                      <a:pt x="1007" y="96"/>
                      <a:pt x="1006" y="94"/>
                      <a:pt x="1006" y="93"/>
                    </a:cubicBezTo>
                    <a:cubicBezTo>
                      <a:pt x="1006" y="92"/>
                      <a:pt x="1004" y="91"/>
                      <a:pt x="1002" y="90"/>
                    </a:cubicBezTo>
                    <a:cubicBezTo>
                      <a:pt x="1001" y="90"/>
                      <a:pt x="997" y="90"/>
                      <a:pt x="998" y="88"/>
                    </a:cubicBezTo>
                    <a:cubicBezTo>
                      <a:pt x="999" y="87"/>
                      <a:pt x="1000" y="85"/>
                      <a:pt x="1000" y="84"/>
                    </a:cubicBezTo>
                    <a:cubicBezTo>
                      <a:pt x="1000" y="83"/>
                      <a:pt x="1000" y="82"/>
                      <a:pt x="998" y="81"/>
                    </a:cubicBezTo>
                    <a:cubicBezTo>
                      <a:pt x="996" y="80"/>
                      <a:pt x="988" y="75"/>
                      <a:pt x="983" y="76"/>
                    </a:cubicBezTo>
                    <a:cubicBezTo>
                      <a:pt x="977" y="76"/>
                      <a:pt x="967" y="79"/>
                      <a:pt x="962" y="79"/>
                    </a:cubicBezTo>
                    <a:cubicBezTo>
                      <a:pt x="957" y="79"/>
                      <a:pt x="954" y="78"/>
                      <a:pt x="954" y="78"/>
                    </a:cubicBezTo>
                    <a:cubicBezTo>
                      <a:pt x="953" y="77"/>
                      <a:pt x="953" y="77"/>
                      <a:pt x="954" y="76"/>
                    </a:cubicBezTo>
                    <a:cubicBezTo>
                      <a:pt x="955" y="76"/>
                      <a:pt x="955" y="76"/>
                      <a:pt x="953" y="75"/>
                    </a:cubicBezTo>
                    <a:cubicBezTo>
                      <a:pt x="952" y="74"/>
                      <a:pt x="950" y="73"/>
                      <a:pt x="948" y="73"/>
                    </a:cubicBezTo>
                    <a:cubicBezTo>
                      <a:pt x="946" y="73"/>
                      <a:pt x="944" y="74"/>
                      <a:pt x="943" y="74"/>
                    </a:cubicBezTo>
                    <a:cubicBezTo>
                      <a:pt x="942" y="74"/>
                      <a:pt x="943" y="74"/>
                      <a:pt x="945" y="73"/>
                    </a:cubicBezTo>
                    <a:cubicBezTo>
                      <a:pt x="946" y="73"/>
                      <a:pt x="947" y="72"/>
                      <a:pt x="945" y="72"/>
                    </a:cubicBezTo>
                    <a:cubicBezTo>
                      <a:pt x="943" y="72"/>
                      <a:pt x="943" y="72"/>
                      <a:pt x="942" y="72"/>
                    </a:cubicBezTo>
                    <a:cubicBezTo>
                      <a:pt x="942" y="71"/>
                      <a:pt x="942" y="71"/>
                      <a:pt x="940" y="71"/>
                    </a:cubicBezTo>
                    <a:cubicBezTo>
                      <a:pt x="939" y="70"/>
                      <a:pt x="938" y="70"/>
                      <a:pt x="937" y="69"/>
                    </a:cubicBezTo>
                    <a:cubicBezTo>
                      <a:pt x="936" y="69"/>
                      <a:pt x="936" y="68"/>
                      <a:pt x="937" y="68"/>
                    </a:cubicBezTo>
                    <a:cubicBezTo>
                      <a:pt x="938" y="68"/>
                      <a:pt x="942" y="68"/>
                      <a:pt x="943" y="68"/>
                    </a:cubicBezTo>
                    <a:cubicBezTo>
                      <a:pt x="943" y="67"/>
                      <a:pt x="943" y="67"/>
                      <a:pt x="942" y="66"/>
                    </a:cubicBezTo>
                    <a:cubicBezTo>
                      <a:pt x="940" y="65"/>
                      <a:pt x="939" y="63"/>
                      <a:pt x="935" y="63"/>
                    </a:cubicBezTo>
                    <a:cubicBezTo>
                      <a:pt x="930" y="63"/>
                      <a:pt x="927" y="62"/>
                      <a:pt x="926" y="63"/>
                    </a:cubicBezTo>
                    <a:cubicBezTo>
                      <a:pt x="925" y="65"/>
                      <a:pt x="920" y="69"/>
                      <a:pt x="917" y="69"/>
                    </a:cubicBezTo>
                    <a:cubicBezTo>
                      <a:pt x="915" y="69"/>
                      <a:pt x="915" y="69"/>
                      <a:pt x="915" y="68"/>
                    </a:cubicBezTo>
                    <a:cubicBezTo>
                      <a:pt x="915" y="68"/>
                      <a:pt x="914" y="67"/>
                      <a:pt x="916" y="67"/>
                    </a:cubicBezTo>
                    <a:cubicBezTo>
                      <a:pt x="917" y="67"/>
                      <a:pt x="919" y="67"/>
                      <a:pt x="918" y="66"/>
                    </a:cubicBezTo>
                    <a:cubicBezTo>
                      <a:pt x="918" y="65"/>
                      <a:pt x="918" y="65"/>
                      <a:pt x="917" y="64"/>
                    </a:cubicBezTo>
                    <a:cubicBezTo>
                      <a:pt x="917" y="63"/>
                      <a:pt x="917" y="63"/>
                      <a:pt x="916" y="63"/>
                    </a:cubicBezTo>
                    <a:cubicBezTo>
                      <a:pt x="914" y="63"/>
                      <a:pt x="909" y="64"/>
                      <a:pt x="909" y="64"/>
                    </a:cubicBezTo>
                    <a:cubicBezTo>
                      <a:pt x="909" y="63"/>
                      <a:pt x="913" y="61"/>
                      <a:pt x="914" y="61"/>
                    </a:cubicBezTo>
                    <a:cubicBezTo>
                      <a:pt x="916" y="62"/>
                      <a:pt x="915" y="62"/>
                      <a:pt x="919" y="62"/>
                    </a:cubicBezTo>
                    <a:cubicBezTo>
                      <a:pt x="922" y="62"/>
                      <a:pt x="927" y="63"/>
                      <a:pt x="924" y="62"/>
                    </a:cubicBezTo>
                    <a:cubicBezTo>
                      <a:pt x="921" y="61"/>
                      <a:pt x="917" y="60"/>
                      <a:pt x="914" y="60"/>
                    </a:cubicBezTo>
                    <a:cubicBezTo>
                      <a:pt x="911" y="60"/>
                      <a:pt x="901" y="58"/>
                      <a:pt x="898" y="58"/>
                    </a:cubicBezTo>
                    <a:cubicBezTo>
                      <a:pt x="895" y="58"/>
                      <a:pt x="896" y="58"/>
                      <a:pt x="894" y="58"/>
                    </a:cubicBezTo>
                    <a:cubicBezTo>
                      <a:pt x="892" y="57"/>
                      <a:pt x="890" y="56"/>
                      <a:pt x="890" y="57"/>
                    </a:cubicBezTo>
                    <a:cubicBezTo>
                      <a:pt x="890" y="57"/>
                      <a:pt x="891" y="58"/>
                      <a:pt x="890" y="59"/>
                    </a:cubicBezTo>
                    <a:cubicBezTo>
                      <a:pt x="889" y="60"/>
                      <a:pt x="885" y="60"/>
                      <a:pt x="883" y="61"/>
                    </a:cubicBezTo>
                    <a:cubicBezTo>
                      <a:pt x="881" y="62"/>
                      <a:pt x="880" y="62"/>
                      <a:pt x="881" y="63"/>
                    </a:cubicBezTo>
                    <a:cubicBezTo>
                      <a:pt x="881" y="64"/>
                      <a:pt x="881" y="65"/>
                      <a:pt x="882" y="64"/>
                    </a:cubicBezTo>
                    <a:cubicBezTo>
                      <a:pt x="883" y="64"/>
                      <a:pt x="887" y="63"/>
                      <a:pt x="886" y="64"/>
                    </a:cubicBezTo>
                    <a:cubicBezTo>
                      <a:pt x="885" y="65"/>
                      <a:pt x="883" y="65"/>
                      <a:pt x="883" y="66"/>
                    </a:cubicBezTo>
                    <a:cubicBezTo>
                      <a:pt x="884" y="67"/>
                      <a:pt x="883" y="68"/>
                      <a:pt x="884" y="69"/>
                    </a:cubicBezTo>
                    <a:cubicBezTo>
                      <a:pt x="885" y="70"/>
                      <a:pt x="887" y="71"/>
                      <a:pt x="885" y="71"/>
                    </a:cubicBezTo>
                    <a:cubicBezTo>
                      <a:pt x="883" y="72"/>
                      <a:pt x="881" y="72"/>
                      <a:pt x="880" y="72"/>
                    </a:cubicBezTo>
                    <a:cubicBezTo>
                      <a:pt x="878" y="71"/>
                      <a:pt x="879" y="71"/>
                      <a:pt x="879" y="71"/>
                    </a:cubicBezTo>
                    <a:cubicBezTo>
                      <a:pt x="880" y="70"/>
                      <a:pt x="879" y="70"/>
                      <a:pt x="878" y="70"/>
                    </a:cubicBezTo>
                    <a:cubicBezTo>
                      <a:pt x="877" y="70"/>
                      <a:pt x="874" y="71"/>
                      <a:pt x="873" y="71"/>
                    </a:cubicBezTo>
                    <a:cubicBezTo>
                      <a:pt x="872" y="71"/>
                      <a:pt x="869" y="70"/>
                      <a:pt x="870" y="71"/>
                    </a:cubicBezTo>
                    <a:cubicBezTo>
                      <a:pt x="870" y="71"/>
                      <a:pt x="870" y="71"/>
                      <a:pt x="872" y="71"/>
                    </a:cubicBezTo>
                    <a:cubicBezTo>
                      <a:pt x="874" y="72"/>
                      <a:pt x="876" y="73"/>
                      <a:pt x="875" y="74"/>
                    </a:cubicBezTo>
                    <a:cubicBezTo>
                      <a:pt x="874" y="74"/>
                      <a:pt x="873" y="75"/>
                      <a:pt x="871" y="74"/>
                    </a:cubicBezTo>
                    <a:cubicBezTo>
                      <a:pt x="870" y="73"/>
                      <a:pt x="871" y="72"/>
                      <a:pt x="870" y="72"/>
                    </a:cubicBezTo>
                    <a:cubicBezTo>
                      <a:pt x="870" y="71"/>
                      <a:pt x="869" y="71"/>
                      <a:pt x="867" y="71"/>
                    </a:cubicBezTo>
                    <a:cubicBezTo>
                      <a:pt x="866" y="71"/>
                      <a:pt x="863" y="69"/>
                      <a:pt x="860" y="70"/>
                    </a:cubicBezTo>
                    <a:cubicBezTo>
                      <a:pt x="857" y="71"/>
                      <a:pt x="857" y="70"/>
                      <a:pt x="856" y="71"/>
                    </a:cubicBezTo>
                    <a:cubicBezTo>
                      <a:pt x="854" y="72"/>
                      <a:pt x="854" y="73"/>
                      <a:pt x="851" y="72"/>
                    </a:cubicBezTo>
                    <a:cubicBezTo>
                      <a:pt x="849" y="71"/>
                      <a:pt x="847" y="70"/>
                      <a:pt x="845" y="68"/>
                    </a:cubicBezTo>
                    <a:cubicBezTo>
                      <a:pt x="844" y="66"/>
                      <a:pt x="844" y="66"/>
                      <a:pt x="843" y="67"/>
                    </a:cubicBezTo>
                    <a:cubicBezTo>
                      <a:pt x="843" y="68"/>
                      <a:pt x="841" y="70"/>
                      <a:pt x="840" y="72"/>
                    </a:cubicBezTo>
                    <a:cubicBezTo>
                      <a:pt x="839" y="73"/>
                      <a:pt x="838" y="77"/>
                      <a:pt x="837" y="77"/>
                    </a:cubicBezTo>
                    <a:cubicBezTo>
                      <a:pt x="835" y="78"/>
                      <a:pt x="836" y="79"/>
                      <a:pt x="834" y="78"/>
                    </a:cubicBezTo>
                    <a:cubicBezTo>
                      <a:pt x="832" y="77"/>
                      <a:pt x="828" y="76"/>
                      <a:pt x="827" y="74"/>
                    </a:cubicBezTo>
                    <a:cubicBezTo>
                      <a:pt x="825" y="72"/>
                      <a:pt x="821" y="68"/>
                      <a:pt x="820" y="67"/>
                    </a:cubicBezTo>
                    <a:cubicBezTo>
                      <a:pt x="819" y="66"/>
                      <a:pt x="818" y="65"/>
                      <a:pt x="818" y="64"/>
                    </a:cubicBezTo>
                    <a:cubicBezTo>
                      <a:pt x="818" y="64"/>
                      <a:pt x="820" y="64"/>
                      <a:pt x="821" y="65"/>
                    </a:cubicBezTo>
                    <a:cubicBezTo>
                      <a:pt x="822" y="65"/>
                      <a:pt x="826" y="63"/>
                      <a:pt x="825" y="62"/>
                    </a:cubicBezTo>
                    <a:cubicBezTo>
                      <a:pt x="823" y="61"/>
                      <a:pt x="821" y="60"/>
                      <a:pt x="820" y="60"/>
                    </a:cubicBezTo>
                    <a:cubicBezTo>
                      <a:pt x="819" y="60"/>
                      <a:pt x="819" y="59"/>
                      <a:pt x="820" y="59"/>
                    </a:cubicBezTo>
                    <a:cubicBezTo>
                      <a:pt x="822" y="59"/>
                      <a:pt x="823" y="58"/>
                      <a:pt x="822" y="57"/>
                    </a:cubicBezTo>
                    <a:cubicBezTo>
                      <a:pt x="820" y="57"/>
                      <a:pt x="818" y="57"/>
                      <a:pt x="820" y="56"/>
                    </a:cubicBezTo>
                    <a:cubicBezTo>
                      <a:pt x="821" y="55"/>
                      <a:pt x="824" y="53"/>
                      <a:pt x="821" y="52"/>
                    </a:cubicBezTo>
                    <a:cubicBezTo>
                      <a:pt x="819" y="52"/>
                      <a:pt x="819" y="52"/>
                      <a:pt x="818" y="51"/>
                    </a:cubicBezTo>
                    <a:cubicBezTo>
                      <a:pt x="816" y="50"/>
                      <a:pt x="816" y="49"/>
                      <a:pt x="813" y="49"/>
                    </a:cubicBezTo>
                    <a:cubicBezTo>
                      <a:pt x="811" y="50"/>
                      <a:pt x="811" y="49"/>
                      <a:pt x="810" y="50"/>
                    </a:cubicBezTo>
                    <a:cubicBezTo>
                      <a:pt x="809" y="51"/>
                      <a:pt x="809" y="51"/>
                      <a:pt x="808" y="51"/>
                    </a:cubicBezTo>
                    <a:cubicBezTo>
                      <a:pt x="807" y="50"/>
                      <a:pt x="808" y="50"/>
                      <a:pt x="807" y="50"/>
                    </a:cubicBezTo>
                    <a:cubicBezTo>
                      <a:pt x="805" y="49"/>
                      <a:pt x="803" y="50"/>
                      <a:pt x="802" y="49"/>
                    </a:cubicBezTo>
                    <a:cubicBezTo>
                      <a:pt x="800" y="48"/>
                      <a:pt x="799" y="48"/>
                      <a:pt x="798" y="47"/>
                    </a:cubicBezTo>
                    <a:cubicBezTo>
                      <a:pt x="797" y="46"/>
                      <a:pt x="798" y="45"/>
                      <a:pt x="796" y="46"/>
                    </a:cubicBezTo>
                    <a:cubicBezTo>
                      <a:pt x="794" y="47"/>
                      <a:pt x="794" y="48"/>
                      <a:pt x="794" y="48"/>
                    </a:cubicBezTo>
                    <a:cubicBezTo>
                      <a:pt x="793" y="48"/>
                      <a:pt x="793" y="47"/>
                      <a:pt x="792" y="47"/>
                    </a:cubicBezTo>
                    <a:cubicBezTo>
                      <a:pt x="791" y="47"/>
                      <a:pt x="789" y="49"/>
                      <a:pt x="790" y="51"/>
                    </a:cubicBezTo>
                    <a:cubicBezTo>
                      <a:pt x="790" y="52"/>
                      <a:pt x="792" y="51"/>
                      <a:pt x="791" y="53"/>
                    </a:cubicBezTo>
                    <a:cubicBezTo>
                      <a:pt x="790" y="55"/>
                      <a:pt x="791" y="55"/>
                      <a:pt x="789" y="55"/>
                    </a:cubicBezTo>
                    <a:cubicBezTo>
                      <a:pt x="788" y="55"/>
                      <a:pt x="785" y="55"/>
                      <a:pt x="786" y="55"/>
                    </a:cubicBezTo>
                    <a:cubicBezTo>
                      <a:pt x="787" y="56"/>
                      <a:pt x="791" y="57"/>
                      <a:pt x="790" y="57"/>
                    </a:cubicBezTo>
                    <a:cubicBezTo>
                      <a:pt x="788" y="57"/>
                      <a:pt x="788" y="56"/>
                      <a:pt x="785" y="56"/>
                    </a:cubicBezTo>
                    <a:cubicBezTo>
                      <a:pt x="783" y="55"/>
                      <a:pt x="774" y="55"/>
                      <a:pt x="773" y="55"/>
                    </a:cubicBezTo>
                    <a:cubicBezTo>
                      <a:pt x="772" y="55"/>
                      <a:pt x="772" y="54"/>
                      <a:pt x="771" y="54"/>
                    </a:cubicBezTo>
                    <a:cubicBezTo>
                      <a:pt x="770" y="54"/>
                      <a:pt x="769" y="55"/>
                      <a:pt x="767" y="54"/>
                    </a:cubicBezTo>
                    <a:cubicBezTo>
                      <a:pt x="765" y="54"/>
                      <a:pt x="761" y="53"/>
                      <a:pt x="762" y="52"/>
                    </a:cubicBezTo>
                    <a:cubicBezTo>
                      <a:pt x="762" y="50"/>
                      <a:pt x="765" y="50"/>
                      <a:pt x="764" y="50"/>
                    </a:cubicBezTo>
                    <a:cubicBezTo>
                      <a:pt x="763" y="49"/>
                      <a:pt x="763" y="49"/>
                      <a:pt x="761" y="49"/>
                    </a:cubicBezTo>
                    <a:cubicBezTo>
                      <a:pt x="758" y="49"/>
                      <a:pt x="750" y="48"/>
                      <a:pt x="748" y="47"/>
                    </a:cubicBezTo>
                    <a:cubicBezTo>
                      <a:pt x="745" y="47"/>
                      <a:pt x="743" y="48"/>
                      <a:pt x="740" y="48"/>
                    </a:cubicBezTo>
                    <a:cubicBezTo>
                      <a:pt x="738" y="48"/>
                      <a:pt x="734" y="48"/>
                      <a:pt x="735" y="49"/>
                    </a:cubicBezTo>
                    <a:cubicBezTo>
                      <a:pt x="736" y="51"/>
                      <a:pt x="737" y="52"/>
                      <a:pt x="735" y="52"/>
                    </a:cubicBezTo>
                    <a:cubicBezTo>
                      <a:pt x="733" y="51"/>
                      <a:pt x="731" y="50"/>
                      <a:pt x="732" y="49"/>
                    </a:cubicBezTo>
                    <a:cubicBezTo>
                      <a:pt x="733" y="48"/>
                      <a:pt x="732" y="45"/>
                      <a:pt x="731" y="44"/>
                    </a:cubicBezTo>
                    <a:cubicBezTo>
                      <a:pt x="730" y="44"/>
                      <a:pt x="730" y="46"/>
                      <a:pt x="729" y="46"/>
                    </a:cubicBezTo>
                    <a:cubicBezTo>
                      <a:pt x="728" y="47"/>
                      <a:pt x="727" y="47"/>
                      <a:pt x="725" y="47"/>
                    </a:cubicBezTo>
                    <a:cubicBezTo>
                      <a:pt x="724" y="47"/>
                      <a:pt x="723" y="47"/>
                      <a:pt x="722" y="46"/>
                    </a:cubicBezTo>
                    <a:cubicBezTo>
                      <a:pt x="722" y="45"/>
                      <a:pt x="723" y="44"/>
                      <a:pt x="722" y="44"/>
                    </a:cubicBezTo>
                    <a:cubicBezTo>
                      <a:pt x="720" y="44"/>
                      <a:pt x="720" y="44"/>
                      <a:pt x="718" y="44"/>
                    </a:cubicBezTo>
                    <a:cubicBezTo>
                      <a:pt x="717" y="44"/>
                      <a:pt x="715" y="43"/>
                      <a:pt x="714" y="44"/>
                    </a:cubicBezTo>
                    <a:cubicBezTo>
                      <a:pt x="712" y="45"/>
                      <a:pt x="711" y="46"/>
                      <a:pt x="711" y="46"/>
                    </a:cubicBezTo>
                    <a:cubicBezTo>
                      <a:pt x="712" y="47"/>
                      <a:pt x="712" y="47"/>
                      <a:pt x="713" y="47"/>
                    </a:cubicBezTo>
                    <a:cubicBezTo>
                      <a:pt x="715" y="47"/>
                      <a:pt x="716" y="48"/>
                      <a:pt x="714" y="48"/>
                    </a:cubicBezTo>
                    <a:cubicBezTo>
                      <a:pt x="713" y="49"/>
                      <a:pt x="712" y="49"/>
                      <a:pt x="710" y="49"/>
                    </a:cubicBezTo>
                    <a:cubicBezTo>
                      <a:pt x="708" y="49"/>
                      <a:pt x="709" y="50"/>
                      <a:pt x="708" y="51"/>
                    </a:cubicBezTo>
                    <a:cubicBezTo>
                      <a:pt x="706" y="51"/>
                      <a:pt x="706" y="51"/>
                      <a:pt x="704" y="51"/>
                    </a:cubicBezTo>
                    <a:cubicBezTo>
                      <a:pt x="702" y="52"/>
                      <a:pt x="701" y="53"/>
                      <a:pt x="698" y="53"/>
                    </a:cubicBezTo>
                    <a:cubicBezTo>
                      <a:pt x="695" y="53"/>
                      <a:pt x="693" y="52"/>
                      <a:pt x="692" y="54"/>
                    </a:cubicBezTo>
                    <a:cubicBezTo>
                      <a:pt x="691" y="55"/>
                      <a:pt x="692" y="56"/>
                      <a:pt x="689" y="57"/>
                    </a:cubicBezTo>
                    <a:cubicBezTo>
                      <a:pt x="686" y="58"/>
                      <a:pt x="684" y="57"/>
                      <a:pt x="685" y="57"/>
                    </a:cubicBezTo>
                    <a:cubicBezTo>
                      <a:pt x="687" y="56"/>
                      <a:pt x="690" y="56"/>
                      <a:pt x="690" y="54"/>
                    </a:cubicBezTo>
                    <a:cubicBezTo>
                      <a:pt x="691" y="52"/>
                      <a:pt x="691" y="51"/>
                      <a:pt x="692" y="51"/>
                    </a:cubicBezTo>
                    <a:cubicBezTo>
                      <a:pt x="693" y="51"/>
                      <a:pt x="693" y="52"/>
                      <a:pt x="694" y="51"/>
                    </a:cubicBezTo>
                    <a:cubicBezTo>
                      <a:pt x="694" y="51"/>
                      <a:pt x="695" y="50"/>
                      <a:pt x="698" y="49"/>
                    </a:cubicBezTo>
                    <a:cubicBezTo>
                      <a:pt x="701" y="48"/>
                      <a:pt x="704" y="47"/>
                      <a:pt x="705" y="45"/>
                    </a:cubicBezTo>
                    <a:cubicBezTo>
                      <a:pt x="707" y="44"/>
                      <a:pt x="711" y="43"/>
                      <a:pt x="712" y="42"/>
                    </a:cubicBezTo>
                    <a:cubicBezTo>
                      <a:pt x="713" y="41"/>
                      <a:pt x="718" y="38"/>
                      <a:pt x="720" y="37"/>
                    </a:cubicBezTo>
                    <a:cubicBezTo>
                      <a:pt x="722" y="36"/>
                      <a:pt x="727" y="34"/>
                      <a:pt x="728" y="33"/>
                    </a:cubicBezTo>
                    <a:cubicBezTo>
                      <a:pt x="730" y="33"/>
                      <a:pt x="733" y="31"/>
                      <a:pt x="734" y="29"/>
                    </a:cubicBezTo>
                    <a:cubicBezTo>
                      <a:pt x="734" y="28"/>
                      <a:pt x="735" y="28"/>
                      <a:pt x="734" y="27"/>
                    </a:cubicBezTo>
                    <a:cubicBezTo>
                      <a:pt x="733" y="26"/>
                      <a:pt x="732" y="25"/>
                      <a:pt x="732" y="25"/>
                    </a:cubicBezTo>
                    <a:cubicBezTo>
                      <a:pt x="731" y="26"/>
                      <a:pt x="731" y="27"/>
                      <a:pt x="731" y="26"/>
                    </a:cubicBezTo>
                    <a:cubicBezTo>
                      <a:pt x="730" y="25"/>
                      <a:pt x="730" y="25"/>
                      <a:pt x="729" y="24"/>
                    </a:cubicBezTo>
                    <a:cubicBezTo>
                      <a:pt x="728" y="24"/>
                      <a:pt x="727" y="23"/>
                      <a:pt x="728" y="23"/>
                    </a:cubicBezTo>
                    <a:cubicBezTo>
                      <a:pt x="729" y="23"/>
                      <a:pt x="729" y="23"/>
                      <a:pt x="730" y="23"/>
                    </a:cubicBezTo>
                    <a:cubicBezTo>
                      <a:pt x="731" y="24"/>
                      <a:pt x="732" y="24"/>
                      <a:pt x="733" y="24"/>
                    </a:cubicBezTo>
                    <a:cubicBezTo>
                      <a:pt x="734" y="24"/>
                      <a:pt x="737" y="24"/>
                      <a:pt x="736" y="23"/>
                    </a:cubicBezTo>
                    <a:cubicBezTo>
                      <a:pt x="735" y="22"/>
                      <a:pt x="735" y="23"/>
                      <a:pt x="735" y="22"/>
                    </a:cubicBezTo>
                    <a:cubicBezTo>
                      <a:pt x="734" y="21"/>
                      <a:pt x="734" y="20"/>
                      <a:pt x="734" y="19"/>
                    </a:cubicBezTo>
                    <a:cubicBezTo>
                      <a:pt x="733" y="19"/>
                      <a:pt x="733" y="18"/>
                      <a:pt x="732" y="19"/>
                    </a:cubicBezTo>
                    <a:cubicBezTo>
                      <a:pt x="731" y="19"/>
                      <a:pt x="730" y="22"/>
                      <a:pt x="730" y="20"/>
                    </a:cubicBezTo>
                    <a:cubicBezTo>
                      <a:pt x="730" y="18"/>
                      <a:pt x="730" y="18"/>
                      <a:pt x="729" y="17"/>
                    </a:cubicBezTo>
                    <a:cubicBezTo>
                      <a:pt x="729" y="17"/>
                      <a:pt x="729" y="16"/>
                      <a:pt x="727" y="16"/>
                    </a:cubicBezTo>
                    <a:cubicBezTo>
                      <a:pt x="726" y="15"/>
                      <a:pt x="726" y="15"/>
                      <a:pt x="725" y="14"/>
                    </a:cubicBezTo>
                    <a:cubicBezTo>
                      <a:pt x="724" y="14"/>
                      <a:pt x="717" y="11"/>
                      <a:pt x="716" y="12"/>
                    </a:cubicBezTo>
                    <a:cubicBezTo>
                      <a:pt x="714" y="12"/>
                      <a:pt x="714" y="13"/>
                      <a:pt x="713" y="13"/>
                    </a:cubicBezTo>
                    <a:cubicBezTo>
                      <a:pt x="711" y="12"/>
                      <a:pt x="708" y="12"/>
                      <a:pt x="706" y="12"/>
                    </a:cubicBezTo>
                    <a:cubicBezTo>
                      <a:pt x="703" y="12"/>
                      <a:pt x="703" y="12"/>
                      <a:pt x="702" y="13"/>
                    </a:cubicBezTo>
                    <a:cubicBezTo>
                      <a:pt x="702" y="13"/>
                      <a:pt x="702" y="15"/>
                      <a:pt x="701" y="15"/>
                    </a:cubicBezTo>
                    <a:cubicBezTo>
                      <a:pt x="699" y="15"/>
                      <a:pt x="692" y="16"/>
                      <a:pt x="693" y="15"/>
                    </a:cubicBezTo>
                    <a:cubicBezTo>
                      <a:pt x="695" y="14"/>
                      <a:pt x="696" y="13"/>
                      <a:pt x="697" y="12"/>
                    </a:cubicBezTo>
                    <a:cubicBezTo>
                      <a:pt x="698" y="11"/>
                      <a:pt x="699" y="9"/>
                      <a:pt x="698" y="9"/>
                    </a:cubicBezTo>
                    <a:cubicBezTo>
                      <a:pt x="697" y="9"/>
                      <a:pt x="693" y="9"/>
                      <a:pt x="691" y="9"/>
                    </a:cubicBezTo>
                    <a:cubicBezTo>
                      <a:pt x="690" y="9"/>
                      <a:pt x="688" y="9"/>
                      <a:pt x="689" y="8"/>
                    </a:cubicBezTo>
                    <a:cubicBezTo>
                      <a:pt x="691" y="7"/>
                      <a:pt x="691" y="7"/>
                      <a:pt x="689" y="7"/>
                    </a:cubicBezTo>
                    <a:cubicBezTo>
                      <a:pt x="687" y="7"/>
                      <a:pt x="685" y="8"/>
                      <a:pt x="683" y="8"/>
                    </a:cubicBezTo>
                    <a:cubicBezTo>
                      <a:pt x="681" y="8"/>
                      <a:pt x="680" y="7"/>
                      <a:pt x="683" y="7"/>
                    </a:cubicBezTo>
                    <a:cubicBezTo>
                      <a:pt x="686" y="6"/>
                      <a:pt x="688" y="6"/>
                      <a:pt x="689" y="5"/>
                    </a:cubicBezTo>
                    <a:cubicBezTo>
                      <a:pt x="689" y="4"/>
                      <a:pt x="691" y="5"/>
                      <a:pt x="691" y="4"/>
                    </a:cubicBezTo>
                    <a:cubicBezTo>
                      <a:pt x="691" y="3"/>
                      <a:pt x="691" y="2"/>
                      <a:pt x="689" y="2"/>
                    </a:cubicBezTo>
                    <a:cubicBezTo>
                      <a:pt x="687" y="2"/>
                      <a:pt x="686" y="2"/>
                      <a:pt x="685" y="2"/>
                    </a:cubicBezTo>
                    <a:cubicBezTo>
                      <a:pt x="684" y="1"/>
                      <a:pt x="681" y="0"/>
                      <a:pt x="680" y="0"/>
                    </a:cubicBezTo>
                    <a:cubicBezTo>
                      <a:pt x="679" y="1"/>
                      <a:pt x="675" y="2"/>
                      <a:pt x="674" y="2"/>
                    </a:cubicBezTo>
                    <a:cubicBezTo>
                      <a:pt x="672" y="2"/>
                      <a:pt x="667" y="5"/>
                      <a:pt x="666" y="6"/>
                    </a:cubicBezTo>
                    <a:cubicBezTo>
                      <a:pt x="665" y="8"/>
                      <a:pt x="662" y="9"/>
                      <a:pt x="662" y="10"/>
                    </a:cubicBezTo>
                    <a:cubicBezTo>
                      <a:pt x="663" y="11"/>
                      <a:pt x="664" y="11"/>
                      <a:pt x="664" y="12"/>
                    </a:cubicBezTo>
                    <a:cubicBezTo>
                      <a:pt x="664" y="13"/>
                      <a:pt x="663" y="14"/>
                      <a:pt x="664" y="14"/>
                    </a:cubicBezTo>
                    <a:cubicBezTo>
                      <a:pt x="666" y="15"/>
                      <a:pt x="670" y="17"/>
                      <a:pt x="667" y="16"/>
                    </a:cubicBezTo>
                    <a:cubicBezTo>
                      <a:pt x="665" y="15"/>
                      <a:pt x="657" y="16"/>
                      <a:pt x="655" y="15"/>
                    </a:cubicBezTo>
                    <a:cubicBezTo>
                      <a:pt x="653" y="15"/>
                      <a:pt x="651" y="15"/>
                      <a:pt x="652" y="15"/>
                    </a:cubicBezTo>
                    <a:cubicBezTo>
                      <a:pt x="653" y="16"/>
                      <a:pt x="655" y="18"/>
                      <a:pt x="656" y="19"/>
                    </a:cubicBezTo>
                    <a:cubicBezTo>
                      <a:pt x="656" y="20"/>
                      <a:pt x="656" y="20"/>
                      <a:pt x="654" y="19"/>
                    </a:cubicBezTo>
                    <a:cubicBezTo>
                      <a:pt x="652" y="18"/>
                      <a:pt x="650" y="18"/>
                      <a:pt x="649" y="18"/>
                    </a:cubicBezTo>
                    <a:cubicBezTo>
                      <a:pt x="648" y="18"/>
                      <a:pt x="647" y="18"/>
                      <a:pt x="646" y="19"/>
                    </a:cubicBezTo>
                    <a:cubicBezTo>
                      <a:pt x="645" y="20"/>
                      <a:pt x="645" y="20"/>
                      <a:pt x="644" y="20"/>
                    </a:cubicBezTo>
                    <a:cubicBezTo>
                      <a:pt x="644" y="20"/>
                      <a:pt x="644" y="21"/>
                      <a:pt x="643" y="21"/>
                    </a:cubicBezTo>
                    <a:cubicBezTo>
                      <a:pt x="642" y="21"/>
                      <a:pt x="642" y="21"/>
                      <a:pt x="642" y="20"/>
                    </a:cubicBezTo>
                    <a:cubicBezTo>
                      <a:pt x="642" y="20"/>
                      <a:pt x="642" y="19"/>
                      <a:pt x="641" y="19"/>
                    </a:cubicBezTo>
                    <a:cubicBezTo>
                      <a:pt x="640" y="20"/>
                      <a:pt x="640" y="21"/>
                      <a:pt x="638" y="21"/>
                    </a:cubicBezTo>
                    <a:cubicBezTo>
                      <a:pt x="637" y="21"/>
                      <a:pt x="635" y="23"/>
                      <a:pt x="636" y="22"/>
                    </a:cubicBezTo>
                    <a:cubicBezTo>
                      <a:pt x="637" y="21"/>
                      <a:pt x="639" y="20"/>
                      <a:pt x="638" y="20"/>
                    </a:cubicBezTo>
                    <a:cubicBezTo>
                      <a:pt x="636" y="20"/>
                      <a:pt x="635" y="19"/>
                      <a:pt x="632" y="19"/>
                    </a:cubicBezTo>
                    <a:cubicBezTo>
                      <a:pt x="630" y="19"/>
                      <a:pt x="632" y="19"/>
                      <a:pt x="632" y="19"/>
                    </a:cubicBezTo>
                    <a:cubicBezTo>
                      <a:pt x="632" y="18"/>
                      <a:pt x="635" y="17"/>
                      <a:pt x="632" y="18"/>
                    </a:cubicBezTo>
                    <a:cubicBezTo>
                      <a:pt x="630" y="19"/>
                      <a:pt x="628" y="20"/>
                      <a:pt x="626" y="20"/>
                    </a:cubicBezTo>
                    <a:cubicBezTo>
                      <a:pt x="624" y="20"/>
                      <a:pt x="622" y="20"/>
                      <a:pt x="622" y="21"/>
                    </a:cubicBezTo>
                    <a:cubicBezTo>
                      <a:pt x="623" y="21"/>
                      <a:pt x="623" y="22"/>
                      <a:pt x="625" y="22"/>
                    </a:cubicBezTo>
                    <a:cubicBezTo>
                      <a:pt x="627" y="22"/>
                      <a:pt x="627" y="22"/>
                      <a:pt x="626" y="22"/>
                    </a:cubicBezTo>
                    <a:cubicBezTo>
                      <a:pt x="624" y="22"/>
                      <a:pt x="619" y="24"/>
                      <a:pt x="617" y="24"/>
                    </a:cubicBezTo>
                    <a:cubicBezTo>
                      <a:pt x="615" y="25"/>
                      <a:pt x="616" y="25"/>
                      <a:pt x="614" y="25"/>
                    </a:cubicBezTo>
                    <a:cubicBezTo>
                      <a:pt x="612" y="25"/>
                      <a:pt x="610" y="24"/>
                      <a:pt x="609" y="25"/>
                    </a:cubicBezTo>
                    <a:cubicBezTo>
                      <a:pt x="607" y="25"/>
                      <a:pt x="607" y="27"/>
                      <a:pt x="605" y="27"/>
                    </a:cubicBezTo>
                    <a:cubicBezTo>
                      <a:pt x="603" y="28"/>
                      <a:pt x="602" y="27"/>
                      <a:pt x="601" y="28"/>
                    </a:cubicBezTo>
                    <a:cubicBezTo>
                      <a:pt x="600" y="28"/>
                      <a:pt x="598" y="31"/>
                      <a:pt x="597" y="31"/>
                    </a:cubicBezTo>
                    <a:cubicBezTo>
                      <a:pt x="596" y="31"/>
                      <a:pt x="594" y="31"/>
                      <a:pt x="592" y="31"/>
                    </a:cubicBezTo>
                    <a:cubicBezTo>
                      <a:pt x="590" y="31"/>
                      <a:pt x="591" y="31"/>
                      <a:pt x="593" y="32"/>
                    </a:cubicBezTo>
                    <a:cubicBezTo>
                      <a:pt x="595" y="32"/>
                      <a:pt x="595" y="33"/>
                      <a:pt x="593" y="33"/>
                    </a:cubicBezTo>
                    <a:cubicBezTo>
                      <a:pt x="592" y="33"/>
                      <a:pt x="584" y="33"/>
                      <a:pt x="587" y="33"/>
                    </a:cubicBezTo>
                    <a:cubicBezTo>
                      <a:pt x="590" y="33"/>
                      <a:pt x="593" y="34"/>
                      <a:pt x="591" y="34"/>
                    </a:cubicBezTo>
                    <a:cubicBezTo>
                      <a:pt x="589" y="34"/>
                      <a:pt x="588" y="34"/>
                      <a:pt x="589" y="34"/>
                    </a:cubicBezTo>
                    <a:cubicBezTo>
                      <a:pt x="590" y="34"/>
                      <a:pt x="592" y="35"/>
                      <a:pt x="590" y="35"/>
                    </a:cubicBezTo>
                    <a:cubicBezTo>
                      <a:pt x="588" y="35"/>
                      <a:pt x="590" y="36"/>
                      <a:pt x="590" y="36"/>
                    </a:cubicBezTo>
                    <a:cubicBezTo>
                      <a:pt x="589" y="36"/>
                      <a:pt x="589" y="37"/>
                      <a:pt x="588" y="37"/>
                    </a:cubicBezTo>
                    <a:cubicBezTo>
                      <a:pt x="586" y="36"/>
                      <a:pt x="584" y="36"/>
                      <a:pt x="586" y="37"/>
                    </a:cubicBezTo>
                    <a:cubicBezTo>
                      <a:pt x="587" y="38"/>
                      <a:pt x="589" y="38"/>
                      <a:pt x="588" y="38"/>
                    </a:cubicBezTo>
                    <a:cubicBezTo>
                      <a:pt x="588" y="39"/>
                      <a:pt x="586" y="38"/>
                      <a:pt x="587" y="39"/>
                    </a:cubicBezTo>
                    <a:cubicBezTo>
                      <a:pt x="588" y="40"/>
                      <a:pt x="591" y="40"/>
                      <a:pt x="590" y="40"/>
                    </a:cubicBezTo>
                    <a:cubicBezTo>
                      <a:pt x="590" y="41"/>
                      <a:pt x="589" y="41"/>
                      <a:pt x="590" y="42"/>
                    </a:cubicBezTo>
                    <a:cubicBezTo>
                      <a:pt x="591" y="43"/>
                      <a:pt x="592" y="44"/>
                      <a:pt x="591" y="45"/>
                    </a:cubicBezTo>
                    <a:cubicBezTo>
                      <a:pt x="590" y="45"/>
                      <a:pt x="584" y="45"/>
                      <a:pt x="583" y="46"/>
                    </a:cubicBezTo>
                    <a:cubicBezTo>
                      <a:pt x="582" y="47"/>
                      <a:pt x="582" y="47"/>
                      <a:pt x="580" y="47"/>
                    </a:cubicBezTo>
                    <a:cubicBezTo>
                      <a:pt x="579" y="46"/>
                      <a:pt x="578" y="47"/>
                      <a:pt x="575" y="47"/>
                    </a:cubicBezTo>
                    <a:cubicBezTo>
                      <a:pt x="573" y="47"/>
                      <a:pt x="562" y="47"/>
                      <a:pt x="559" y="48"/>
                    </a:cubicBezTo>
                    <a:cubicBezTo>
                      <a:pt x="556" y="48"/>
                      <a:pt x="554" y="51"/>
                      <a:pt x="555" y="53"/>
                    </a:cubicBezTo>
                    <a:cubicBezTo>
                      <a:pt x="557" y="55"/>
                      <a:pt x="557" y="55"/>
                      <a:pt x="556" y="56"/>
                    </a:cubicBezTo>
                    <a:cubicBezTo>
                      <a:pt x="556" y="57"/>
                      <a:pt x="556" y="60"/>
                      <a:pt x="559" y="62"/>
                    </a:cubicBezTo>
                    <a:cubicBezTo>
                      <a:pt x="562" y="63"/>
                      <a:pt x="564" y="61"/>
                      <a:pt x="565" y="63"/>
                    </a:cubicBezTo>
                    <a:cubicBezTo>
                      <a:pt x="566" y="65"/>
                      <a:pt x="568" y="68"/>
                      <a:pt x="567" y="68"/>
                    </a:cubicBezTo>
                    <a:cubicBezTo>
                      <a:pt x="566" y="68"/>
                      <a:pt x="564" y="68"/>
                      <a:pt x="563" y="68"/>
                    </a:cubicBezTo>
                    <a:cubicBezTo>
                      <a:pt x="561" y="68"/>
                      <a:pt x="561" y="67"/>
                      <a:pt x="559" y="66"/>
                    </a:cubicBezTo>
                    <a:cubicBezTo>
                      <a:pt x="556" y="64"/>
                      <a:pt x="550" y="62"/>
                      <a:pt x="548" y="62"/>
                    </a:cubicBezTo>
                    <a:cubicBezTo>
                      <a:pt x="546" y="61"/>
                      <a:pt x="543" y="62"/>
                      <a:pt x="542" y="61"/>
                    </a:cubicBezTo>
                    <a:cubicBezTo>
                      <a:pt x="542" y="60"/>
                      <a:pt x="543" y="60"/>
                      <a:pt x="542" y="60"/>
                    </a:cubicBezTo>
                    <a:cubicBezTo>
                      <a:pt x="541" y="59"/>
                      <a:pt x="538" y="59"/>
                      <a:pt x="537" y="60"/>
                    </a:cubicBezTo>
                    <a:cubicBezTo>
                      <a:pt x="536" y="61"/>
                      <a:pt x="534" y="61"/>
                      <a:pt x="535" y="61"/>
                    </a:cubicBezTo>
                    <a:cubicBezTo>
                      <a:pt x="537" y="62"/>
                      <a:pt x="541" y="62"/>
                      <a:pt x="540" y="63"/>
                    </a:cubicBezTo>
                    <a:cubicBezTo>
                      <a:pt x="539" y="63"/>
                      <a:pt x="537" y="63"/>
                      <a:pt x="538" y="64"/>
                    </a:cubicBezTo>
                    <a:cubicBezTo>
                      <a:pt x="538" y="64"/>
                      <a:pt x="542" y="64"/>
                      <a:pt x="542" y="65"/>
                    </a:cubicBezTo>
                    <a:cubicBezTo>
                      <a:pt x="542" y="66"/>
                      <a:pt x="542" y="67"/>
                      <a:pt x="541" y="67"/>
                    </a:cubicBezTo>
                    <a:cubicBezTo>
                      <a:pt x="540" y="67"/>
                      <a:pt x="539" y="67"/>
                      <a:pt x="537" y="66"/>
                    </a:cubicBezTo>
                    <a:cubicBezTo>
                      <a:pt x="536" y="66"/>
                      <a:pt x="535" y="65"/>
                      <a:pt x="533" y="65"/>
                    </a:cubicBezTo>
                    <a:cubicBezTo>
                      <a:pt x="531" y="66"/>
                      <a:pt x="530" y="65"/>
                      <a:pt x="531" y="68"/>
                    </a:cubicBezTo>
                    <a:cubicBezTo>
                      <a:pt x="532" y="71"/>
                      <a:pt x="533" y="70"/>
                      <a:pt x="536" y="71"/>
                    </a:cubicBezTo>
                    <a:cubicBezTo>
                      <a:pt x="538" y="72"/>
                      <a:pt x="538" y="72"/>
                      <a:pt x="540" y="73"/>
                    </a:cubicBezTo>
                    <a:cubicBezTo>
                      <a:pt x="542" y="74"/>
                      <a:pt x="543" y="74"/>
                      <a:pt x="543" y="75"/>
                    </a:cubicBezTo>
                    <a:cubicBezTo>
                      <a:pt x="544" y="76"/>
                      <a:pt x="545" y="76"/>
                      <a:pt x="546" y="76"/>
                    </a:cubicBezTo>
                    <a:cubicBezTo>
                      <a:pt x="547" y="76"/>
                      <a:pt x="547" y="77"/>
                      <a:pt x="546" y="77"/>
                    </a:cubicBezTo>
                    <a:cubicBezTo>
                      <a:pt x="545" y="77"/>
                      <a:pt x="542" y="77"/>
                      <a:pt x="541" y="76"/>
                    </a:cubicBezTo>
                    <a:cubicBezTo>
                      <a:pt x="540" y="76"/>
                      <a:pt x="539" y="74"/>
                      <a:pt x="537" y="74"/>
                    </a:cubicBezTo>
                    <a:cubicBezTo>
                      <a:pt x="536" y="74"/>
                      <a:pt x="528" y="74"/>
                      <a:pt x="527" y="73"/>
                    </a:cubicBezTo>
                    <a:cubicBezTo>
                      <a:pt x="526" y="72"/>
                      <a:pt x="526" y="71"/>
                      <a:pt x="526" y="71"/>
                    </a:cubicBezTo>
                    <a:cubicBezTo>
                      <a:pt x="527" y="70"/>
                      <a:pt x="527" y="70"/>
                      <a:pt x="527" y="69"/>
                    </a:cubicBezTo>
                    <a:cubicBezTo>
                      <a:pt x="526" y="68"/>
                      <a:pt x="526" y="68"/>
                      <a:pt x="526" y="67"/>
                    </a:cubicBezTo>
                    <a:cubicBezTo>
                      <a:pt x="526" y="66"/>
                      <a:pt x="528" y="63"/>
                      <a:pt x="527" y="61"/>
                    </a:cubicBezTo>
                    <a:cubicBezTo>
                      <a:pt x="527" y="60"/>
                      <a:pt x="527" y="58"/>
                      <a:pt x="526" y="57"/>
                    </a:cubicBezTo>
                    <a:cubicBezTo>
                      <a:pt x="525" y="56"/>
                      <a:pt x="524" y="56"/>
                      <a:pt x="524" y="57"/>
                    </a:cubicBezTo>
                    <a:cubicBezTo>
                      <a:pt x="523" y="57"/>
                      <a:pt x="524" y="58"/>
                      <a:pt x="524" y="59"/>
                    </a:cubicBezTo>
                    <a:cubicBezTo>
                      <a:pt x="524" y="60"/>
                      <a:pt x="524" y="61"/>
                      <a:pt x="524" y="62"/>
                    </a:cubicBezTo>
                    <a:cubicBezTo>
                      <a:pt x="524" y="64"/>
                      <a:pt x="523" y="65"/>
                      <a:pt x="521" y="66"/>
                    </a:cubicBezTo>
                    <a:cubicBezTo>
                      <a:pt x="519" y="66"/>
                      <a:pt x="518" y="66"/>
                      <a:pt x="517" y="67"/>
                    </a:cubicBezTo>
                    <a:cubicBezTo>
                      <a:pt x="516" y="69"/>
                      <a:pt x="514" y="71"/>
                      <a:pt x="514" y="72"/>
                    </a:cubicBezTo>
                    <a:cubicBezTo>
                      <a:pt x="513" y="72"/>
                      <a:pt x="513" y="72"/>
                      <a:pt x="515" y="73"/>
                    </a:cubicBezTo>
                    <a:cubicBezTo>
                      <a:pt x="517" y="74"/>
                      <a:pt x="519" y="79"/>
                      <a:pt x="520" y="79"/>
                    </a:cubicBezTo>
                    <a:cubicBezTo>
                      <a:pt x="521" y="80"/>
                      <a:pt x="520" y="81"/>
                      <a:pt x="520" y="81"/>
                    </a:cubicBezTo>
                    <a:cubicBezTo>
                      <a:pt x="519" y="82"/>
                      <a:pt x="518" y="85"/>
                      <a:pt x="517" y="87"/>
                    </a:cubicBezTo>
                    <a:cubicBezTo>
                      <a:pt x="516" y="89"/>
                      <a:pt x="516" y="90"/>
                      <a:pt x="516" y="90"/>
                    </a:cubicBezTo>
                    <a:cubicBezTo>
                      <a:pt x="516" y="90"/>
                      <a:pt x="517" y="91"/>
                      <a:pt x="517" y="92"/>
                    </a:cubicBezTo>
                    <a:cubicBezTo>
                      <a:pt x="517" y="93"/>
                      <a:pt x="518" y="95"/>
                      <a:pt x="518" y="95"/>
                    </a:cubicBezTo>
                    <a:cubicBezTo>
                      <a:pt x="519" y="95"/>
                      <a:pt x="519" y="95"/>
                      <a:pt x="520" y="95"/>
                    </a:cubicBezTo>
                    <a:cubicBezTo>
                      <a:pt x="521" y="95"/>
                      <a:pt x="521" y="95"/>
                      <a:pt x="522" y="95"/>
                    </a:cubicBezTo>
                    <a:cubicBezTo>
                      <a:pt x="524" y="95"/>
                      <a:pt x="525" y="94"/>
                      <a:pt x="526" y="94"/>
                    </a:cubicBezTo>
                    <a:cubicBezTo>
                      <a:pt x="528" y="94"/>
                      <a:pt x="532" y="95"/>
                      <a:pt x="533" y="95"/>
                    </a:cubicBezTo>
                    <a:cubicBezTo>
                      <a:pt x="534" y="95"/>
                      <a:pt x="536" y="96"/>
                      <a:pt x="538" y="97"/>
                    </a:cubicBezTo>
                    <a:cubicBezTo>
                      <a:pt x="539" y="98"/>
                      <a:pt x="540" y="101"/>
                      <a:pt x="540" y="101"/>
                    </a:cubicBezTo>
                    <a:cubicBezTo>
                      <a:pt x="541" y="102"/>
                      <a:pt x="541" y="103"/>
                      <a:pt x="540" y="103"/>
                    </a:cubicBezTo>
                    <a:cubicBezTo>
                      <a:pt x="540" y="104"/>
                      <a:pt x="538" y="106"/>
                      <a:pt x="538" y="107"/>
                    </a:cubicBezTo>
                    <a:cubicBezTo>
                      <a:pt x="538" y="107"/>
                      <a:pt x="539" y="108"/>
                      <a:pt x="541" y="108"/>
                    </a:cubicBezTo>
                    <a:cubicBezTo>
                      <a:pt x="543" y="109"/>
                      <a:pt x="547" y="110"/>
                      <a:pt x="546" y="110"/>
                    </a:cubicBezTo>
                    <a:cubicBezTo>
                      <a:pt x="545" y="110"/>
                      <a:pt x="540" y="111"/>
                      <a:pt x="539" y="110"/>
                    </a:cubicBezTo>
                    <a:cubicBezTo>
                      <a:pt x="538" y="109"/>
                      <a:pt x="537" y="109"/>
                      <a:pt x="537" y="109"/>
                    </a:cubicBezTo>
                    <a:cubicBezTo>
                      <a:pt x="537" y="109"/>
                      <a:pt x="537" y="109"/>
                      <a:pt x="537" y="108"/>
                    </a:cubicBezTo>
                    <a:cubicBezTo>
                      <a:pt x="536" y="107"/>
                      <a:pt x="535" y="106"/>
                      <a:pt x="536" y="106"/>
                    </a:cubicBezTo>
                    <a:cubicBezTo>
                      <a:pt x="536" y="105"/>
                      <a:pt x="538" y="103"/>
                      <a:pt x="537" y="102"/>
                    </a:cubicBezTo>
                    <a:cubicBezTo>
                      <a:pt x="536" y="100"/>
                      <a:pt x="534" y="101"/>
                      <a:pt x="534" y="100"/>
                    </a:cubicBezTo>
                    <a:cubicBezTo>
                      <a:pt x="533" y="98"/>
                      <a:pt x="533" y="97"/>
                      <a:pt x="532" y="97"/>
                    </a:cubicBezTo>
                    <a:cubicBezTo>
                      <a:pt x="530" y="96"/>
                      <a:pt x="528" y="98"/>
                      <a:pt x="526" y="98"/>
                    </a:cubicBezTo>
                    <a:cubicBezTo>
                      <a:pt x="525" y="97"/>
                      <a:pt x="522" y="98"/>
                      <a:pt x="521" y="99"/>
                    </a:cubicBezTo>
                    <a:cubicBezTo>
                      <a:pt x="521" y="100"/>
                      <a:pt x="523" y="100"/>
                      <a:pt x="522" y="100"/>
                    </a:cubicBezTo>
                    <a:cubicBezTo>
                      <a:pt x="521" y="101"/>
                      <a:pt x="520" y="103"/>
                      <a:pt x="521" y="103"/>
                    </a:cubicBezTo>
                    <a:cubicBezTo>
                      <a:pt x="521" y="103"/>
                      <a:pt x="522" y="104"/>
                      <a:pt x="522" y="105"/>
                    </a:cubicBezTo>
                    <a:cubicBezTo>
                      <a:pt x="522" y="106"/>
                      <a:pt x="523" y="108"/>
                      <a:pt x="522" y="109"/>
                    </a:cubicBezTo>
                    <a:cubicBezTo>
                      <a:pt x="522" y="109"/>
                      <a:pt x="519" y="112"/>
                      <a:pt x="518" y="112"/>
                    </a:cubicBezTo>
                    <a:cubicBezTo>
                      <a:pt x="518" y="113"/>
                      <a:pt x="517" y="116"/>
                      <a:pt x="516" y="116"/>
                    </a:cubicBezTo>
                    <a:cubicBezTo>
                      <a:pt x="515" y="117"/>
                      <a:pt x="509" y="119"/>
                      <a:pt x="509" y="120"/>
                    </a:cubicBezTo>
                    <a:cubicBezTo>
                      <a:pt x="509" y="121"/>
                      <a:pt x="509" y="123"/>
                      <a:pt x="508" y="123"/>
                    </a:cubicBezTo>
                    <a:cubicBezTo>
                      <a:pt x="506" y="123"/>
                      <a:pt x="506" y="123"/>
                      <a:pt x="504" y="122"/>
                    </a:cubicBezTo>
                    <a:cubicBezTo>
                      <a:pt x="503" y="122"/>
                      <a:pt x="501" y="122"/>
                      <a:pt x="499" y="122"/>
                    </a:cubicBezTo>
                    <a:cubicBezTo>
                      <a:pt x="498" y="122"/>
                      <a:pt x="496" y="122"/>
                      <a:pt x="495" y="121"/>
                    </a:cubicBezTo>
                    <a:cubicBezTo>
                      <a:pt x="494" y="120"/>
                      <a:pt x="492" y="121"/>
                      <a:pt x="491" y="120"/>
                    </a:cubicBezTo>
                    <a:cubicBezTo>
                      <a:pt x="491" y="120"/>
                      <a:pt x="491" y="119"/>
                      <a:pt x="490" y="118"/>
                    </a:cubicBezTo>
                    <a:cubicBezTo>
                      <a:pt x="490" y="117"/>
                      <a:pt x="492" y="117"/>
                      <a:pt x="492" y="118"/>
                    </a:cubicBezTo>
                    <a:cubicBezTo>
                      <a:pt x="493" y="118"/>
                      <a:pt x="492" y="118"/>
                      <a:pt x="493" y="119"/>
                    </a:cubicBezTo>
                    <a:cubicBezTo>
                      <a:pt x="493" y="120"/>
                      <a:pt x="494" y="121"/>
                      <a:pt x="495" y="120"/>
                    </a:cubicBezTo>
                    <a:cubicBezTo>
                      <a:pt x="496" y="120"/>
                      <a:pt x="495" y="119"/>
                      <a:pt x="496" y="119"/>
                    </a:cubicBezTo>
                    <a:cubicBezTo>
                      <a:pt x="497" y="118"/>
                      <a:pt x="497" y="118"/>
                      <a:pt x="498" y="119"/>
                    </a:cubicBezTo>
                    <a:cubicBezTo>
                      <a:pt x="498" y="119"/>
                      <a:pt x="498" y="120"/>
                      <a:pt x="499" y="120"/>
                    </a:cubicBezTo>
                    <a:cubicBezTo>
                      <a:pt x="500" y="120"/>
                      <a:pt x="504" y="120"/>
                      <a:pt x="504" y="119"/>
                    </a:cubicBezTo>
                    <a:cubicBezTo>
                      <a:pt x="504" y="118"/>
                      <a:pt x="503" y="118"/>
                      <a:pt x="503" y="118"/>
                    </a:cubicBezTo>
                    <a:cubicBezTo>
                      <a:pt x="503" y="118"/>
                      <a:pt x="503" y="117"/>
                      <a:pt x="504" y="116"/>
                    </a:cubicBezTo>
                    <a:cubicBezTo>
                      <a:pt x="505" y="116"/>
                      <a:pt x="505" y="116"/>
                      <a:pt x="506" y="115"/>
                    </a:cubicBezTo>
                    <a:cubicBezTo>
                      <a:pt x="507" y="114"/>
                      <a:pt x="509" y="114"/>
                      <a:pt x="509" y="112"/>
                    </a:cubicBezTo>
                    <a:cubicBezTo>
                      <a:pt x="510" y="111"/>
                      <a:pt x="510" y="111"/>
                      <a:pt x="511" y="110"/>
                    </a:cubicBezTo>
                    <a:cubicBezTo>
                      <a:pt x="513" y="110"/>
                      <a:pt x="514" y="109"/>
                      <a:pt x="514" y="107"/>
                    </a:cubicBezTo>
                    <a:cubicBezTo>
                      <a:pt x="513" y="105"/>
                      <a:pt x="513" y="104"/>
                      <a:pt x="514" y="103"/>
                    </a:cubicBezTo>
                    <a:cubicBezTo>
                      <a:pt x="515" y="102"/>
                      <a:pt x="516" y="102"/>
                      <a:pt x="516" y="101"/>
                    </a:cubicBezTo>
                    <a:cubicBezTo>
                      <a:pt x="515" y="100"/>
                      <a:pt x="511" y="100"/>
                      <a:pt x="510" y="96"/>
                    </a:cubicBezTo>
                    <a:cubicBezTo>
                      <a:pt x="510" y="92"/>
                      <a:pt x="510" y="91"/>
                      <a:pt x="510" y="88"/>
                    </a:cubicBezTo>
                    <a:cubicBezTo>
                      <a:pt x="510" y="84"/>
                      <a:pt x="509" y="83"/>
                      <a:pt x="510" y="82"/>
                    </a:cubicBezTo>
                    <a:cubicBezTo>
                      <a:pt x="511" y="82"/>
                      <a:pt x="513" y="79"/>
                      <a:pt x="512" y="77"/>
                    </a:cubicBezTo>
                    <a:cubicBezTo>
                      <a:pt x="510" y="75"/>
                      <a:pt x="506" y="72"/>
                      <a:pt x="506" y="71"/>
                    </a:cubicBezTo>
                    <a:cubicBezTo>
                      <a:pt x="506" y="70"/>
                      <a:pt x="508" y="70"/>
                      <a:pt x="509" y="68"/>
                    </a:cubicBezTo>
                    <a:cubicBezTo>
                      <a:pt x="510" y="65"/>
                      <a:pt x="511" y="64"/>
                      <a:pt x="511" y="63"/>
                    </a:cubicBezTo>
                    <a:cubicBezTo>
                      <a:pt x="512" y="61"/>
                      <a:pt x="513" y="59"/>
                      <a:pt x="510" y="58"/>
                    </a:cubicBezTo>
                    <a:cubicBezTo>
                      <a:pt x="508" y="57"/>
                      <a:pt x="506" y="56"/>
                      <a:pt x="504" y="56"/>
                    </a:cubicBezTo>
                    <a:cubicBezTo>
                      <a:pt x="501" y="56"/>
                      <a:pt x="494" y="55"/>
                      <a:pt x="493" y="55"/>
                    </a:cubicBezTo>
                    <a:cubicBezTo>
                      <a:pt x="492" y="55"/>
                      <a:pt x="491" y="58"/>
                      <a:pt x="489" y="61"/>
                    </a:cubicBezTo>
                    <a:cubicBezTo>
                      <a:pt x="488" y="64"/>
                      <a:pt x="487" y="68"/>
                      <a:pt x="485" y="69"/>
                    </a:cubicBezTo>
                    <a:cubicBezTo>
                      <a:pt x="482" y="71"/>
                      <a:pt x="478" y="73"/>
                      <a:pt x="477" y="74"/>
                    </a:cubicBezTo>
                    <a:cubicBezTo>
                      <a:pt x="476" y="74"/>
                      <a:pt x="477" y="75"/>
                      <a:pt x="477" y="76"/>
                    </a:cubicBezTo>
                    <a:cubicBezTo>
                      <a:pt x="476" y="76"/>
                      <a:pt x="476" y="77"/>
                      <a:pt x="477" y="77"/>
                    </a:cubicBezTo>
                    <a:cubicBezTo>
                      <a:pt x="477" y="77"/>
                      <a:pt x="480" y="77"/>
                      <a:pt x="480" y="78"/>
                    </a:cubicBezTo>
                    <a:cubicBezTo>
                      <a:pt x="480" y="79"/>
                      <a:pt x="480" y="79"/>
                      <a:pt x="480" y="81"/>
                    </a:cubicBezTo>
                    <a:cubicBezTo>
                      <a:pt x="480" y="82"/>
                      <a:pt x="479" y="83"/>
                      <a:pt x="479" y="84"/>
                    </a:cubicBezTo>
                    <a:cubicBezTo>
                      <a:pt x="479" y="84"/>
                      <a:pt x="480" y="85"/>
                      <a:pt x="479" y="86"/>
                    </a:cubicBezTo>
                    <a:cubicBezTo>
                      <a:pt x="479" y="87"/>
                      <a:pt x="477" y="87"/>
                      <a:pt x="477" y="88"/>
                    </a:cubicBezTo>
                    <a:cubicBezTo>
                      <a:pt x="476" y="89"/>
                      <a:pt x="477" y="90"/>
                      <a:pt x="478" y="90"/>
                    </a:cubicBezTo>
                    <a:cubicBezTo>
                      <a:pt x="479" y="90"/>
                      <a:pt x="480" y="89"/>
                      <a:pt x="481" y="90"/>
                    </a:cubicBezTo>
                    <a:cubicBezTo>
                      <a:pt x="482" y="90"/>
                      <a:pt x="485" y="90"/>
                      <a:pt x="485" y="91"/>
                    </a:cubicBezTo>
                    <a:cubicBezTo>
                      <a:pt x="485" y="92"/>
                      <a:pt x="485" y="95"/>
                      <a:pt x="487" y="96"/>
                    </a:cubicBezTo>
                    <a:cubicBezTo>
                      <a:pt x="488" y="97"/>
                      <a:pt x="490" y="97"/>
                      <a:pt x="491" y="97"/>
                    </a:cubicBezTo>
                    <a:cubicBezTo>
                      <a:pt x="492" y="97"/>
                      <a:pt x="491" y="98"/>
                      <a:pt x="490" y="99"/>
                    </a:cubicBezTo>
                    <a:cubicBezTo>
                      <a:pt x="489" y="100"/>
                      <a:pt x="488" y="106"/>
                      <a:pt x="486" y="104"/>
                    </a:cubicBezTo>
                    <a:cubicBezTo>
                      <a:pt x="484" y="102"/>
                      <a:pt x="480" y="99"/>
                      <a:pt x="479" y="98"/>
                    </a:cubicBezTo>
                    <a:cubicBezTo>
                      <a:pt x="478" y="98"/>
                      <a:pt x="478" y="97"/>
                      <a:pt x="477" y="97"/>
                    </a:cubicBezTo>
                    <a:cubicBezTo>
                      <a:pt x="475" y="97"/>
                      <a:pt x="470" y="95"/>
                      <a:pt x="468" y="94"/>
                    </a:cubicBezTo>
                    <a:cubicBezTo>
                      <a:pt x="466" y="94"/>
                      <a:pt x="464" y="92"/>
                      <a:pt x="463" y="91"/>
                    </a:cubicBezTo>
                    <a:cubicBezTo>
                      <a:pt x="461" y="90"/>
                      <a:pt x="449" y="89"/>
                      <a:pt x="447" y="88"/>
                    </a:cubicBezTo>
                    <a:cubicBezTo>
                      <a:pt x="446" y="88"/>
                      <a:pt x="443" y="88"/>
                      <a:pt x="442" y="88"/>
                    </a:cubicBezTo>
                    <a:cubicBezTo>
                      <a:pt x="441" y="89"/>
                      <a:pt x="441" y="89"/>
                      <a:pt x="440" y="90"/>
                    </a:cubicBezTo>
                    <a:cubicBezTo>
                      <a:pt x="440" y="91"/>
                      <a:pt x="441" y="93"/>
                      <a:pt x="442" y="94"/>
                    </a:cubicBezTo>
                    <a:cubicBezTo>
                      <a:pt x="443" y="95"/>
                      <a:pt x="444" y="96"/>
                      <a:pt x="443" y="97"/>
                    </a:cubicBezTo>
                    <a:cubicBezTo>
                      <a:pt x="442" y="98"/>
                      <a:pt x="441" y="99"/>
                      <a:pt x="440" y="99"/>
                    </a:cubicBezTo>
                    <a:cubicBezTo>
                      <a:pt x="438" y="99"/>
                      <a:pt x="437" y="99"/>
                      <a:pt x="437" y="100"/>
                    </a:cubicBezTo>
                    <a:cubicBezTo>
                      <a:pt x="437" y="101"/>
                      <a:pt x="438" y="102"/>
                      <a:pt x="438" y="102"/>
                    </a:cubicBezTo>
                    <a:cubicBezTo>
                      <a:pt x="437" y="102"/>
                      <a:pt x="434" y="102"/>
                      <a:pt x="433" y="101"/>
                    </a:cubicBezTo>
                    <a:cubicBezTo>
                      <a:pt x="432" y="101"/>
                      <a:pt x="432" y="99"/>
                      <a:pt x="433" y="99"/>
                    </a:cubicBezTo>
                    <a:cubicBezTo>
                      <a:pt x="434" y="99"/>
                      <a:pt x="435" y="98"/>
                      <a:pt x="434" y="98"/>
                    </a:cubicBezTo>
                    <a:cubicBezTo>
                      <a:pt x="433" y="97"/>
                      <a:pt x="432" y="95"/>
                      <a:pt x="430" y="96"/>
                    </a:cubicBezTo>
                    <a:cubicBezTo>
                      <a:pt x="429" y="97"/>
                      <a:pt x="425" y="99"/>
                      <a:pt x="424" y="99"/>
                    </a:cubicBezTo>
                    <a:cubicBezTo>
                      <a:pt x="422" y="100"/>
                      <a:pt x="421" y="100"/>
                      <a:pt x="419" y="99"/>
                    </a:cubicBezTo>
                    <a:cubicBezTo>
                      <a:pt x="417" y="99"/>
                      <a:pt x="411" y="101"/>
                      <a:pt x="411" y="102"/>
                    </a:cubicBezTo>
                    <a:cubicBezTo>
                      <a:pt x="410" y="102"/>
                      <a:pt x="409" y="104"/>
                      <a:pt x="408" y="104"/>
                    </a:cubicBezTo>
                    <a:cubicBezTo>
                      <a:pt x="407" y="104"/>
                      <a:pt x="399" y="103"/>
                      <a:pt x="400" y="103"/>
                    </a:cubicBezTo>
                    <a:cubicBezTo>
                      <a:pt x="400" y="102"/>
                      <a:pt x="402" y="102"/>
                      <a:pt x="402" y="102"/>
                    </a:cubicBezTo>
                    <a:cubicBezTo>
                      <a:pt x="403" y="102"/>
                      <a:pt x="402" y="100"/>
                      <a:pt x="402" y="99"/>
                    </a:cubicBezTo>
                    <a:cubicBezTo>
                      <a:pt x="403" y="98"/>
                      <a:pt x="405" y="97"/>
                      <a:pt x="404" y="96"/>
                    </a:cubicBezTo>
                    <a:cubicBezTo>
                      <a:pt x="403" y="96"/>
                      <a:pt x="401" y="97"/>
                      <a:pt x="399" y="97"/>
                    </a:cubicBezTo>
                    <a:cubicBezTo>
                      <a:pt x="396" y="98"/>
                      <a:pt x="395" y="98"/>
                      <a:pt x="395" y="100"/>
                    </a:cubicBezTo>
                    <a:cubicBezTo>
                      <a:pt x="395" y="102"/>
                      <a:pt x="396" y="102"/>
                      <a:pt x="395" y="102"/>
                    </a:cubicBezTo>
                    <a:cubicBezTo>
                      <a:pt x="394" y="102"/>
                      <a:pt x="394" y="101"/>
                      <a:pt x="393" y="101"/>
                    </a:cubicBezTo>
                    <a:cubicBezTo>
                      <a:pt x="391" y="100"/>
                      <a:pt x="386" y="101"/>
                      <a:pt x="384" y="103"/>
                    </a:cubicBezTo>
                    <a:cubicBezTo>
                      <a:pt x="381" y="104"/>
                      <a:pt x="376" y="107"/>
                      <a:pt x="375" y="107"/>
                    </a:cubicBezTo>
                    <a:cubicBezTo>
                      <a:pt x="374" y="107"/>
                      <a:pt x="370" y="108"/>
                      <a:pt x="369" y="109"/>
                    </a:cubicBezTo>
                    <a:cubicBezTo>
                      <a:pt x="368" y="111"/>
                      <a:pt x="368" y="116"/>
                      <a:pt x="366" y="116"/>
                    </a:cubicBezTo>
                    <a:cubicBezTo>
                      <a:pt x="364" y="116"/>
                      <a:pt x="358" y="117"/>
                      <a:pt x="357" y="116"/>
                    </a:cubicBezTo>
                    <a:cubicBezTo>
                      <a:pt x="357" y="115"/>
                      <a:pt x="356" y="114"/>
                      <a:pt x="354" y="113"/>
                    </a:cubicBezTo>
                    <a:cubicBezTo>
                      <a:pt x="352" y="112"/>
                      <a:pt x="350" y="112"/>
                      <a:pt x="351" y="111"/>
                    </a:cubicBezTo>
                    <a:cubicBezTo>
                      <a:pt x="352" y="110"/>
                      <a:pt x="352" y="108"/>
                      <a:pt x="354" y="108"/>
                    </a:cubicBezTo>
                    <a:cubicBezTo>
                      <a:pt x="355" y="107"/>
                      <a:pt x="361" y="108"/>
                      <a:pt x="361" y="107"/>
                    </a:cubicBezTo>
                    <a:cubicBezTo>
                      <a:pt x="361" y="106"/>
                      <a:pt x="358" y="102"/>
                      <a:pt x="357" y="101"/>
                    </a:cubicBezTo>
                    <a:cubicBezTo>
                      <a:pt x="356" y="100"/>
                      <a:pt x="354" y="100"/>
                      <a:pt x="352" y="100"/>
                    </a:cubicBezTo>
                    <a:cubicBezTo>
                      <a:pt x="349" y="100"/>
                      <a:pt x="346" y="100"/>
                      <a:pt x="345" y="99"/>
                    </a:cubicBezTo>
                    <a:cubicBezTo>
                      <a:pt x="344" y="99"/>
                      <a:pt x="341" y="98"/>
                      <a:pt x="342" y="99"/>
                    </a:cubicBezTo>
                    <a:cubicBezTo>
                      <a:pt x="343" y="100"/>
                      <a:pt x="347" y="101"/>
                      <a:pt x="347" y="102"/>
                    </a:cubicBezTo>
                    <a:cubicBezTo>
                      <a:pt x="347" y="103"/>
                      <a:pt x="347" y="106"/>
                      <a:pt x="346" y="108"/>
                    </a:cubicBezTo>
                    <a:cubicBezTo>
                      <a:pt x="345" y="109"/>
                      <a:pt x="343" y="112"/>
                      <a:pt x="344" y="112"/>
                    </a:cubicBezTo>
                    <a:cubicBezTo>
                      <a:pt x="345" y="112"/>
                      <a:pt x="349" y="115"/>
                      <a:pt x="348" y="117"/>
                    </a:cubicBezTo>
                    <a:cubicBezTo>
                      <a:pt x="347" y="119"/>
                      <a:pt x="346" y="121"/>
                      <a:pt x="346" y="123"/>
                    </a:cubicBezTo>
                    <a:cubicBezTo>
                      <a:pt x="346" y="124"/>
                      <a:pt x="347" y="127"/>
                      <a:pt x="346" y="125"/>
                    </a:cubicBezTo>
                    <a:cubicBezTo>
                      <a:pt x="345" y="124"/>
                      <a:pt x="345" y="122"/>
                      <a:pt x="344" y="123"/>
                    </a:cubicBezTo>
                    <a:cubicBezTo>
                      <a:pt x="343" y="124"/>
                      <a:pt x="341" y="125"/>
                      <a:pt x="342" y="124"/>
                    </a:cubicBezTo>
                    <a:cubicBezTo>
                      <a:pt x="343" y="123"/>
                      <a:pt x="344" y="122"/>
                      <a:pt x="343" y="121"/>
                    </a:cubicBezTo>
                    <a:cubicBezTo>
                      <a:pt x="341" y="121"/>
                      <a:pt x="338" y="120"/>
                      <a:pt x="337" y="120"/>
                    </a:cubicBezTo>
                    <a:cubicBezTo>
                      <a:pt x="335" y="120"/>
                      <a:pt x="333" y="121"/>
                      <a:pt x="332" y="123"/>
                    </a:cubicBezTo>
                    <a:cubicBezTo>
                      <a:pt x="330" y="124"/>
                      <a:pt x="327" y="125"/>
                      <a:pt x="326" y="125"/>
                    </a:cubicBezTo>
                    <a:cubicBezTo>
                      <a:pt x="325" y="126"/>
                      <a:pt x="322" y="129"/>
                      <a:pt x="321" y="130"/>
                    </a:cubicBezTo>
                    <a:cubicBezTo>
                      <a:pt x="320" y="130"/>
                      <a:pt x="324" y="133"/>
                      <a:pt x="325" y="134"/>
                    </a:cubicBezTo>
                    <a:cubicBezTo>
                      <a:pt x="326" y="136"/>
                      <a:pt x="327" y="139"/>
                      <a:pt x="324" y="138"/>
                    </a:cubicBezTo>
                    <a:cubicBezTo>
                      <a:pt x="321" y="137"/>
                      <a:pt x="315" y="135"/>
                      <a:pt x="314" y="136"/>
                    </a:cubicBezTo>
                    <a:cubicBezTo>
                      <a:pt x="313" y="137"/>
                      <a:pt x="311" y="137"/>
                      <a:pt x="311" y="136"/>
                    </a:cubicBezTo>
                    <a:cubicBezTo>
                      <a:pt x="312" y="136"/>
                      <a:pt x="312" y="135"/>
                      <a:pt x="310" y="134"/>
                    </a:cubicBezTo>
                    <a:cubicBezTo>
                      <a:pt x="308" y="133"/>
                      <a:pt x="306" y="132"/>
                      <a:pt x="305" y="132"/>
                    </a:cubicBezTo>
                    <a:cubicBezTo>
                      <a:pt x="305" y="133"/>
                      <a:pt x="303" y="134"/>
                      <a:pt x="304" y="135"/>
                    </a:cubicBezTo>
                    <a:cubicBezTo>
                      <a:pt x="304" y="136"/>
                      <a:pt x="306" y="138"/>
                      <a:pt x="307" y="139"/>
                    </a:cubicBezTo>
                    <a:cubicBezTo>
                      <a:pt x="308" y="139"/>
                      <a:pt x="312" y="139"/>
                      <a:pt x="312" y="140"/>
                    </a:cubicBezTo>
                    <a:cubicBezTo>
                      <a:pt x="312" y="141"/>
                      <a:pt x="310" y="143"/>
                      <a:pt x="309" y="144"/>
                    </a:cubicBezTo>
                    <a:cubicBezTo>
                      <a:pt x="308" y="144"/>
                      <a:pt x="307" y="144"/>
                      <a:pt x="306" y="143"/>
                    </a:cubicBezTo>
                    <a:cubicBezTo>
                      <a:pt x="304" y="143"/>
                      <a:pt x="303" y="143"/>
                      <a:pt x="302" y="143"/>
                    </a:cubicBezTo>
                    <a:cubicBezTo>
                      <a:pt x="301" y="142"/>
                      <a:pt x="299" y="140"/>
                      <a:pt x="298" y="139"/>
                    </a:cubicBezTo>
                    <a:cubicBezTo>
                      <a:pt x="297" y="139"/>
                      <a:pt x="294" y="138"/>
                      <a:pt x="294" y="137"/>
                    </a:cubicBezTo>
                    <a:cubicBezTo>
                      <a:pt x="294" y="136"/>
                      <a:pt x="293" y="133"/>
                      <a:pt x="292" y="132"/>
                    </a:cubicBezTo>
                    <a:cubicBezTo>
                      <a:pt x="291" y="131"/>
                      <a:pt x="290" y="131"/>
                      <a:pt x="291" y="130"/>
                    </a:cubicBezTo>
                    <a:cubicBezTo>
                      <a:pt x="292" y="129"/>
                      <a:pt x="294" y="127"/>
                      <a:pt x="294" y="126"/>
                    </a:cubicBezTo>
                    <a:cubicBezTo>
                      <a:pt x="293" y="125"/>
                      <a:pt x="292" y="124"/>
                      <a:pt x="291" y="123"/>
                    </a:cubicBezTo>
                    <a:cubicBezTo>
                      <a:pt x="290" y="122"/>
                      <a:pt x="287" y="121"/>
                      <a:pt x="286" y="121"/>
                    </a:cubicBezTo>
                    <a:cubicBezTo>
                      <a:pt x="284" y="120"/>
                      <a:pt x="286" y="120"/>
                      <a:pt x="285" y="119"/>
                    </a:cubicBezTo>
                    <a:cubicBezTo>
                      <a:pt x="284" y="118"/>
                      <a:pt x="282" y="118"/>
                      <a:pt x="282" y="118"/>
                    </a:cubicBezTo>
                    <a:cubicBezTo>
                      <a:pt x="282" y="118"/>
                      <a:pt x="284" y="118"/>
                      <a:pt x="282" y="117"/>
                    </a:cubicBezTo>
                    <a:cubicBezTo>
                      <a:pt x="281" y="116"/>
                      <a:pt x="280" y="115"/>
                      <a:pt x="279" y="114"/>
                    </a:cubicBezTo>
                    <a:cubicBezTo>
                      <a:pt x="277" y="113"/>
                      <a:pt x="276" y="113"/>
                      <a:pt x="278" y="113"/>
                    </a:cubicBezTo>
                    <a:cubicBezTo>
                      <a:pt x="279" y="113"/>
                      <a:pt x="281" y="113"/>
                      <a:pt x="282" y="115"/>
                    </a:cubicBezTo>
                    <a:cubicBezTo>
                      <a:pt x="283" y="116"/>
                      <a:pt x="285" y="117"/>
                      <a:pt x="286" y="117"/>
                    </a:cubicBezTo>
                    <a:cubicBezTo>
                      <a:pt x="286" y="116"/>
                      <a:pt x="287" y="116"/>
                      <a:pt x="287" y="116"/>
                    </a:cubicBezTo>
                    <a:cubicBezTo>
                      <a:pt x="287" y="117"/>
                      <a:pt x="289" y="117"/>
                      <a:pt x="291" y="118"/>
                    </a:cubicBezTo>
                    <a:cubicBezTo>
                      <a:pt x="293" y="119"/>
                      <a:pt x="298" y="121"/>
                      <a:pt x="301" y="121"/>
                    </a:cubicBezTo>
                    <a:cubicBezTo>
                      <a:pt x="304" y="121"/>
                      <a:pt x="306" y="121"/>
                      <a:pt x="308" y="122"/>
                    </a:cubicBezTo>
                    <a:cubicBezTo>
                      <a:pt x="309" y="123"/>
                      <a:pt x="312" y="124"/>
                      <a:pt x="316" y="123"/>
                    </a:cubicBezTo>
                    <a:cubicBezTo>
                      <a:pt x="320" y="123"/>
                      <a:pt x="326" y="119"/>
                      <a:pt x="327" y="117"/>
                    </a:cubicBezTo>
                    <a:cubicBezTo>
                      <a:pt x="329" y="116"/>
                      <a:pt x="331" y="116"/>
                      <a:pt x="330" y="115"/>
                    </a:cubicBezTo>
                    <a:cubicBezTo>
                      <a:pt x="330" y="113"/>
                      <a:pt x="329" y="112"/>
                      <a:pt x="329" y="110"/>
                    </a:cubicBezTo>
                    <a:cubicBezTo>
                      <a:pt x="329" y="108"/>
                      <a:pt x="330" y="108"/>
                      <a:pt x="327" y="107"/>
                    </a:cubicBezTo>
                    <a:cubicBezTo>
                      <a:pt x="324" y="106"/>
                      <a:pt x="324" y="106"/>
                      <a:pt x="323" y="105"/>
                    </a:cubicBezTo>
                    <a:cubicBezTo>
                      <a:pt x="322" y="104"/>
                      <a:pt x="320" y="104"/>
                      <a:pt x="318" y="103"/>
                    </a:cubicBezTo>
                    <a:cubicBezTo>
                      <a:pt x="317" y="102"/>
                      <a:pt x="317" y="101"/>
                      <a:pt x="315" y="101"/>
                    </a:cubicBezTo>
                    <a:cubicBezTo>
                      <a:pt x="313" y="100"/>
                      <a:pt x="312" y="100"/>
                      <a:pt x="310" y="99"/>
                    </a:cubicBezTo>
                    <a:cubicBezTo>
                      <a:pt x="309" y="98"/>
                      <a:pt x="296" y="92"/>
                      <a:pt x="296" y="93"/>
                    </a:cubicBezTo>
                    <a:cubicBezTo>
                      <a:pt x="295" y="93"/>
                      <a:pt x="295" y="93"/>
                      <a:pt x="294" y="93"/>
                    </a:cubicBezTo>
                    <a:cubicBezTo>
                      <a:pt x="293" y="93"/>
                      <a:pt x="290" y="91"/>
                      <a:pt x="289" y="92"/>
                    </a:cubicBezTo>
                    <a:cubicBezTo>
                      <a:pt x="288" y="92"/>
                      <a:pt x="285" y="94"/>
                      <a:pt x="284" y="95"/>
                    </a:cubicBezTo>
                    <a:cubicBezTo>
                      <a:pt x="283" y="95"/>
                      <a:pt x="283" y="94"/>
                      <a:pt x="284" y="94"/>
                    </a:cubicBezTo>
                    <a:cubicBezTo>
                      <a:pt x="285" y="93"/>
                      <a:pt x="286" y="92"/>
                      <a:pt x="285" y="92"/>
                    </a:cubicBezTo>
                    <a:cubicBezTo>
                      <a:pt x="284" y="91"/>
                      <a:pt x="284" y="91"/>
                      <a:pt x="283" y="91"/>
                    </a:cubicBezTo>
                    <a:cubicBezTo>
                      <a:pt x="281" y="91"/>
                      <a:pt x="279" y="89"/>
                      <a:pt x="279" y="89"/>
                    </a:cubicBezTo>
                    <a:cubicBezTo>
                      <a:pt x="279" y="89"/>
                      <a:pt x="277" y="88"/>
                      <a:pt x="279" y="88"/>
                    </a:cubicBezTo>
                    <a:cubicBezTo>
                      <a:pt x="281" y="88"/>
                      <a:pt x="283" y="89"/>
                      <a:pt x="283" y="89"/>
                    </a:cubicBezTo>
                    <a:cubicBezTo>
                      <a:pt x="283" y="88"/>
                      <a:pt x="284" y="88"/>
                      <a:pt x="282" y="87"/>
                    </a:cubicBezTo>
                    <a:cubicBezTo>
                      <a:pt x="279" y="86"/>
                      <a:pt x="278" y="85"/>
                      <a:pt x="278" y="86"/>
                    </a:cubicBezTo>
                    <a:cubicBezTo>
                      <a:pt x="277" y="86"/>
                      <a:pt x="273" y="89"/>
                      <a:pt x="273" y="89"/>
                    </a:cubicBezTo>
                    <a:cubicBezTo>
                      <a:pt x="273" y="88"/>
                      <a:pt x="274" y="87"/>
                      <a:pt x="273" y="87"/>
                    </a:cubicBezTo>
                    <a:cubicBezTo>
                      <a:pt x="273" y="87"/>
                      <a:pt x="271" y="86"/>
                      <a:pt x="270" y="87"/>
                    </a:cubicBezTo>
                    <a:cubicBezTo>
                      <a:pt x="269" y="88"/>
                      <a:pt x="269" y="89"/>
                      <a:pt x="269" y="88"/>
                    </a:cubicBezTo>
                    <a:cubicBezTo>
                      <a:pt x="269" y="88"/>
                      <a:pt x="269" y="88"/>
                      <a:pt x="268" y="88"/>
                    </a:cubicBezTo>
                    <a:cubicBezTo>
                      <a:pt x="268" y="87"/>
                      <a:pt x="268" y="85"/>
                      <a:pt x="268" y="86"/>
                    </a:cubicBezTo>
                    <a:cubicBezTo>
                      <a:pt x="268" y="87"/>
                      <a:pt x="267" y="88"/>
                      <a:pt x="267" y="88"/>
                    </a:cubicBezTo>
                    <a:cubicBezTo>
                      <a:pt x="266" y="87"/>
                      <a:pt x="265" y="88"/>
                      <a:pt x="264" y="88"/>
                    </a:cubicBezTo>
                    <a:cubicBezTo>
                      <a:pt x="263" y="88"/>
                      <a:pt x="263" y="88"/>
                      <a:pt x="263" y="88"/>
                    </a:cubicBezTo>
                    <a:cubicBezTo>
                      <a:pt x="263" y="88"/>
                      <a:pt x="264" y="87"/>
                      <a:pt x="264" y="87"/>
                    </a:cubicBezTo>
                    <a:cubicBezTo>
                      <a:pt x="265" y="86"/>
                      <a:pt x="265" y="86"/>
                      <a:pt x="264" y="85"/>
                    </a:cubicBezTo>
                    <a:cubicBezTo>
                      <a:pt x="262" y="84"/>
                      <a:pt x="258" y="84"/>
                      <a:pt x="260" y="84"/>
                    </a:cubicBezTo>
                    <a:cubicBezTo>
                      <a:pt x="262" y="83"/>
                      <a:pt x="264" y="85"/>
                      <a:pt x="266" y="84"/>
                    </a:cubicBezTo>
                    <a:cubicBezTo>
                      <a:pt x="269" y="83"/>
                      <a:pt x="270" y="82"/>
                      <a:pt x="271" y="81"/>
                    </a:cubicBezTo>
                    <a:cubicBezTo>
                      <a:pt x="271" y="81"/>
                      <a:pt x="272" y="80"/>
                      <a:pt x="270" y="79"/>
                    </a:cubicBezTo>
                    <a:cubicBezTo>
                      <a:pt x="268" y="78"/>
                      <a:pt x="265" y="77"/>
                      <a:pt x="263" y="77"/>
                    </a:cubicBezTo>
                    <a:cubicBezTo>
                      <a:pt x="262" y="76"/>
                      <a:pt x="261" y="75"/>
                      <a:pt x="260" y="76"/>
                    </a:cubicBezTo>
                    <a:cubicBezTo>
                      <a:pt x="259" y="77"/>
                      <a:pt x="258" y="78"/>
                      <a:pt x="258" y="79"/>
                    </a:cubicBezTo>
                    <a:cubicBezTo>
                      <a:pt x="257" y="80"/>
                      <a:pt x="256" y="81"/>
                      <a:pt x="256" y="81"/>
                    </a:cubicBezTo>
                    <a:cubicBezTo>
                      <a:pt x="256" y="80"/>
                      <a:pt x="257" y="78"/>
                      <a:pt x="256" y="78"/>
                    </a:cubicBezTo>
                    <a:cubicBezTo>
                      <a:pt x="254" y="78"/>
                      <a:pt x="253" y="78"/>
                      <a:pt x="255" y="78"/>
                    </a:cubicBezTo>
                    <a:cubicBezTo>
                      <a:pt x="256" y="78"/>
                      <a:pt x="257" y="78"/>
                      <a:pt x="256" y="77"/>
                    </a:cubicBezTo>
                    <a:cubicBezTo>
                      <a:pt x="255" y="77"/>
                      <a:pt x="252" y="77"/>
                      <a:pt x="255" y="76"/>
                    </a:cubicBezTo>
                    <a:cubicBezTo>
                      <a:pt x="257" y="76"/>
                      <a:pt x="259" y="76"/>
                      <a:pt x="257" y="75"/>
                    </a:cubicBezTo>
                    <a:cubicBezTo>
                      <a:pt x="255" y="74"/>
                      <a:pt x="252" y="73"/>
                      <a:pt x="251" y="74"/>
                    </a:cubicBezTo>
                    <a:cubicBezTo>
                      <a:pt x="251" y="75"/>
                      <a:pt x="253" y="76"/>
                      <a:pt x="252" y="77"/>
                    </a:cubicBezTo>
                    <a:cubicBezTo>
                      <a:pt x="251" y="77"/>
                      <a:pt x="249" y="79"/>
                      <a:pt x="249" y="79"/>
                    </a:cubicBezTo>
                    <a:cubicBezTo>
                      <a:pt x="248" y="80"/>
                      <a:pt x="247" y="81"/>
                      <a:pt x="247" y="80"/>
                    </a:cubicBezTo>
                    <a:cubicBezTo>
                      <a:pt x="247" y="79"/>
                      <a:pt x="246" y="77"/>
                      <a:pt x="247" y="77"/>
                    </a:cubicBezTo>
                    <a:cubicBezTo>
                      <a:pt x="247" y="76"/>
                      <a:pt x="247" y="75"/>
                      <a:pt x="246" y="75"/>
                    </a:cubicBezTo>
                    <a:cubicBezTo>
                      <a:pt x="246" y="76"/>
                      <a:pt x="241" y="83"/>
                      <a:pt x="240" y="83"/>
                    </a:cubicBezTo>
                    <a:cubicBezTo>
                      <a:pt x="238" y="83"/>
                      <a:pt x="238" y="83"/>
                      <a:pt x="238" y="81"/>
                    </a:cubicBezTo>
                    <a:cubicBezTo>
                      <a:pt x="239" y="80"/>
                      <a:pt x="242" y="77"/>
                      <a:pt x="242" y="76"/>
                    </a:cubicBezTo>
                    <a:cubicBezTo>
                      <a:pt x="243" y="75"/>
                      <a:pt x="243" y="75"/>
                      <a:pt x="243" y="74"/>
                    </a:cubicBezTo>
                    <a:cubicBezTo>
                      <a:pt x="243" y="74"/>
                      <a:pt x="242" y="73"/>
                      <a:pt x="241" y="73"/>
                    </a:cubicBezTo>
                    <a:cubicBezTo>
                      <a:pt x="240" y="74"/>
                      <a:pt x="239" y="74"/>
                      <a:pt x="240" y="74"/>
                    </a:cubicBezTo>
                    <a:cubicBezTo>
                      <a:pt x="241" y="74"/>
                      <a:pt x="242" y="75"/>
                      <a:pt x="240" y="75"/>
                    </a:cubicBezTo>
                    <a:cubicBezTo>
                      <a:pt x="239" y="75"/>
                      <a:pt x="237" y="76"/>
                      <a:pt x="237" y="75"/>
                    </a:cubicBezTo>
                    <a:cubicBezTo>
                      <a:pt x="237" y="74"/>
                      <a:pt x="237" y="73"/>
                      <a:pt x="236" y="74"/>
                    </a:cubicBezTo>
                    <a:cubicBezTo>
                      <a:pt x="236" y="74"/>
                      <a:pt x="235" y="75"/>
                      <a:pt x="235" y="76"/>
                    </a:cubicBezTo>
                    <a:cubicBezTo>
                      <a:pt x="234" y="76"/>
                      <a:pt x="235" y="78"/>
                      <a:pt x="235" y="78"/>
                    </a:cubicBezTo>
                    <a:cubicBezTo>
                      <a:pt x="236" y="79"/>
                      <a:pt x="235" y="79"/>
                      <a:pt x="235" y="79"/>
                    </a:cubicBezTo>
                    <a:cubicBezTo>
                      <a:pt x="234" y="78"/>
                      <a:pt x="234" y="78"/>
                      <a:pt x="234" y="79"/>
                    </a:cubicBezTo>
                    <a:cubicBezTo>
                      <a:pt x="234" y="79"/>
                      <a:pt x="234" y="81"/>
                      <a:pt x="233" y="80"/>
                    </a:cubicBezTo>
                    <a:cubicBezTo>
                      <a:pt x="233" y="79"/>
                      <a:pt x="233" y="79"/>
                      <a:pt x="232" y="79"/>
                    </a:cubicBezTo>
                    <a:cubicBezTo>
                      <a:pt x="231" y="80"/>
                      <a:pt x="230" y="80"/>
                      <a:pt x="230" y="79"/>
                    </a:cubicBezTo>
                    <a:cubicBezTo>
                      <a:pt x="231" y="78"/>
                      <a:pt x="233" y="77"/>
                      <a:pt x="232" y="77"/>
                    </a:cubicBezTo>
                    <a:cubicBezTo>
                      <a:pt x="230" y="77"/>
                      <a:pt x="230" y="79"/>
                      <a:pt x="229" y="79"/>
                    </a:cubicBezTo>
                    <a:cubicBezTo>
                      <a:pt x="227" y="79"/>
                      <a:pt x="226" y="79"/>
                      <a:pt x="227" y="80"/>
                    </a:cubicBezTo>
                    <a:cubicBezTo>
                      <a:pt x="227" y="81"/>
                      <a:pt x="228" y="82"/>
                      <a:pt x="229" y="82"/>
                    </a:cubicBezTo>
                    <a:cubicBezTo>
                      <a:pt x="230" y="82"/>
                      <a:pt x="230" y="82"/>
                      <a:pt x="230" y="83"/>
                    </a:cubicBezTo>
                    <a:cubicBezTo>
                      <a:pt x="229" y="83"/>
                      <a:pt x="229" y="85"/>
                      <a:pt x="228" y="85"/>
                    </a:cubicBezTo>
                    <a:cubicBezTo>
                      <a:pt x="227" y="84"/>
                      <a:pt x="227" y="83"/>
                      <a:pt x="226" y="83"/>
                    </a:cubicBezTo>
                    <a:cubicBezTo>
                      <a:pt x="226" y="83"/>
                      <a:pt x="225" y="83"/>
                      <a:pt x="225" y="82"/>
                    </a:cubicBezTo>
                    <a:cubicBezTo>
                      <a:pt x="225" y="81"/>
                      <a:pt x="225" y="81"/>
                      <a:pt x="224" y="82"/>
                    </a:cubicBezTo>
                    <a:cubicBezTo>
                      <a:pt x="224" y="83"/>
                      <a:pt x="224" y="83"/>
                      <a:pt x="223" y="83"/>
                    </a:cubicBezTo>
                    <a:cubicBezTo>
                      <a:pt x="222" y="82"/>
                      <a:pt x="223" y="82"/>
                      <a:pt x="222" y="82"/>
                    </a:cubicBezTo>
                    <a:cubicBezTo>
                      <a:pt x="221" y="81"/>
                      <a:pt x="219" y="82"/>
                      <a:pt x="218" y="82"/>
                    </a:cubicBezTo>
                    <a:cubicBezTo>
                      <a:pt x="216" y="82"/>
                      <a:pt x="216" y="82"/>
                      <a:pt x="219" y="83"/>
                    </a:cubicBezTo>
                    <a:cubicBezTo>
                      <a:pt x="221" y="83"/>
                      <a:pt x="223" y="85"/>
                      <a:pt x="222" y="84"/>
                    </a:cubicBezTo>
                    <a:cubicBezTo>
                      <a:pt x="221" y="84"/>
                      <a:pt x="221" y="84"/>
                      <a:pt x="221" y="85"/>
                    </a:cubicBezTo>
                    <a:cubicBezTo>
                      <a:pt x="221" y="86"/>
                      <a:pt x="222" y="88"/>
                      <a:pt x="221" y="87"/>
                    </a:cubicBezTo>
                    <a:cubicBezTo>
                      <a:pt x="220" y="87"/>
                      <a:pt x="218" y="86"/>
                      <a:pt x="218" y="86"/>
                    </a:cubicBezTo>
                    <a:cubicBezTo>
                      <a:pt x="218" y="85"/>
                      <a:pt x="217" y="86"/>
                      <a:pt x="217" y="86"/>
                    </a:cubicBezTo>
                    <a:cubicBezTo>
                      <a:pt x="217" y="87"/>
                      <a:pt x="216" y="87"/>
                      <a:pt x="216" y="86"/>
                    </a:cubicBezTo>
                    <a:cubicBezTo>
                      <a:pt x="215" y="86"/>
                      <a:pt x="216" y="85"/>
                      <a:pt x="215" y="86"/>
                    </a:cubicBezTo>
                    <a:cubicBezTo>
                      <a:pt x="215" y="86"/>
                      <a:pt x="213" y="87"/>
                      <a:pt x="214" y="88"/>
                    </a:cubicBezTo>
                    <a:cubicBezTo>
                      <a:pt x="214" y="89"/>
                      <a:pt x="215" y="90"/>
                      <a:pt x="214" y="90"/>
                    </a:cubicBezTo>
                    <a:cubicBezTo>
                      <a:pt x="213" y="90"/>
                      <a:pt x="212" y="90"/>
                      <a:pt x="212" y="89"/>
                    </a:cubicBezTo>
                    <a:cubicBezTo>
                      <a:pt x="212" y="88"/>
                      <a:pt x="213" y="86"/>
                      <a:pt x="212" y="86"/>
                    </a:cubicBezTo>
                    <a:cubicBezTo>
                      <a:pt x="211" y="86"/>
                      <a:pt x="212" y="87"/>
                      <a:pt x="210" y="87"/>
                    </a:cubicBezTo>
                    <a:cubicBezTo>
                      <a:pt x="209" y="88"/>
                      <a:pt x="209" y="88"/>
                      <a:pt x="210" y="89"/>
                    </a:cubicBezTo>
                    <a:cubicBezTo>
                      <a:pt x="210" y="89"/>
                      <a:pt x="210" y="88"/>
                      <a:pt x="209" y="89"/>
                    </a:cubicBezTo>
                    <a:cubicBezTo>
                      <a:pt x="208" y="90"/>
                      <a:pt x="207" y="92"/>
                      <a:pt x="208" y="90"/>
                    </a:cubicBezTo>
                    <a:cubicBezTo>
                      <a:pt x="208" y="89"/>
                      <a:pt x="209" y="89"/>
                      <a:pt x="208" y="88"/>
                    </a:cubicBezTo>
                    <a:cubicBezTo>
                      <a:pt x="207" y="87"/>
                      <a:pt x="204" y="87"/>
                      <a:pt x="206" y="86"/>
                    </a:cubicBezTo>
                    <a:cubicBezTo>
                      <a:pt x="207" y="86"/>
                      <a:pt x="209" y="86"/>
                      <a:pt x="207" y="85"/>
                    </a:cubicBezTo>
                    <a:cubicBezTo>
                      <a:pt x="205" y="85"/>
                      <a:pt x="205" y="85"/>
                      <a:pt x="204" y="85"/>
                    </a:cubicBezTo>
                    <a:cubicBezTo>
                      <a:pt x="203" y="84"/>
                      <a:pt x="203" y="84"/>
                      <a:pt x="204" y="85"/>
                    </a:cubicBezTo>
                    <a:cubicBezTo>
                      <a:pt x="204" y="86"/>
                      <a:pt x="205" y="88"/>
                      <a:pt x="204" y="88"/>
                    </a:cubicBezTo>
                    <a:cubicBezTo>
                      <a:pt x="204" y="88"/>
                      <a:pt x="203" y="88"/>
                      <a:pt x="202" y="88"/>
                    </a:cubicBezTo>
                    <a:cubicBezTo>
                      <a:pt x="202" y="88"/>
                      <a:pt x="200" y="89"/>
                      <a:pt x="202" y="89"/>
                    </a:cubicBezTo>
                    <a:cubicBezTo>
                      <a:pt x="203" y="89"/>
                      <a:pt x="204" y="88"/>
                      <a:pt x="203" y="89"/>
                    </a:cubicBezTo>
                    <a:cubicBezTo>
                      <a:pt x="202" y="89"/>
                      <a:pt x="201" y="89"/>
                      <a:pt x="203" y="89"/>
                    </a:cubicBezTo>
                    <a:cubicBezTo>
                      <a:pt x="204" y="90"/>
                      <a:pt x="205" y="90"/>
                      <a:pt x="205" y="90"/>
                    </a:cubicBezTo>
                    <a:cubicBezTo>
                      <a:pt x="205" y="89"/>
                      <a:pt x="205" y="89"/>
                      <a:pt x="205" y="89"/>
                    </a:cubicBezTo>
                    <a:cubicBezTo>
                      <a:pt x="205" y="90"/>
                      <a:pt x="205" y="92"/>
                      <a:pt x="205" y="91"/>
                    </a:cubicBezTo>
                    <a:cubicBezTo>
                      <a:pt x="204" y="91"/>
                      <a:pt x="203" y="90"/>
                      <a:pt x="202" y="90"/>
                    </a:cubicBezTo>
                    <a:cubicBezTo>
                      <a:pt x="202" y="90"/>
                      <a:pt x="202" y="88"/>
                      <a:pt x="201" y="89"/>
                    </a:cubicBezTo>
                    <a:cubicBezTo>
                      <a:pt x="200" y="89"/>
                      <a:pt x="198" y="90"/>
                      <a:pt x="198" y="90"/>
                    </a:cubicBezTo>
                    <a:cubicBezTo>
                      <a:pt x="198" y="89"/>
                      <a:pt x="198" y="89"/>
                      <a:pt x="196" y="90"/>
                    </a:cubicBezTo>
                    <a:cubicBezTo>
                      <a:pt x="195" y="90"/>
                      <a:pt x="194" y="91"/>
                      <a:pt x="194" y="92"/>
                    </a:cubicBezTo>
                    <a:cubicBezTo>
                      <a:pt x="194" y="93"/>
                      <a:pt x="195" y="93"/>
                      <a:pt x="194" y="93"/>
                    </a:cubicBezTo>
                    <a:cubicBezTo>
                      <a:pt x="194" y="94"/>
                      <a:pt x="193" y="95"/>
                      <a:pt x="195" y="94"/>
                    </a:cubicBezTo>
                    <a:cubicBezTo>
                      <a:pt x="196" y="94"/>
                      <a:pt x="196" y="93"/>
                      <a:pt x="197" y="93"/>
                    </a:cubicBezTo>
                    <a:cubicBezTo>
                      <a:pt x="197" y="93"/>
                      <a:pt x="197" y="94"/>
                      <a:pt x="198" y="93"/>
                    </a:cubicBezTo>
                    <a:cubicBezTo>
                      <a:pt x="199" y="93"/>
                      <a:pt x="200" y="93"/>
                      <a:pt x="199" y="94"/>
                    </a:cubicBezTo>
                    <a:cubicBezTo>
                      <a:pt x="198" y="95"/>
                      <a:pt x="197" y="95"/>
                      <a:pt x="197" y="96"/>
                    </a:cubicBezTo>
                    <a:cubicBezTo>
                      <a:pt x="197" y="97"/>
                      <a:pt x="197" y="99"/>
                      <a:pt x="197" y="98"/>
                    </a:cubicBezTo>
                    <a:cubicBezTo>
                      <a:pt x="196" y="98"/>
                      <a:pt x="195" y="96"/>
                      <a:pt x="194" y="97"/>
                    </a:cubicBezTo>
                    <a:cubicBezTo>
                      <a:pt x="194" y="97"/>
                      <a:pt x="193" y="99"/>
                      <a:pt x="193" y="98"/>
                    </a:cubicBezTo>
                    <a:cubicBezTo>
                      <a:pt x="193" y="97"/>
                      <a:pt x="193" y="96"/>
                      <a:pt x="192" y="97"/>
                    </a:cubicBezTo>
                    <a:cubicBezTo>
                      <a:pt x="191" y="97"/>
                      <a:pt x="191" y="99"/>
                      <a:pt x="191" y="97"/>
                    </a:cubicBezTo>
                    <a:cubicBezTo>
                      <a:pt x="191" y="96"/>
                      <a:pt x="192" y="94"/>
                      <a:pt x="191" y="95"/>
                    </a:cubicBezTo>
                    <a:cubicBezTo>
                      <a:pt x="190" y="96"/>
                      <a:pt x="189" y="99"/>
                      <a:pt x="189" y="98"/>
                    </a:cubicBezTo>
                    <a:cubicBezTo>
                      <a:pt x="188" y="97"/>
                      <a:pt x="188" y="95"/>
                      <a:pt x="188" y="94"/>
                    </a:cubicBezTo>
                    <a:cubicBezTo>
                      <a:pt x="189" y="94"/>
                      <a:pt x="190" y="91"/>
                      <a:pt x="189" y="92"/>
                    </a:cubicBezTo>
                    <a:cubicBezTo>
                      <a:pt x="188" y="93"/>
                      <a:pt x="185" y="94"/>
                      <a:pt x="186" y="94"/>
                    </a:cubicBezTo>
                    <a:cubicBezTo>
                      <a:pt x="187" y="95"/>
                      <a:pt x="188" y="96"/>
                      <a:pt x="187" y="96"/>
                    </a:cubicBezTo>
                    <a:cubicBezTo>
                      <a:pt x="185" y="95"/>
                      <a:pt x="185" y="95"/>
                      <a:pt x="185" y="96"/>
                    </a:cubicBezTo>
                    <a:cubicBezTo>
                      <a:pt x="185" y="97"/>
                      <a:pt x="184" y="98"/>
                      <a:pt x="184" y="97"/>
                    </a:cubicBezTo>
                    <a:cubicBezTo>
                      <a:pt x="184" y="96"/>
                      <a:pt x="184" y="96"/>
                      <a:pt x="183" y="96"/>
                    </a:cubicBezTo>
                    <a:cubicBezTo>
                      <a:pt x="182" y="97"/>
                      <a:pt x="181" y="98"/>
                      <a:pt x="182" y="98"/>
                    </a:cubicBezTo>
                    <a:cubicBezTo>
                      <a:pt x="184" y="98"/>
                      <a:pt x="185" y="98"/>
                      <a:pt x="184" y="98"/>
                    </a:cubicBezTo>
                    <a:cubicBezTo>
                      <a:pt x="184" y="98"/>
                      <a:pt x="183" y="99"/>
                      <a:pt x="184" y="99"/>
                    </a:cubicBezTo>
                    <a:cubicBezTo>
                      <a:pt x="185" y="99"/>
                      <a:pt x="185" y="98"/>
                      <a:pt x="185" y="99"/>
                    </a:cubicBezTo>
                    <a:cubicBezTo>
                      <a:pt x="185" y="99"/>
                      <a:pt x="185" y="100"/>
                      <a:pt x="184" y="100"/>
                    </a:cubicBezTo>
                    <a:cubicBezTo>
                      <a:pt x="183" y="100"/>
                      <a:pt x="183" y="98"/>
                      <a:pt x="182" y="99"/>
                    </a:cubicBezTo>
                    <a:cubicBezTo>
                      <a:pt x="181" y="100"/>
                      <a:pt x="181" y="102"/>
                      <a:pt x="179" y="102"/>
                    </a:cubicBezTo>
                    <a:cubicBezTo>
                      <a:pt x="178" y="102"/>
                      <a:pt x="175" y="103"/>
                      <a:pt x="176" y="103"/>
                    </a:cubicBezTo>
                    <a:cubicBezTo>
                      <a:pt x="178" y="103"/>
                      <a:pt x="179" y="104"/>
                      <a:pt x="180" y="103"/>
                    </a:cubicBezTo>
                    <a:cubicBezTo>
                      <a:pt x="182" y="102"/>
                      <a:pt x="183" y="101"/>
                      <a:pt x="184" y="101"/>
                    </a:cubicBezTo>
                    <a:cubicBezTo>
                      <a:pt x="185" y="101"/>
                      <a:pt x="185" y="101"/>
                      <a:pt x="186" y="101"/>
                    </a:cubicBezTo>
                    <a:cubicBezTo>
                      <a:pt x="187" y="100"/>
                      <a:pt x="187" y="101"/>
                      <a:pt x="188" y="100"/>
                    </a:cubicBezTo>
                    <a:cubicBezTo>
                      <a:pt x="190" y="100"/>
                      <a:pt x="189" y="100"/>
                      <a:pt x="188" y="99"/>
                    </a:cubicBezTo>
                    <a:cubicBezTo>
                      <a:pt x="187" y="98"/>
                      <a:pt x="189" y="99"/>
                      <a:pt x="189" y="99"/>
                    </a:cubicBezTo>
                    <a:cubicBezTo>
                      <a:pt x="189" y="99"/>
                      <a:pt x="189" y="100"/>
                      <a:pt x="190" y="100"/>
                    </a:cubicBezTo>
                    <a:cubicBezTo>
                      <a:pt x="191" y="100"/>
                      <a:pt x="192" y="98"/>
                      <a:pt x="192" y="99"/>
                    </a:cubicBezTo>
                    <a:cubicBezTo>
                      <a:pt x="191" y="100"/>
                      <a:pt x="190" y="100"/>
                      <a:pt x="191" y="101"/>
                    </a:cubicBezTo>
                    <a:cubicBezTo>
                      <a:pt x="191" y="101"/>
                      <a:pt x="190" y="101"/>
                      <a:pt x="190" y="101"/>
                    </a:cubicBezTo>
                    <a:cubicBezTo>
                      <a:pt x="190" y="101"/>
                      <a:pt x="190" y="101"/>
                      <a:pt x="190" y="101"/>
                    </a:cubicBezTo>
                    <a:cubicBezTo>
                      <a:pt x="192" y="101"/>
                      <a:pt x="193" y="101"/>
                      <a:pt x="192" y="101"/>
                    </a:cubicBezTo>
                    <a:cubicBezTo>
                      <a:pt x="192" y="102"/>
                      <a:pt x="189" y="103"/>
                      <a:pt x="191" y="103"/>
                    </a:cubicBezTo>
                    <a:cubicBezTo>
                      <a:pt x="192" y="103"/>
                      <a:pt x="192" y="103"/>
                      <a:pt x="193" y="102"/>
                    </a:cubicBezTo>
                    <a:cubicBezTo>
                      <a:pt x="194" y="101"/>
                      <a:pt x="196" y="102"/>
                      <a:pt x="194" y="102"/>
                    </a:cubicBezTo>
                    <a:cubicBezTo>
                      <a:pt x="193" y="102"/>
                      <a:pt x="192" y="103"/>
                      <a:pt x="191" y="104"/>
                    </a:cubicBezTo>
                    <a:cubicBezTo>
                      <a:pt x="190" y="104"/>
                      <a:pt x="191" y="104"/>
                      <a:pt x="190" y="105"/>
                    </a:cubicBezTo>
                    <a:cubicBezTo>
                      <a:pt x="190" y="105"/>
                      <a:pt x="189" y="106"/>
                      <a:pt x="188" y="105"/>
                    </a:cubicBezTo>
                    <a:cubicBezTo>
                      <a:pt x="188" y="104"/>
                      <a:pt x="188" y="102"/>
                      <a:pt x="188" y="103"/>
                    </a:cubicBezTo>
                    <a:cubicBezTo>
                      <a:pt x="187" y="104"/>
                      <a:pt x="188" y="106"/>
                      <a:pt x="187" y="105"/>
                    </a:cubicBezTo>
                    <a:cubicBezTo>
                      <a:pt x="186" y="104"/>
                      <a:pt x="186" y="103"/>
                      <a:pt x="185" y="104"/>
                    </a:cubicBezTo>
                    <a:cubicBezTo>
                      <a:pt x="184" y="105"/>
                      <a:pt x="184" y="105"/>
                      <a:pt x="183" y="106"/>
                    </a:cubicBezTo>
                    <a:cubicBezTo>
                      <a:pt x="182" y="107"/>
                      <a:pt x="181" y="108"/>
                      <a:pt x="182" y="108"/>
                    </a:cubicBezTo>
                    <a:cubicBezTo>
                      <a:pt x="183" y="108"/>
                      <a:pt x="185" y="106"/>
                      <a:pt x="185" y="106"/>
                    </a:cubicBezTo>
                    <a:cubicBezTo>
                      <a:pt x="185" y="107"/>
                      <a:pt x="185" y="107"/>
                      <a:pt x="185" y="107"/>
                    </a:cubicBezTo>
                    <a:cubicBezTo>
                      <a:pt x="186" y="107"/>
                      <a:pt x="188" y="108"/>
                      <a:pt x="186" y="108"/>
                    </a:cubicBezTo>
                    <a:cubicBezTo>
                      <a:pt x="185" y="108"/>
                      <a:pt x="185" y="107"/>
                      <a:pt x="184" y="108"/>
                    </a:cubicBezTo>
                    <a:cubicBezTo>
                      <a:pt x="183" y="109"/>
                      <a:pt x="184" y="109"/>
                      <a:pt x="185" y="109"/>
                    </a:cubicBezTo>
                    <a:cubicBezTo>
                      <a:pt x="186" y="109"/>
                      <a:pt x="187" y="109"/>
                      <a:pt x="187" y="110"/>
                    </a:cubicBezTo>
                    <a:cubicBezTo>
                      <a:pt x="186" y="111"/>
                      <a:pt x="187" y="111"/>
                      <a:pt x="186" y="110"/>
                    </a:cubicBezTo>
                    <a:cubicBezTo>
                      <a:pt x="184" y="109"/>
                      <a:pt x="185" y="109"/>
                      <a:pt x="184" y="109"/>
                    </a:cubicBezTo>
                    <a:cubicBezTo>
                      <a:pt x="183" y="109"/>
                      <a:pt x="183" y="110"/>
                      <a:pt x="182" y="111"/>
                    </a:cubicBezTo>
                    <a:cubicBezTo>
                      <a:pt x="181" y="111"/>
                      <a:pt x="179" y="112"/>
                      <a:pt x="180" y="112"/>
                    </a:cubicBezTo>
                    <a:cubicBezTo>
                      <a:pt x="182" y="112"/>
                      <a:pt x="184" y="111"/>
                      <a:pt x="185" y="112"/>
                    </a:cubicBezTo>
                    <a:cubicBezTo>
                      <a:pt x="186" y="112"/>
                      <a:pt x="186" y="113"/>
                      <a:pt x="184" y="112"/>
                    </a:cubicBezTo>
                    <a:cubicBezTo>
                      <a:pt x="183" y="112"/>
                      <a:pt x="183" y="112"/>
                      <a:pt x="182" y="112"/>
                    </a:cubicBezTo>
                    <a:cubicBezTo>
                      <a:pt x="181" y="112"/>
                      <a:pt x="181" y="113"/>
                      <a:pt x="182" y="113"/>
                    </a:cubicBezTo>
                    <a:cubicBezTo>
                      <a:pt x="183" y="113"/>
                      <a:pt x="182" y="114"/>
                      <a:pt x="181" y="113"/>
                    </a:cubicBezTo>
                    <a:cubicBezTo>
                      <a:pt x="180" y="112"/>
                      <a:pt x="180" y="112"/>
                      <a:pt x="178" y="113"/>
                    </a:cubicBezTo>
                    <a:cubicBezTo>
                      <a:pt x="177" y="114"/>
                      <a:pt x="178" y="113"/>
                      <a:pt x="179" y="113"/>
                    </a:cubicBezTo>
                    <a:cubicBezTo>
                      <a:pt x="180" y="113"/>
                      <a:pt x="181" y="114"/>
                      <a:pt x="179" y="114"/>
                    </a:cubicBezTo>
                    <a:cubicBezTo>
                      <a:pt x="177" y="114"/>
                      <a:pt x="177" y="115"/>
                      <a:pt x="177" y="116"/>
                    </a:cubicBezTo>
                    <a:cubicBezTo>
                      <a:pt x="176" y="116"/>
                      <a:pt x="177" y="116"/>
                      <a:pt x="177" y="117"/>
                    </a:cubicBezTo>
                    <a:cubicBezTo>
                      <a:pt x="177" y="117"/>
                      <a:pt x="177" y="117"/>
                      <a:pt x="176" y="117"/>
                    </a:cubicBezTo>
                    <a:cubicBezTo>
                      <a:pt x="175" y="117"/>
                      <a:pt x="175" y="118"/>
                      <a:pt x="174" y="118"/>
                    </a:cubicBezTo>
                    <a:cubicBezTo>
                      <a:pt x="173" y="119"/>
                      <a:pt x="173" y="120"/>
                      <a:pt x="174" y="120"/>
                    </a:cubicBezTo>
                    <a:cubicBezTo>
                      <a:pt x="174" y="120"/>
                      <a:pt x="174" y="120"/>
                      <a:pt x="173" y="120"/>
                    </a:cubicBezTo>
                    <a:cubicBezTo>
                      <a:pt x="173" y="120"/>
                      <a:pt x="172" y="121"/>
                      <a:pt x="173" y="121"/>
                    </a:cubicBezTo>
                    <a:cubicBezTo>
                      <a:pt x="174" y="121"/>
                      <a:pt x="175" y="120"/>
                      <a:pt x="174" y="121"/>
                    </a:cubicBezTo>
                    <a:cubicBezTo>
                      <a:pt x="174" y="122"/>
                      <a:pt x="173" y="122"/>
                      <a:pt x="175" y="122"/>
                    </a:cubicBezTo>
                    <a:cubicBezTo>
                      <a:pt x="176" y="122"/>
                      <a:pt x="177" y="122"/>
                      <a:pt x="178" y="122"/>
                    </a:cubicBezTo>
                    <a:cubicBezTo>
                      <a:pt x="178" y="122"/>
                      <a:pt x="177" y="122"/>
                      <a:pt x="177" y="122"/>
                    </a:cubicBezTo>
                    <a:cubicBezTo>
                      <a:pt x="176" y="123"/>
                      <a:pt x="176" y="123"/>
                      <a:pt x="175" y="123"/>
                    </a:cubicBezTo>
                    <a:cubicBezTo>
                      <a:pt x="174" y="123"/>
                      <a:pt x="174" y="123"/>
                      <a:pt x="173" y="123"/>
                    </a:cubicBezTo>
                    <a:cubicBezTo>
                      <a:pt x="172" y="123"/>
                      <a:pt x="172" y="123"/>
                      <a:pt x="171" y="123"/>
                    </a:cubicBezTo>
                    <a:cubicBezTo>
                      <a:pt x="169" y="123"/>
                      <a:pt x="168" y="123"/>
                      <a:pt x="169" y="124"/>
                    </a:cubicBezTo>
                    <a:cubicBezTo>
                      <a:pt x="170" y="124"/>
                      <a:pt x="171" y="125"/>
                      <a:pt x="170" y="125"/>
                    </a:cubicBezTo>
                    <a:cubicBezTo>
                      <a:pt x="169" y="125"/>
                      <a:pt x="168" y="125"/>
                      <a:pt x="169" y="125"/>
                    </a:cubicBezTo>
                    <a:cubicBezTo>
                      <a:pt x="171" y="125"/>
                      <a:pt x="172" y="124"/>
                      <a:pt x="172" y="125"/>
                    </a:cubicBezTo>
                    <a:cubicBezTo>
                      <a:pt x="172" y="126"/>
                      <a:pt x="172" y="126"/>
                      <a:pt x="171" y="126"/>
                    </a:cubicBezTo>
                    <a:cubicBezTo>
                      <a:pt x="170" y="126"/>
                      <a:pt x="170" y="127"/>
                      <a:pt x="169" y="127"/>
                    </a:cubicBezTo>
                    <a:cubicBezTo>
                      <a:pt x="168" y="128"/>
                      <a:pt x="170" y="127"/>
                      <a:pt x="170" y="128"/>
                    </a:cubicBezTo>
                    <a:cubicBezTo>
                      <a:pt x="170" y="129"/>
                      <a:pt x="169" y="128"/>
                      <a:pt x="168" y="129"/>
                    </a:cubicBezTo>
                    <a:cubicBezTo>
                      <a:pt x="167" y="129"/>
                      <a:pt x="169" y="129"/>
                      <a:pt x="170" y="129"/>
                    </a:cubicBezTo>
                    <a:cubicBezTo>
                      <a:pt x="170" y="129"/>
                      <a:pt x="170" y="130"/>
                      <a:pt x="169" y="130"/>
                    </a:cubicBezTo>
                    <a:cubicBezTo>
                      <a:pt x="168" y="130"/>
                      <a:pt x="168" y="130"/>
                      <a:pt x="168" y="131"/>
                    </a:cubicBezTo>
                    <a:cubicBezTo>
                      <a:pt x="169" y="132"/>
                      <a:pt x="170" y="132"/>
                      <a:pt x="170" y="132"/>
                    </a:cubicBezTo>
                    <a:cubicBezTo>
                      <a:pt x="170" y="132"/>
                      <a:pt x="169" y="132"/>
                      <a:pt x="168" y="132"/>
                    </a:cubicBezTo>
                    <a:cubicBezTo>
                      <a:pt x="166" y="132"/>
                      <a:pt x="166" y="132"/>
                      <a:pt x="165" y="133"/>
                    </a:cubicBezTo>
                    <a:cubicBezTo>
                      <a:pt x="164" y="135"/>
                      <a:pt x="165" y="135"/>
                      <a:pt x="163" y="135"/>
                    </a:cubicBezTo>
                    <a:cubicBezTo>
                      <a:pt x="162" y="134"/>
                      <a:pt x="159" y="134"/>
                      <a:pt x="161" y="135"/>
                    </a:cubicBezTo>
                    <a:cubicBezTo>
                      <a:pt x="162" y="135"/>
                      <a:pt x="163" y="136"/>
                      <a:pt x="164" y="136"/>
                    </a:cubicBezTo>
                    <a:cubicBezTo>
                      <a:pt x="165" y="136"/>
                      <a:pt x="165" y="134"/>
                      <a:pt x="167" y="134"/>
                    </a:cubicBezTo>
                    <a:cubicBezTo>
                      <a:pt x="168" y="134"/>
                      <a:pt x="169" y="134"/>
                      <a:pt x="167" y="134"/>
                    </a:cubicBezTo>
                    <a:cubicBezTo>
                      <a:pt x="166" y="134"/>
                      <a:pt x="166" y="136"/>
                      <a:pt x="165" y="136"/>
                    </a:cubicBezTo>
                    <a:cubicBezTo>
                      <a:pt x="165" y="136"/>
                      <a:pt x="163" y="136"/>
                      <a:pt x="164" y="137"/>
                    </a:cubicBezTo>
                    <a:cubicBezTo>
                      <a:pt x="164" y="138"/>
                      <a:pt x="165" y="138"/>
                      <a:pt x="164" y="139"/>
                    </a:cubicBezTo>
                    <a:cubicBezTo>
                      <a:pt x="163" y="139"/>
                      <a:pt x="163" y="139"/>
                      <a:pt x="162" y="139"/>
                    </a:cubicBezTo>
                    <a:cubicBezTo>
                      <a:pt x="161" y="138"/>
                      <a:pt x="160" y="138"/>
                      <a:pt x="160" y="138"/>
                    </a:cubicBezTo>
                    <a:cubicBezTo>
                      <a:pt x="159" y="139"/>
                      <a:pt x="157" y="141"/>
                      <a:pt x="156" y="142"/>
                    </a:cubicBezTo>
                    <a:cubicBezTo>
                      <a:pt x="156" y="142"/>
                      <a:pt x="155" y="143"/>
                      <a:pt x="156" y="143"/>
                    </a:cubicBezTo>
                    <a:cubicBezTo>
                      <a:pt x="157" y="143"/>
                      <a:pt x="157" y="143"/>
                      <a:pt x="156" y="143"/>
                    </a:cubicBezTo>
                    <a:cubicBezTo>
                      <a:pt x="155" y="144"/>
                      <a:pt x="155" y="144"/>
                      <a:pt x="154" y="144"/>
                    </a:cubicBezTo>
                    <a:cubicBezTo>
                      <a:pt x="154" y="144"/>
                      <a:pt x="152" y="145"/>
                      <a:pt x="153" y="145"/>
                    </a:cubicBezTo>
                    <a:cubicBezTo>
                      <a:pt x="154" y="145"/>
                      <a:pt x="154" y="145"/>
                      <a:pt x="154" y="147"/>
                    </a:cubicBezTo>
                    <a:cubicBezTo>
                      <a:pt x="154" y="148"/>
                      <a:pt x="156" y="147"/>
                      <a:pt x="157" y="146"/>
                    </a:cubicBezTo>
                    <a:cubicBezTo>
                      <a:pt x="159" y="146"/>
                      <a:pt x="162" y="146"/>
                      <a:pt x="161" y="145"/>
                    </a:cubicBezTo>
                    <a:cubicBezTo>
                      <a:pt x="161" y="144"/>
                      <a:pt x="161" y="145"/>
                      <a:pt x="160" y="144"/>
                    </a:cubicBezTo>
                    <a:cubicBezTo>
                      <a:pt x="160" y="143"/>
                      <a:pt x="160" y="143"/>
                      <a:pt x="161" y="144"/>
                    </a:cubicBezTo>
                    <a:cubicBezTo>
                      <a:pt x="162" y="145"/>
                      <a:pt x="164" y="145"/>
                      <a:pt x="163" y="145"/>
                    </a:cubicBezTo>
                    <a:cubicBezTo>
                      <a:pt x="162" y="145"/>
                      <a:pt x="163" y="146"/>
                      <a:pt x="162" y="147"/>
                    </a:cubicBezTo>
                    <a:cubicBezTo>
                      <a:pt x="160" y="147"/>
                      <a:pt x="160" y="148"/>
                      <a:pt x="159" y="148"/>
                    </a:cubicBezTo>
                    <a:cubicBezTo>
                      <a:pt x="159" y="148"/>
                      <a:pt x="158" y="149"/>
                      <a:pt x="158" y="148"/>
                    </a:cubicBezTo>
                    <a:cubicBezTo>
                      <a:pt x="157" y="148"/>
                      <a:pt x="157" y="147"/>
                      <a:pt x="156" y="148"/>
                    </a:cubicBezTo>
                    <a:cubicBezTo>
                      <a:pt x="156" y="148"/>
                      <a:pt x="155" y="149"/>
                      <a:pt x="155" y="149"/>
                    </a:cubicBezTo>
                    <a:cubicBezTo>
                      <a:pt x="154" y="149"/>
                      <a:pt x="154" y="148"/>
                      <a:pt x="153" y="148"/>
                    </a:cubicBezTo>
                    <a:cubicBezTo>
                      <a:pt x="153" y="147"/>
                      <a:pt x="153" y="146"/>
                      <a:pt x="152" y="147"/>
                    </a:cubicBezTo>
                    <a:cubicBezTo>
                      <a:pt x="152" y="148"/>
                      <a:pt x="152" y="149"/>
                      <a:pt x="151" y="149"/>
                    </a:cubicBezTo>
                    <a:cubicBezTo>
                      <a:pt x="150" y="149"/>
                      <a:pt x="149" y="149"/>
                      <a:pt x="149" y="148"/>
                    </a:cubicBezTo>
                    <a:cubicBezTo>
                      <a:pt x="150" y="147"/>
                      <a:pt x="150" y="146"/>
                      <a:pt x="149" y="147"/>
                    </a:cubicBezTo>
                    <a:cubicBezTo>
                      <a:pt x="149" y="148"/>
                      <a:pt x="149" y="148"/>
                      <a:pt x="148" y="149"/>
                    </a:cubicBezTo>
                    <a:cubicBezTo>
                      <a:pt x="148" y="150"/>
                      <a:pt x="149" y="151"/>
                      <a:pt x="147" y="151"/>
                    </a:cubicBezTo>
                    <a:cubicBezTo>
                      <a:pt x="146" y="150"/>
                      <a:pt x="145" y="150"/>
                      <a:pt x="145" y="151"/>
                    </a:cubicBezTo>
                    <a:cubicBezTo>
                      <a:pt x="144" y="152"/>
                      <a:pt x="145" y="152"/>
                      <a:pt x="145" y="153"/>
                    </a:cubicBezTo>
                    <a:cubicBezTo>
                      <a:pt x="145" y="154"/>
                      <a:pt x="144" y="154"/>
                      <a:pt x="144" y="153"/>
                    </a:cubicBezTo>
                    <a:cubicBezTo>
                      <a:pt x="144" y="152"/>
                      <a:pt x="145" y="152"/>
                      <a:pt x="144" y="151"/>
                    </a:cubicBezTo>
                    <a:cubicBezTo>
                      <a:pt x="143" y="151"/>
                      <a:pt x="142" y="151"/>
                      <a:pt x="141" y="152"/>
                    </a:cubicBezTo>
                    <a:cubicBezTo>
                      <a:pt x="140" y="152"/>
                      <a:pt x="139" y="152"/>
                      <a:pt x="139" y="153"/>
                    </a:cubicBezTo>
                    <a:cubicBezTo>
                      <a:pt x="139" y="154"/>
                      <a:pt x="138" y="154"/>
                      <a:pt x="140" y="154"/>
                    </a:cubicBezTo>
                    <a:cubicBezTo>
                      <a:pt x="141" y="154"/>
                      <a:pt x="141" y="155"/>
                      <a:pt x="143" y="155"/>
                    </a:cubicBezTo>
                    <a:cubicBezTo>
                      <a:pt x="144" y="154"/>
                      <a:pt x="144" y="154"/>
                      <a:pt x="145" y="154"/>
                    </a:cubicBezTo>
                    <a:cubicBezTo>
                      <a:pt x="145" y="154"/>
                      <a:pt x="146" y="155"/>
                      <a:pt x="147" y="154"/>
                    </a:cubicBezTo>
                    <a:cubicBezTo>
                      <a:pt x="147" y="154"/>
                      <a:pt x="148" y="153"/>
                      <a:pt x="147" y="154"/>
                    </a:cubicBezTo>
                    <a:cubicBezTo>
                      <a:pt x="147" y="155"/>
                      <a:pt x="146" y="155"/>
                      <a:pt x="145" y="155"/>
                    </a:cubicBezTo>
                    <a:cubicBezTo>
                      <a:pt x="144" y="155"/>
                      <a:pt x="143" y="154"/>
                      <a:pt x="142" y="155"/>
                    </a:cubicBezTo>
                    <a:cubicBezTo>
                      <a:pt x="141" y="155"/>
                      <a:pt x="141" y="156"/>
                      <a:pt x="139" y="156"/>
                    </a:cubicBezTo>
                    <a:cubicBezTo>
                      <a:pt x="138" y="155"/>
                      <a:pt x="135" y="155"/>
                      <a:pt x="135" y="156"/>
                    </a:cubicBezTo>
                    <a:cubicBezTo>
                      <a:pt x="135" y="157"/>
                      <a:pt x="135" y="156"/>
                      <a:pt x="137" y="157"/>
                    </a:cubicBezTo>
                    <a:cubicBezTo>
                      <a:pt x="138" y="157"/>
                      <a:pt x="139" y="158"/>
                      <a:pt x="139" y="159"/>
                    </a:cubicBezTo>
                    <a:cubicBezTo>
                      <a:pt x="139" y="160"/>
                      <a:pt x="139" y="162"/>
                      <a:pt x="138" y="160"/>
                    </a:cubicBezTo>
                    <a:cubicBezTo>
                      <a:pt x="138" y="158"/>
                      <a:pt x="139" y="158"/>
                      <a:pt x="137" y="158"/>
                    </a:cubicBezTo>
                    <a:cubicBezTo>
                      <a:pt x="136" y="157"/>
                      <a:pt x="135" y="157"/>
                      <a:pt x="135" y="158"/>
                    </a:cubicBezTo>
                    <a:cubicBezTo>
                      <a:pt x="135" y="159"/>
                      <a:pt x="135" y="161"/>
                      <a:pt x="135" y="159"/>
                    </a:cubicBezTo>
                    <a:cubicBezTo>
                      <a:pt x="135" y="158"/>
                      <a:pt x="135" y="158"/>
                      <a:pt x="135" y="157"/>
                    </a:cubicBezTo>
                    <a:cubicBezTo>
                      <a:pt x="134" y="156"/>
                      <a:pt x="135" y="155"/>
                      <a:pt x="134" y="156"/>
                    </a:cubicBezTo>
                    <a:cubicBezTo>
                      <a:pt x="134" y="157"/>
                      <a:pt x="133" y="157"/>
                      <a:pt x="133" y="158"/>
                    </a:cubicBezTo>
                    <a:cubicBezTo>
                      <a:pt x="133" y="159"/>
                      <a:pt x="132" y="160"/>
                      <a:pt x="133" y="160"/>
                    </a:cubicBezTo>
                    <a:cubicBezTo>
                      <a:pt x="134" y="160"/>
                      <a:pt x="134" y="161"/>
                      <a:pt x="133" y="160"/>
                    </a:cubicBezTo>
                    <a:cubicBezTo>
                      <a:pt x="132" y="160"/>
                      <a:pt x="132" y="160"/>
                      <a:pt x="131" y="159"/>
                    </a:cubicBezTo>
                    <a:cubicBezTo>
                      <a:pt x="131" y="158"/>
                      <a:pt x="131" y="158"/>
                      <a:pt x="131" y="159"/>
                    </a:cubicBezTo>
                    <a:cubicBezTo>
                      <a:pt x="130" y="159"/>
                      <a:pt x="130" y="160"/>
                      <a:pt x="129" y="160"/>
                    </a:cubicBezTo>
                    <a:cubicBezTo>
                      <a:pt x="128" y="160"/>
                      <a:pt x="127" y="161"/>
                      <a:pt x="127" y="162"/>
                    </a:cubicBezTo>
                    <a:cubicBezTo>
                      <a:pt x="127" y="162"/>
                      <a:pt x="128" y="162"/>
                      <a:pt x="127" y="163"/>
                    </a:cubicBezTo>
                    <a:cubicBezTo>
                      <a:pt x="126" y="163"/>
                      <a:pt x="127" y="164"/>
                      <a:pt x="127" y="164"/>
                    </a:cubicBezTo>
                    <a:cubicBezTo>
                      <a:pt x="127" y="164"/>
                      <a:pt x="129" y="164"/>
                      <a:pt x="129" y="164"/>
                    </a:cubicBezTo>
                    <a:cubicBezTo>
                      <a:pt x="130" y="165"/>
                      <a:pt x="131" y="166"/>
                      <a:pt x="130" y="165"/>
                    </a:cubicBezTo>
                    <a:cubicBezTo>
                      <a:pt x="129" y="165"/>
                      <a:pt x="129" y="166"/>
                      <a:pt x="128" y="166"/>
                    </a:cubicBezTo>
                    <a:cubicBezTo>
                      <a:pt x="127" y="166"/>
                      <a:pt x="127" y="167"/>
                      <a:pt x="127" y="168"/>
                    </a:cubicBezTo>
                    <a:cubicBezTo>
                      <a:pt x="127" y="168"/>
                      <a:pt x="128" y="168"/>
                      <a:pt x="129" y="168"/>
                    </a:cubicBezTo>
                    <a:cubicBezTo>
                      <a:pt x="130" y="169"/>
                      <a:pt x="130" y="169"/>
                      <a:pt x="131" y="168"/>
                    </a:cubicBezTo>
                    <a:cubicBezTo>
                      <a:pt x="132" y="168"/>
                      <a:pt x="134" y="168"/>
                      <a:pt x="132" y="168"/>
                    </a:cubicBezTo>
                    <a:cubicBezTo>
                      <a:pt x="130" y="169"/>
                      <a:pt x="131" y="169"/>
                      <a:pt x="129" y="169"/>
                    </a:cubicBezTo>
                    <a:cubicBezTo>
                      <a:pt x="128" y="170"/>
                      <a:pt x="127" y="170"/>
                      <a:pt x="127" y="171"/>
                    </a:cubicBezTo>
                    <a:cubicBezTo>
                      <a:pt x="126" y="171"/>
                      <a:pt x="127" y="171"/>
                      <a:pt x="128" y="172"/>
                    </a:cubicBezTo>
                    <a:cubicBezTo>
                      <a:pt x="129" y="172"/>
                      <a:pt x="130" y="172"/>
                      <a:pt x="131" y="173"/>
                    </a:cubicBezTo>
                    <a:cubicBezTo>
                      <a:pt x="131" y="174"/>
                      <a:pt x="131" y="175"/>
                      <a:pt x="130" y="174"/>
                    </a:cubicBezTo>
                    <a:cubicBezTo>
                      <a:pt x="130" y="173"/>
                      <a:pt x="130" y="172"/>
                      <a:pt x="129" y="172"/>
                    </a:cubicBezTo>
                    <a:cubicBezTo>
                      <a:pt x="128" y="173"/>
                      <a:pt x="128" y="173"/>
                      <a:pt x="127" y="174"/>
                    </a:cubicBezTo>
                    <a:cubicBezTo>
                      <a:pt x="127" y="174"/>
                      <a:pt x="127" y="175"/>
                      <a:pt x="128" y="176"/>
                    </a:cubicBezTo>
                    <a:cubicBezTo>
                      <a:pt x="128" y="176"/>
                      <a:pt x="129" y="176"/>
                      <a:pt x="130" y="176"/>
                    </a:cubicBezTo>
                    <a:cubicBezTo>
                      <a:pt x="131" y="176"/>
                      <a:pt x="131" y="177"/>
                      <a:pt x="131" y="177"/>
                    </a:cubicBezTo>
                    <a:cubicBezTo>
                      <a:pt x="132" y="177"/>
                      <a:pt x="132" y="177"/>
                      <a:pt x="133" y="177"/>
                    </a:cubicBezTo>
                    <a:cubicBezTo>
                      <a:pt x="134" y="177"/>
                      <a:pt x="134" y="177"/>
                      <a:pt x="134" y="176"/>
                    </a:cubicBezTo>
                    <a:cubicBezTo>
                      <a:pt x="135" y="175"/>
                      <a:pt x="135" y="174"/>
                      <a:pt x="136" y="175"/>
                    </a:cubicBezTo>
                    <a:cubicBezTo>
                      <a:pt x="136" y="175"/>
                      <a:pt x="136" y="175"/>
                      <a:pt x="136" y="175"/>
                    </a:cubicBezTo>
                    <a:cubicBezTo>
                      <a:pt x="136" y="175"/>
                      <a:pt x="135" y="175"/>
                      <a:pt x="135" y="175"/>
                    </a:cubicBezTo>
                    <a:cubicBezTo>
                      <a:pt x="134" y="177"/>
                      <a:pt x="133" y="178"/>
                      <a:pt x="133" y="178"/>
                    </a:cubicBezTo>
                    <a:cubicBezTo>
                      <a:pt x="132" y="178"/>
                      <a:pt x="132" y="178"/>
                      <a:pt x="131" y="178"/>
                    </a:cubicBezTo>
                    <a:cubicBezTo>
                      <a:pt x="131" y="178"/>
                      <a:pt x="133" y="179"/>
                      <a:pt x="133" y="179"/>
                    </a:cubicBezTo>
                    <a:cubicBezTo>
                      <a:pt x="134" y="180"/>
                      <a:pt x="134" y="180"/>
                      <a:pt x="132" y="179"/>
                    </a:cubicBezTo>
                    <a:cubicBezTo>
                      <a:pt x="131" y="179"/>
                      <a:pt x="131" y="179"/>
                      <a:pt x="131" y="180"/>
                    </a:cubicBezTo>
                    <a:cubicBezTo>
                      <a:pt x="132" y="181"/>
                      <a:pt x="133" y="181"/>
                      <a:pt x="134" y="181"/>
                    </a:cubicBezTo>
                    <a:cubicBezTo>
                      <a:pt x="134" y="181"/>
                      <a:pt x="136" y="182"/>
                      <a:pt x="134" y="182"/>
                    </a:cubicBezTo>
                    <a:cubicBezTo>
                      <a:pt x="133" y="182"/>
                      <a:pt x="132" y="182"/>
                      <a:pt x="132" y="181"/>
                    </a:cubicBezTo>
                    <a:cubicBezTo>
                      <a:pt x="131" y="181"/>
                      <a:pt x="130" y="182"/>
                      <a:pt x="130" y="181"/>
                    </a:cubicBezTo>
                    <a:cubicBezTo>
                      <a:pt x="129" y="180"/>
                      <a:pt x="130" y="177"/>
                      <a:pt x="129" y="178"/>
                    </a:cubicBezTo>
                    <a:cubicBezTo>
                      <a:pt x="128" y="180"/>
                      <a:pt x="128" y="180"/>
                      <a:pt x="128" y="181"/>
                    </a:cubicBezTo>
                    <a:cubicBezTo>
                      <a:pt x="128" y="182"/>
                      <a:pt x="130" y="182"/>
                      <a:pt x="129" y="182"/>
                    </a:cubicBezTo>
                    <a:cubicBezTo>
                      <a:pt x="128" y="183"/>
                      <a:pt x="128" y="183"/>
                      <a:pt x="128" y="184"/>
                    </a:cubicBezTo>
                    <a:cubicBezTo>
                      <a:pt x="128" y="185"/>
                      <a:pt x="128" y="185"/>
                      <a:pt x="129" y="184"/>
                    </a:cubicBezTo>
                    <a:cubicBezTo>
                      <a:pt x="130" y="183"/>
                      <a:pt x="131" y="184"/>
                      <a:pt x="131" y="183"/>
                    </a:cubicBezTo>
                    <a:cubicBezTo>
                      <a:pt x="131" y="182"/>
                      <a:pt x="131" y="182"/>
                      <a:pt x="131" y="183"/>
                    </a:cubicBezTo>
                    <a:cubicBezTo>
                      <a:pt x="131" y="183"/>
                      <a:pt x="132" y="183"/>
                      <a:pt x="132" y="183"/>
                    </a:cubicBezTo>
                    <a:cubicBezTo>
                      <a:pt x="133" y="183"/>
                      <a:pt x="133" y="183"/>
                      <a:pt x="133" y="183"/>
                    </a:cubicBezTo>
                    <a:cubicBezTo>
                      <a:pt x="134" y="183"/>
                      <a:pt x="134" y="182"/>
                      <a:pt x="134" y="183"/>
                    </a:cubicBezTo>
                    <a:cubicBezTo>
                      <a:pt x="134" y="184"/>
                      <a:pt x="134" y="183"/>
                      <a:pt x="134" y="184"/>
                    </a:cubicBezTo>
                    <a:cubicBezTo>
                      <a:pt x="134" y="184"/>
                      <a:pt x="134" y="185"/>
                      <a:pt x="133" y="185"/>
                    </a:cubicBezTo>
                    <a:cubicBezTo>
                      <a:pt x="132" y="185"/>
                      <a:pt x="132" y="186"/>
                      <a:pt x="133" y="187"/>
                    </a:cubicBezTo>
                    <a:cubicBezTo>
                      <a:pt x="133" y="187"/>
                      <a:pt x="134" y="187"/>
                      <a:pt x="134" y="187"/>
                    </a:cubicBezTo>
                    <a:cubicBezTo>
                      <a:pt x="134" y="186"/>
                      <a:pt x="135" y="187"/>
                      <a:pt x="134" y="187"/>
                    </a:cubicBezTo>
                    <a:cubicBezTo>
                      <a:pt x="134" y="188"/>
                      <a:pt x="133" y="188"/>
                      <a:pt x="132" y="188"/>
                    </a:cubicBezTo>
                    <a:cubicBezTo>
                      <a:pt x="131" y="188"/>
                      <a:pt x="131" y="189"/>
                      <a:pt x="130" y="189"/>
                    </a:cubicBezTo>
                    <a:cubicBezTo>
                      <a:pt x="130" y="190"/>
                      <a:pt x="131" y="190"/>
                      <a:pt x="131" y="190"/>
                    </a:cubicBezTo>
                    <a:cubicBezTo>
                      <a:pt x="132" y="191"/>
                      <a:pt x="133" y="192"/>
                      <a:pt x="135" y="192"/>
                    </a:cubicBezTo>
                    <a:cubicBezTo>
                      <a:pt x="137" y="193"/>
                      <a:pt x="137" y="192"/>
                      <a:pt x="137" y="193"/>
                    </a:cubicBezTo>
                    <a:cubicBezTo>
                      <a:pt x="138" y="193"/>
                      <a:pt x="138" y="194"/>
                      <a:pt x="139" y="194"/>
                    </a:cubicBezTo>
                    <a:cubicBezTo>
                      <a:pt x="140" y="194"/>
                      <a:pt x="143" y="194"/>
                      <a:pt x="144" y="194"/>
                    </a:cubicBezTo>
                    <a:cubicBezTo>
                      <a:pt x="146" y="193"/>
                      <a:pt x="149" y="190"/>
                      <a:pt x="151" y="189"/>
                    </a:cubicBezTo>
                    <a:cubicBezTo>
                      <a:pt x="153" y="188"/>
                      <a:pt x="152" y="187"/>
                      <a:pt x="154" y="186"/>
                    </a:cubicBezTo>
                    <a:cubicBezTo>
                      <a:pt x="156" y="185"/>
                      <a:pt x="157" y="186"/>
                      <a:pt x="158" y="184"/>
                    </a:cubicBezTo>
                    <a:cubicBezTo>
                      <a:pt x="158" y="183"/>
                      <a:pt x="158" y="182"/>
                      <a:pt x="158" y="181"/>
                    </a:cubicBezTo>
                    <a:cubicBezTo>
                      <a:pt x="159" y="181"/>
                      <a:pt x="159" y="181"/>
                      <a:pt x="159" y="183"/>
                    </a:cubicBezTo>
                    <a:cubicBezTo>
                      <a:pt x="160" y="185"/>
                      <a:pt x="161" y="184"/>
                      <a:pt x="162" y="185"/>
                    </a:cubicBezTo>
                    <a:cubicBezTo>
                      <a:pt x="162" y="186"/>
                      <a:pt x="161" y="185"/>
                      <a:pt x="162" y="187"/>
                    </a:cubicBezTo>
                    <a:cubicBezTo>
                      <a:pt x="162" y="187"/>
                      <a:pt x="162" y="187"/>
                      <a:pt x="162" y="187"/>
                    </a:cubicBezTo>
                    <a:cubicBezTo>
                      <a:pt x="162" y="189"/>
                      <a:pt x="162" y="188"/>
                      <a:pt x="162" y="190"/>
                    </a:cubicBezTo>
                    <a:cubicBezTo>
                      <a:pt x="162" y="191"/>
                      <a:pt x="166" y="192"/>
                      <a:pt x="166" y="194"/>
                    </a:cubicBezTo>
                    <a:cubicBezTo>
                      <a:pt x="166" y="195"/>
                      <a:pt x="165" y="195"/>
                      <a:pt x="166" y="196"/>
                    </a:cubicBezTo>
                    <a:cubicBezTo>
                      <a:pt x="166" y="197"/>
                      <a:pt x="168" y="203"/>
                      <a:pt x="169" y="204"/>
                    </a:cubicBezTo>
                    <a:cubicBezTo>
                      <a:pt x="169" y="204"/>
                      <a:pt x="171" y="205"/>
                      <a:pt x="171" y="206"/>
                    </a:cubicBezTo>
                    <a:cubicBezTo>
                      <a:pt x="171" y="207"/>
                      <a:pt x="171" y="209"/>
                      <a:pt x="171" y="210"/>
                    </a:cubicBezTo>
                    <a:cubicBezTo>
                      <a:pt x="171" y="211"/>
                      <a:pt x="172" y="212"/>
                      <a:pt x="172" y="213"/>
                    </a:cubicBezTo>
                    <a:cubicBezTo>
                      <a:pt x="172" y="215"/>
                      <a:pt x="171" y="216"/>
                      <a:pt x="174" y="216"/>
                    </a:cubicBezTo>
                    <a:cubicBezTo>
                      <a:pt x="176" y="216"/>
                      <a:pt x="179" y="217"/>
                      <a:pt x="179" y="215"/>
                    </a:cubicBezTo>
                    <a:cubicBezTo>
                      <a:pt x="178" y="213"/>
                      <a:pt x="178" y="211"/>
                      <a:pt x="180" y="211"/>
                    </a:cubicBezTo>
                    <a:cubicBezTo>
                      <a:pt x="182" y="211"/>
                      <a:pt x="182" y="209"/>
                      <a:pt x="183" y="209"/>
                    </a:cubicBezTo>
                    <a:cubicBezTo>
                      <a:pt x="185" y="209"/>
                      <a:pt x="187" y="211"/>
                      <a:pt x="188" y="210"/>
                    </a:cubicBezTo>
                    <a:cubicBezTo>
                      <a:pt x="189" y="209"/>
                      <a:pt x="189" y="208"/>
                      <a:pt x="189" y="207"/>
                    </a:cubicBezTo>
                    <a:cubicBezTo>
                      <a:pt x="190" y="206"/>
                      <a:pt x="192" y="199"/>
                      <a:pt x="192" y="197"/>
                    </a:cubicBezTo>
                    <a:cubicBezTo>
                      <a:pt x="192" y="195"/>
                      <a:pt x="192" y="193"/>
                      <a:pt x="191" y="192"/>
                    </a:cubicBezTo>
                    <a:cubicBezTo>
                      <a:pt x="191" y="191"/>
                      <a:pt x="190" y="190"/>
                      <a:pt x="191" y="190"/>
                    </a:cubicBezTo>
                    <a:cubicBezTo>
                      <a:pt x="193" y="190"/>
                      <a:pt x="197" y="188"/>
                      <a:pt x="197" y="187"/>
                    </a:cubicBezTo>
                    <a:cubicBezTo>
                      <a:pt x="198" y="186"/>
                      <a:pt x="198" y="186"/>
                      <a:pt x="198" y="186"/>
                    </a:cubicBezTo>
                    <a:cubicBezTo>
                      <a:pt x="198" y="185"/>
                      <a:pt x="199" y="186"/>
                      <a:pt x="200" y="185"/>
                    </a:cubicBezTo>
                    <a:cubicBezTo>
                      <a:pt x="201" y="185"/>
                      <a:pt x="202" y="184"/>
                      <a:pt x="201" y="183"/>
                    </a:cubicBezTo>
                    <a:cubicBezTo>
                      <a:pt x="200" y="183"/>
                      <a:pt x="200" y="183"/>
                      <a:pt x="201" y="182"/>
                    </a:cubicBezTo>
                    <a:cubicBezTo>
                      <a:pt x="202" y="181"/>
                      <a:pt x="205" y="180"/>
                      <a:pt x="204" y="178"/>
                    </a:cubicBezTo>
                    <a:cubicBezTo>
                      <a:pt x="203" y="177"/>
                      <a:pt x="199" y="174"/>
                      <a:pt x="197" y="173"/>
                    </a:cubicBezTo>
                    <a:cubicBezTo>
                      <a:pt x="195" y="172"/>
                      <a:pt x="195" y="172"/>
                      <a:pt x="194" y="170"/>
                    </a:cubicBezTo>
                    <a:cubicBezTo>
                      <a:pt x="194" y="168"/>
                      <a:pt x="194" y="164"/>
                      <a:pt x="196" y="161"/>
                    </a:cubicBezTo>
                    <a:cubicBezTo>
                      <a:pt x="197" y="159"/>
                      <a:pt x="197" y="159"/>
                      <a:pt x="196" y="158"/>
                    </a:cubicBezTo>
                    <a:cubicBezTo>
                      <a:pt x="195" y="157"/>
                      <a:pt x="194" y="157"/>
                      <a:pt x="196" y="156"/>
                    </a:cubicBezTo>
                    <a:cubicBezTo>
                      <a:pt x="197" y="155"/>
                      <a:pt x="199" y="154"/>
                      <a:pt x="200" y="152"/>
                    </a:cubicBezTo>
                    <a:cubicBezTo>
                      <a:pt x="202" y="150"/>
                      <a:pt x="203" y="150"/>
                      <a:pt x="205" y="149"/>
                    </a:cubicBezTo>
                    <a:cubicBezTo>
                      <a:pt x="207" y="148"/>
                      <a:pt x="210" y="146"/>
                      <a:pt x="212" y="144"/>
                    </a:cubicBezTo>
                    <a:cubicBezTo>
                      <a:pt x="213" y="143"/>
                      <a:pt x="214" y="143"/>
                      <a:pt x="215" y="142"/>
                    </a:cubicBezTo>
                    <a:cubicBezTo>
                      <a:pt x="217" y="141"/>
                      <a:pt x="218" y="139"/>
                      <a:pt x="218" y="138"/>
                    </a:cubicBezTo>
                    <a:cubicBezTo>
                      <a:pt x="218" y="138"/>
                      <a:pt x="218" y="138"/>
                      <a:pt x="216" y="136"/>
                    </a:cubicBezTo>
                    <a:cubicBezTo>
                      <a:pt x="215" y="134"/>
                      <a:pt x="216" y="134"/>
                      <a:pt x="217" y="133"/>
                    </a:cubicBezTo>
                    <a:cubicBezTo>
                      <a:pt x="217" y="133"/>
                      <a:pt x="221" y="132"/>
                      <a:pt x="220" y="131"/>
                    </a:cubicBezTo>
                    <a:cubicBezTo>
                      <a:pt x="219" y="130"/>
                      <a:pt x="218" y="129"/>
                      <a:pt x="220" y="128"/>
                    </a:cubicBezTo>
                    <a:cubicBezTo>
                      <a:pt x="223" y="127"/>
                      <a:pt x="223" y="127"/>
                      <a:pt x="224" y="126"/>
                    </a:cubicBezTo>
                    <a:cubicBezTo>
                      <a:pt x="226" y="125"/>
                      <a:pt x="226" y="125"/>
                      <a:pt x="227" y="125"/>
                    </a:cubicBezTo>
                    <a:cubicBezTo>
                      <a:pt x="228" y="126"/>
                      <a:pt x="228" y="126"/>
                      <a:pt x="229" y="126"/>
                    </a:cubicBezTo>
                    <a:cubicBezTo>
                      <a:pt x="231" y="125"/>
                      <a:pt x="231" y="125"/>
                      <a:pt x="233" y="125"/>
                    </a:cubicBezTo>
                    <a:cubicBezTo>
                      <a:pt x="233" y="125"/>
                      <a:pt x="233" y="125"/>
                      <a:pt x="233" y="126"/>
                    </a:cubicBezTo>
                    <a:cubicBezTo>
                      <a:pt x="235" y="126"/>
                      <a:pt x="237" y="128"/>
                      <a:pt x="238" y="128"/>
                    </a:cubicBezTo>
                    <a:cubicBezTo>
                      <a:pt x="240" y="128"/>
                      <a:pt x="238" y="131"/>
                      <a:pt x="239" y="132"/>
                    </a:cubicBezTo>
                    <a:cubicBezTo>
                      <a:pt x="240" y="133"/>
                      <a:pt x="241" y="134"/>
                      <a:pt x="240" y="134"/>
                    </a:cubicBezTo>
                    <a:cubicBezTo>
                      <a:pt x="239" y="134"/>
                      <a:pt x="238" y="135"/>
                      <a:pt x="237" y="134"/>
                    </a:cubicBezTo>
                    <a:cubicBezTo>
                      <a:pt x="237" y="134"/>
                      <a:pt x="237" y="134"/>
                      <a:pt x="236" y="134"/>
                    </a:cubicBezTo>
                    <a:cubicBezTo>
                      <a:pt x="236" y="135"/>
                      <a:pt x="234" y="137"/>
                      <a:pt x="233" y="138"/>
                    </a:cubicBezTo>
                    <a:cubicBezTo>
                      <a:pt x="232" y="139"/>
                      <a:pt x="232" y="141"/>
                      <a:pt x="230" y="142"/>
                    </a:cubicBezTo>
                    <a:cubicBezTo>
                      <a:pt x="229" y="142"/>
                      <a:pt x="229" y="142"/>
                      <a:pt x="228" y="143"/>
                    </a:cubicBezTo>
                    <a:cubicBezTo>
                      <a:pt x="227" y="144"/>
                      <a:pt x="224" y="146"/>
                      <a:pt x="223" y="147"/>
                    </a:cubicBezTo>
                    <a:cubicBezTo>
                      <a:pt x="222" y="149"/>
                      <a:pt x="221" y="149"/>
                      <a:pt x="219" y="149"/>
                    </a:cubicBezTo>
                    <a:cubicBezTo>
                      <a:pt x="217" y="149"/>
                      <a:pt x="219" y="150"/>
                      <a:pt x="218" y="151"/>
                    </a:cubicBezTo>
                    <a:cubicBezTo>
                      <a:pt x="217" y="152"/>
                      <a:pt x="216" y="152"/>
                      <a:pt x="216" y="155"/>
                    </a:cubicBezTo>
                    <a:cubicBezTo>
                      <a:pt x="217" y="158"/>
                      <a:pt x="216" y="158"/>
                      <a:pt x="217" y="160"/>
                    </a:cubicBezTo>
                    <a:cubicBezTo>
                      <a:pt x="218" y="161"/>
                      <a:pt x="219" y="160"/>
                      <a:pt x="219" y="162"/>
                    </a:cubicBezTo>
                    <a:cubicBezTo>
                      <a:pt x="219" y="164"/>
                      <a:pt x="219" y="169"/>
                      <a:pt x="218" y="171"/>
                    </a:cubicBezTo>
                    <a:cubicBezTo>
                      <a:pt x="218" y="173"/>
                      <a:pt x="217" y="172"/>
                      <a:pt x="219" y="173"/>
                    </a:cubicBezTo>
                    <a:cubicBezTo>
                      <a:pt x="221" y="174"/>
                      <a:pt x="222" y="174"/>
                      <a:pt x="221" y="175"/>
                    </a:cubicBezTo>
                    <a:cubicBezTo>
                      <a:pt x="221" y="175"/>
                      <a:pt x="218" y="178"/>
                      <a:pt x="220" y="177"/>
                    </a:cubicBezTo>
                    <a:cubicBezTo>
                      <a:pt x="222" y="176"/>
                      <a:pt x="223" y="173"/>
                      <a:pt x="223" y="174"/>
                    </a:cubicBezTo>
                    <a:cubicBezTo>
                      <a:pt x="224" y="174"/>
                      <a:pt x="224" y="176"/>
                      <a:pt x="223" y="177"/>
                    </a:cubicBezTo>
                    <a:cubicBezTo>
                      <a:pt x="223" y="177"/>
                      <a:pt x="222" y="179"/>
                      <a:pt x="224" y="178"/>
                    </a:cubicBezTo>
                    <a:cubicBezTo>
                      <a:pt x="226" y="176"/>
                      <a:pt x="227" y="175"/>
                      <a:pt x="227" y="176"/>
                    </a:cubicBezTo>
                    <a:cubicBezTo>
                      <a:pt x="228" y="177"/>
                      <a:pt x="225" y="179"/>
                      <a:pt x="227" y="178"/>
                    </a:cubicBezTo>
                    <a:cubicBezTo>
                      <a:pt x="229" y="178"/>
                      <a:pt x="232" y="178"/>
                      <a:pt x="235" y="177"/>
                    </a:cubicBezTo>
                    <a:cubicBezTo>
                      <a:pt x="237" y="176"/>
                      <a:pt x="242" y="175"/>
                      <a:pt x="245" y="174"/>
                    </a:cubicBezTo>
                    <a:cubicBezTo>
                      <a:pt x="247" y="174"/>
                      <a:pt x="252" y="173"/>
                      <a:pt x="254" y="173"/>
                    </a:cubicBezTo>
                    <a:cubicBezTo>
                      <a:pt x="255" y="173"/>
                      <a:pt x="255" y="173"/>
                      <a:pt x="255" y="173"/>
                    </a:cubicBezTo>
                    <a:cubicBezTo>
                      <a:pt x="257" y="172"/>
                      <a:pt x="258" y="172"/>
                      <a:pt x="258" y="173"/>
                    </a:cubicBezTo>
                    <a:cubicBezTo>
                      <a:pt x="258" y="173"/>
                      <a:pt x="259" y="175"/>
                      <a:pt x="260" y="175"/>
                    </a:cubicBezTo>
                    <a:cubicBezTo>
                      <a:pt x="261" y="176"/>
                      <a:pt x="266" y="177"/>
                      <a:pt x="266" y="177"/>
                    </a:cubicBezTo>
                    <a:cubicBezTo>
                      <a:pt x="265" y="178"/>
                      <a:pt x="265" y="178"/>
                      <a:pt x="263" y="178"/>
                    </a:cubicBezTo>
                    <a:cubicBezTo>
                      <a:pt x="261" y="178"/>
                      <a:pt x="257" y="179"/>
                      <a:pt x="256" y="180"/>
                    </a:cubicBezTo>
                    <a:cubicBezTo>
                      <a:pt x="255" y="180"/>
                      <a:pt x="255" y="181"/>
                      <a:pt x="255" y="181"/>
                    </a:cubicBezTo>
                    <a:cubicBezTo>
                      <a:pt x="254" y="181"/>
                      <a:pt x="254" y="182"/>
                      <a:pt x="253" y="182"/>
                    </a:cubicBezTo>
                    <a:cubicBezTo>
                      <a:pt x="252" y="183"/>
                      <a:pt x="245" y="182"/>
                      <a:pt x="243" y="181"/>
                    </a:cubicBezTo>
                    <a:cubicBezTo>
                      <a:pt x="241" y="181"/>
                      <a:pt x="235" y="181"/>
                      <a:pt x="234" y="182"/>
                    </a:cubicBezTo>
                    <a:cubicBezTo>
                      <a:pt x="232" y="183"/>
                      <a:pt x="230" y="185"/>
                      <a:pt x="229" y="185"/>
                    </a:cubicBezTo>
                    <a:cubicBezTo>
                      <a:pt x="228" y="185"/>
                      <a:pt x="227" y="187"/>
                      <a:pt x="228" y="187"/>
                    </a:cubicBezTo>
                    <a:cubicBezTo>
                      <a:pt x="230" y="187"/>
                      <a:pt x="230" y="187"/>
                      <a:pt x="230" y="188"/>
                    </a:cubicBezTo>
                    <a:cubicBezTo>
                      <a:pt x="230" y="189"/>
                      <a:pt x="229" y="189"/>
                      <a:pt x="230" y="190"/>
                    </a:cubicBezTo>
                    <a:cubicBezTo>
                      <a:pt x="230" y="191"/>
                      <a:pt x="230" y="192"/>
                      <a:pt x="232" y="192"/>
                    </a:cubicBezTo>
                    <a:cubicBezTo>
                      <a:pt x="235" y="192"/>
                      <a:pt x="237" y="191"/>
                      <a:pt x="236" y="192"/>
                    </a:cubicBezTo>
                    <a:cubicBezTo>
                      <a:pt x="235" y="193"/>
                      <a:pt x="234" y="194"/>
                      <a:pt x="234" y="195"/>
                    </a:cubicBezTo>
                    <a:cubicBezTo>
                      <a:pt x="234" y="196"/>
                      <a:pt x="234" y="196"/>
                      <a:pt x="234" y="197"/>
                    </a:cubicBezTo>
                    <a:cubicBezTo>
                      <a:pt x="234" y="198"/>
                      <a:pt x="234" y="200"/>
                      <a:pt x="233" y="201"/>
                    </a:cubicBezTo>
                    <a:cubicBezTo>
                      <a:pt x="232" y="201"/>
                      <a:pt x="230" y="203"/>
                      <a:pt x="229" y="202"/>
                    </a:cubicBezTo>
                    <a:cubicBezTo>
                      <a:pt x="228" y="201"/>
                      <a:pt x="226" y="199"/>
                      <a:pt x="225" y="198"/>
                    </a:cubicBezTo>
                    <a:cubicBezTo>
                      <a:pt x="223" y="197"/>
                      <a:pt x="223" y="197"/>
                      <a:pt x="222" y="197"/>
                    </a:cubicBezTo>
                    <a:cubicBezTo>
                      <a:pt x="221" y="197"/>
                      <a:pt x="219" y="198"/>
                      <a:pt x="218" y="200"/>
                    </a:cubicBezTo>
                    <a:cubicBezTo>
                      <a:pt x="217" y="202"/>
                      <a:pt x="216" y="203"/>
                      <a:pt x="215" y="205"/>
                    </a:cubicBezTo>
                    <a:cubicBezTo>
                      <a:pt x="215" y="207"/>
                      <a:pt x="215" y="208"/>
                      <a:pt x="215" y="210"/>
                    </a:cubicBezTo>
                    <a:cubicBezTo>
                      <a:pt x="215" y="212"/>
                      <a:pt x="215" y="213"/>
                      <a:pt x="216" y="214"/>
                    </a:cubicBezTo>
                    <a:cubicBezTo>
                      <a:pt x="216" y="214"/>
                      <a:pt x="216" y="216"/>
                      <a:pt x="216" y="217"/>
                    </a:cubicBezTo>
                    <a:cubicBezTo>
                      <a:pt x="216" y="218"/>
                      <a:pt x="216" y="219"/>
                      <a:pt x="216" y="219"/>
                    </a:cubicBezTo>
                    <a:cubicBezTo>
                      <a:pt x="215" y="219"/>
                      <a:pt x="214" y="220"/>
                      <a:pt x="214" y="219"/>
                    </a:cubicBezTo>
                    <a:cubicBezTo>
                      <a:pt x="214" y="219"/>
                      <a:pt x="214" y="218"/>
                      <a:pt x="213" y="218"/>
                    </a:cubicBezTo>
                    <a:cubicBezTo>
                      <a:pt x="212" y="219"/>
                      <a:pt x="212" y="219"/>
                      <a:pt x="211" y="219"/>
                    </a:cubicBezTo>
                    <a:cubicBezTo>
                      <a:pt x="210" y="219"/>
                      <a:pt x="208" y="219"/>
                      <a:pt x="208" y="221"/>
                    </a:cubicBezTo>
                    <a:cubicBezTo>
                      <a:pt x="208" y="222"/>
                      <a:pt x="208" y="223"/>
                      <a:pt x="207" y="222"/>
                    </a:cubicBezTo>
                    <a:cubicBezTo>
                      <a:pt x="207" y="221"/>
                      <a:pt x="207" y="221"/>
                      <a:pt x="207" y="223"/>
                    </a:cubicBezTo>
                    <a:cubicBezTo>
                      <a:pt x="207" y="223"/>
                      <a:pt x="207" y="223"/>
                      <a:pt x="206" y="223"/>
                    </a:cubicBezTo>
                    <a:cubicBezTo>
                      <a:pt x="206" y="224"/>
                      <a:pt x="206" y="225"/>
                      <a:pt x="204" y="224"/>
                    </a:cubicBezTo>
                    <a:cubicBezTo>
                      <a:pt x="203" y="223"/>
                      <a:pt x="202" y="222"/>
                      <a:pt x="202" y="221"/>
                    </a:cubicBezTo>
                    <a:cubicBezTo>
                      <a:pt x="201" y="221"/>
                      <a:pt x="199" y="220"/>
                      <a:pt x="198" y="220"/>
                    </a:cubicBezTo>
                    <a:cubicBezTo>
                      <a:pt x="197" y="220"/>
                      <a:pt x="192" y="223"/>
                      <a:pt x="190" y="224"/>
                    </a:cubicBezTo>
                    <a:cubicBezTo>
                      <a:pt x="189" y="224"/>
                      <a:pt x="183" y="227"/>
                      <a:pt x="181" y="227"/>
                    </a:cubicBezTo>
                    <a:cubicBezTo>
                      <a:pt x="179" y="227"/>
                      <a:pt x="182" y="228"/>
                      <a:pt x="180" y="228"/>
                    </a:cubicBezTo>
                    <a:cubicBezTo>
                      <a:pt x="180" y="228"/>
                      <a:pt x="179" y="229"/>
                      <a:pt x="179" y="228"/>
                    </a:cubicBezTo>
                    <a:cubicBezTo>
                      <a:pt x="179" y="228"/>
                      <a:pt x="179" y="228"/>
                      <a:pt x="178" y="227"/>
                    </a:cubicBezTo>
                    <a:cubicBezTo>
                      <a:pt x="177" y="226"/>
                      <a:pt x="175" y="225"/>
                      <a:pt x="175" y="225"/>
                    </a:cubicBezTo>
                    <a:cubicBezTo>
                      <a:pt x="176" y="224"/>
                      <a:pt x="176" y="222"/>
                      <a:pt x="175" y="222"/>
                    </a:cubicBezTo>
                    <a:cubicBezTo>
                      <a:pt x="174" y="223"/>
                      <a:pt x="175" y="225"/>
                      <a:pt x="174" y="225"/>
                    </a:cubicBezTo>
                    <a:cubicBezTo>
                      <a:pt x="173" y="225"/>
                      <a:pt x="172" y="224"/>
                      <a:pt x="171" y="224"/>
                    </a:cubicBezTo>
                    <a:cubicBezTo>
                      <a:pt x="170" y="224"/>
                      <a:pt x="167" y="225"/>
                      <a:pt x="166" y="225"/>
                    </a:cubicBezTo>
                    <a:cubicBezTo>
                      <a:pt x="165" y="226"/>
                      <a:pt x="165" y="227"/>
                      <a:pt x="163" y="227"/>
                    </a:cubicBezTo>
                    <a:cubicBezTo>
                      <a:pt x="161" y="227"/>
                      <a:pt x="159" y="227"/>
                      <a:pt x="160" y="226"/>
                    </a:cubicBezTo>
                    <a:cubicBezTo>
                      <a:pt x="161" y="225"/>
                      <a:pt x="162" y="224"/>
                      <a:pt x="160" y="224"/>
                    </a:cubicBezTo>
                    <a:cubicBezTo>
                      <a:pt x="158" y="225"/>
                      <a:pt x="156" y="225"/>
                      <a:pt x="156" y="224"/>
                    </a:cubicBezTo>
                    <a:cubicBezTo>
                      <a:pt x="156" y="223"/>
                      <a:pt x="156" y="222"/>
                      <a:pt x="156" y="221"/>
                    </a:cubicBezTo>
                    <a:cubicBezTo>
                      <a:pt x="156" y="221"/>
                      <a:pt x="156" y="220"/>
                      <a:pt x="155" y="220"/>
                    </a:cubicBezTo>
                    <a:cubicBezTo>
                      <a:pt x="154" y="219"/>
                      <a:pt x="152" y="218"/>
                      <a:pt x="152" y="217"/>
                    </a:cubicBezTo>
                    <a:cubicBezTo>
                      <a:pt x="152" y="216"/>
                      <a:pt x="153" y="217"/>
                      <a:pt x="154" y="216"/>
                    </a:cubicBezTo>
                    <a:cubicBezTo>
                      <a:pt x="155" y="214"/>
                      <a:pt x="154" y="214"/>
                      <a:pt x="155" y="213"/>
                    </a:cubicBezTo>
                    <a:cubicBezTo>
                      <a:pt x="156" y="212"/>
                      <a:pt x="156" y="210"/>
                      <a:pt x="156" y="211"/>
                    </a:cubicBezTo>
                    <a:cubicBezTo>
                      <a:pt x="157" y="212"/>
                      <a:pt x="157" y="213"/>
                      <a:pt x="158" y="212"/>
                    </a:cubicBezTo>
                    <a:cubicBezTo>
                      <a:pt x="158" y="211"/>
                      <a:pt x="158" y="211"/>
                      <a:pt x="160" y="210"/>
                    </a:cubicBezTo>
                    <a:cubicBezTo>
                      <a:pt x="161" y="209"/>
                      <a:pt x="162" y="208"/>
                      <a:pt x="160" y="207"/>
                    </a:cubicBezTo>
                    <a:cubicBezTo>
                      <a:pt x="158" y="206"/>
                      <a:pt x="157" y="206"/>
                      <a:pt x="157" y="205"/>
                    </a:cubicBezTo>
                    <a:cubicBezTo>
                      <a:pt x="156" y="203"/>
                      <a:pt x="156" y="203"/>
                      <a:pt x="156" y="202"/>
                    </a:cubicBezTo>
                    <a:cubicBezTo>
                      <a:pt x="156" y="202"/>
                      <a:pt x="158" y="202"/>
                      <a:pt x="158" y="202"/>
                    </a:cubicBezTo>
                    <a:cubicBezTo>
                      <a:pt x="158" y="201"/>
                      <a:pt x="158" y="198"/>
                      <a:pt x="158" y="198"/>
                    </a:cubicBezTo>
                    <a:cubicBezTo>
                      <a:pt x="158" y="197"/>
                      <a:pt x="158" y="198"/>
                      <a:pt x="157" y="198"/>
                    </a:cubicBezTo>
                    <a:cubicBezTo>
                      <a:pt x="155" y="198"/>
                      <a:pt x="155" y="197"/>
                      <a:pt x="154" y="199"/>
                    </a:cubicBezTo>
                    <a:cubicBezTo>
                      <a:pt x="153" y="201"/>
                      <a:pt x="153" y="202"/>
                      <a:pt x="152" y="202"/>
                    </a:cubicBezTo>
                    <a:cubicBezTo>
                      <a:pt x="151" y="202"/>
                      <a:pt x="149" y="202"/>
                      <a:pt x="148" y="202"/>
                    </a:cubicBezTo>
                    <a:cubicBezTo>
                      <a:pt x="147" y="202"/>
                      <a:pt x="145" y="204"/>
                      <a:pt x="146" y="205"/>
                    </a:cubicBezTo>
                    <a:cubicBezTo>
                      <a:pt x="147" y="205"/>
                      <a:pt x="147" y="205"/>
                      <a:pt x="148" y="205"/>
                    </a:cubicBezTo>
                    <a:cubicBezTo>
                      <a:pt x="149" y="204"/>
                      <a:pt x="149" y="204"/>
                      <a:pt x="150" y="203"/>
                    </a:cubicBezTo>
                    <a:cubicBezTo>
                      <a:pt x="150" y="203"/>
                      <a:pt x="151" y="203"/>
                      <a:pt x="151" y="204"/>
                    </a:cubicBezTo>
                    <a:cubicBezTo>
                      <a:pt x="151" y="204"/>
                      <a:pt x="152" y="206"/>
                      <a:pt x="151" y="206"/>
                    </a:cubicBezTo>
                    <a:cubicBezTo>
                      <a:pt x="150" y="205"/>
                      <a:pt x="149" y="204"/>
                      <a:pt x="149" y="205"/>
                    </a:cubicBezTo>
                    <a:cubicBezTo>
                      <a:pt x="149" y="205"/>
                      <a:pt x="148" y="207"/>
                      <a:pt x="148" y="207"/>
                    </a:cubicBezTo>
                    <a:cubicBezTo>
                      <a:pt x="148" y="207"/>
                      <a:pt x="147" y="206"/>
                      <a:pt x="147" y="206"/>
                    </a:cubicBezTo>
                    <a:cubicBezTo>
                      <a:pt x="146" y="206"/>
                      <a:pt x="147" y="206"/>
                      <a:pt x="146" y="206"/>
                    </a:cubicBezTo>
                    <a:cubicBezTo>
                      <a:pt x="145" y="207"/>
                      <a:pt x="145" y="206"/>
                      <a:pt x="145" y="206"/>
                    </a:cubicBezTo>
                    <a:cubicBezTo>
                      <a:pt x="144" y="207"/>
                      <a:pt x="144" y="207"/>
                      <a:pt x="144" y="209"/>
                    </a:cubicBezTo>
                    <a:cubicBezTo>
                      <a:pt x="144" y="211"/>
                      <a:pt x="144" y="213"/>
                      <a:pt x="145" y="214"/>
                    </a:cubicBezTo>
                    <a:cubicBezTo>
                      <a:pt x="146" y="215"/>
                      <a:pt x="147" y="214"/>
                      <a:pt x="147" y="216"/>
                    </a:cubicBezTo>
                    <a:cubicBezTo>
                      <a:pt x="147" y="217"/>
                      <a:pt x="147" y="217"/>
                      <a:pt x="147" y="218"/>
                    </a:cubicBezTo>
                    <a:cubicBezTo>
                      <a:pt x="146" y="219"/>
                      <a:pt x="145" y="219"/>
                      <a:pt x="147" y="220"/>
                    </a:cubicBezTo>
                    <a:cubicBezTo>
                      <a:pt x="147" y="220"/>
                      <a:pt x="147" y="220"/>
                      <a:pt x="147" y="220"/>
                    </a:cubicBezTo>
                    <a:cubicBezTo>
                      <a:pt x="148" y="221"/>
                      <a:pt x="148" y="221"/>
                      <a:pt x="148" y="222"/>
                    </a:cubicBezTo>
                    <a:cubicBezTo>
                      <a:pt x="148" y="224"/>
                      <a:pt x="147" y="223"/>
                      <a:pt x="147" y="225"/>
                    </a:cubicBezTo>
                    <a:cubicBezTo>
                      <a:pt x="148" y="226"/>
                      <a:pt x="149" y="226"/>
                      <a:pt x="149" y="227"/>
                    </a:cubicBezTo>
                    <a:cubicBezTo>
                      <a:pt x="149" y="228"/>
                      <a:pt x="150" y="227"/>
                      <a:pt x="151" y="227"/>
                    </a:cubicBezTo>
                    <a:cubicBezTo>
                      <a:pt x="152" y="228"/>
                      <a:pt x="155" y="230"/>
                      <a:pt x="154" y="230"/>
                    </a:cubicBezTo>
                    <a:cubicBezTo>
                      <a:pt x="153" y="230"/>
                      <a:pt x="152" y="229"/>
                      <a:pt x="151" y="229"/>
                    </a:cubicBezTo>
                    <a:cubicBezTo>
                      <a:pt x="150" y="228"/>
                      <a:pt x="150" y="228"/>
                      <a:pt x="149" y="229"/>
                    </a:cubicBezTo>
                    <a:cubicBezTo>
                      <a:pt x="148" y="229"/>
                      <a:pt x="147" y="229"/>
                      <a:pt x="147" y="230"/>
                    </a:cubicBezTo>
                    <a:cubicBezTo>
                      <a:pt x="147" y="231"/>
                      <a:pt x="147" y="231"/>
                      <a:pt x="146" y="231"/>
                    </a:cubicBezTo>
                    <a:cubicBezTo>
                      <a:pt x="144" y="231"/>
                      <a:pt x="144" y="230"/>
                      <a:pt x="142" y="230"/>
                    </a:cubicBezTo>
                    <a:cubicBezTo>
                      <a:pt x="141" y="230"/>
                      <a:pt x="139" y="229"/>
                      <a:pt x="139" y="230"/>
                    </a:cubicBezTo>
                    <a:cubicBezTo>
                      <a:pt x="139" y="231"/>
                      <a:pt x="139" y="231"/>
                      <a:pt x="139" y="231"/>
                    </a:cubicBezTo>
                    <a:cubicBezTo>
                      <a:pt x="138" y="232"/>
                      <a:pt x="138" y="232"/>
                      <a:pt x="138" y="232"/>
                    </a:cubicBezTo>
                    <a:cubicBezTo>
                      <a:pt x="137" y="232"/>
                      <a:pt x="136" y="231"/>
                      <a:pt x="136" y="231"/>
                    </a:cubicBezTo>
                    <a:cubicBezTo>
                      <a:pt x="135" y="231"/>
                      <a:pt x="135" y="232"/>
                      <a:pt x="134" y="232"/>
                    </a:cubicBezTo>
                    <a:cubicBezTo>
                      <a:pt x="133" y="232"/>
                      <a:pt x="131" y="232"/>
                      <a:pt x="131" y="232"/>
                    </a:cubicBezTo>
                    <a:cubicBezTo>
                      <a:pt x="131" y="232"/>
                      <a:pt x="129" y="234"/>
                      <a:pt x="129" y="234"/>
                    </a:cubicBezTo>
                    <a:cubicBezTo>
                      <a:pt x="128" y="235"/>
                      <a:pt x="129" y="235"/>
                      <a:pt x="129" y="235"/>
                    </a:cubicBezTo>
                    <a:cubicBezTo>
                      <a:pt x="130" y="236"/>
                      <a:pt x="131" y="238"/>
                      <a:pt x="130" y="238"/>
                    </a:cubicBezTo>
                    <a:cubicBezTo>
                      <a:pt x="128" y="238"/>
                      <a:pt x="127" y="238"/>
                      <a:pt x="127" y="237"/>
                    </a:cubicBezTo>
                    <a:cubicBezTo>
                      <a:pt x="128" y="236"/>
                      <a:pt x="129" y="234"/>
                      <a:pt x="128" y="235"/>
                    </a:cubicBezTo>
                    <a:cubicBezTo>
                      <a:pt x="127" y="237"/>
                      <a:pt x="126" y="236"/>
                      <a:pt x="125" y="237"/>
                    </a:cubicBezTo>
                    <a:cubicBezTo>
                      <a:pt x="124" y="238"/>
                      <a:pt x="125" y="239"/>
                      <a:pt x="124" y="240"/>
                    </a:cubicBezTo>
                    <a:cubicBezTo>
                      <a:pt x="123" y="240"/>
                      <a:pt x="123" y="240"/>
                      <a:pt x="122" y="242"/>
                    </a:cubicBezTo>
                    <a:cubicBezTo>
                      <a:pt x="122" y="243"/>
                      <a:pt x="122" y="242"/>
                      <a:pt x="122" y="243"/>
                    </a:cubicBezTo>
                    <a:cubicBezTo>
                      <a:pt x="122" y="244"/>
                      <a:pt x="121" y="245"/>
                      <a:pt x="122" y="245"/>
                    </a:cubicBezTo>
                    <a:cubicBezTo>
                      <a:pt x="122" y="245"/>
                      <a:pt x="124" y="245"/>
                      <a:pt x="122" y="245"/>
                    </a:cubicBezTo>
                    <a:cubicBezTo>
                      <a:pt x="121" y="245"/>
                      <a:pt x="120" y="245"/>
                      <a:pt x="120" y="245"/>
                    </a:cubicBezTo>
                    <a:cubicBezTo>
                      <a:pt x="120" y="245"/>
                      <a:pt x="120" y="245"/>
                      <a:pt x="120" y="245"/>
                    </a:cubicBezTo>
                    <a:cubicBezTo>
                      <a:pt x="121" y="245"/>
                      <a:pt x="122" y="245"/>
                      <a:pt x="122" y="245"/>
                    </a:cubicBezTo>
                    <a:cubicBezTo>
                      <a:pt x="121" y="245"/>
                      <a:pt x="120" y="245"/>
                      <a:pt x="120" y="245"/>
                    </a:cubicBezTo>
                    <a:cubicBezTo>
                      <a:pt x="120" y="245"/>
                      <a:pt x="120" y="245"/>
                      <a:pt x="120" y="245"/>
                    </a:cubicBezTo>
                    <a:cubicBezTo>
                      <a:pt x="120" y="245"/>
                      <a:pt x="121" y="246"/>
                      <a:pt x="121" y="247"/>
                    </a:cubicBezTo>
                    <a:cubicBezTo>
                      <a:pt x="122" y="247"/>
                      <a:pt x="121" y="246"/>
                      <a:pt x="120" y="246"/>
                    </a:cubicBezTo>
                    <a:cubicBezTo>
                      <a:pt x="120" y="246"/>
                      <a:pt x="118" y="246"/>
                      <a:pt x="120" y="246"/>
                    </a:cubicBezTo>
                    <a:cubicBezTo>
                      <a:pt x="121" y="247"/>
                      <a:pt x="121" y="248"/>
                      <a:pt x="120" y="247"/>
                    </a:cubicBezTo>
                    <a:cubicBezTo>
                      <a:pt x="118" y="246"/>
                      <a:pt x="118" y="247"/>
                      <a:pt x="118" y="247"/>
                    </a:cubicBezTo>
                    <a:cubicBezTo>
                      <a:pt x="119" y="247"/>
                      <a:pt x="120" y="248"/>
                      <a:pt x="120" y="248"/>
                    </a:cubicBezTo>
                    <a:cubicBezTo>
                      <a:pt x="119" y="248"/>
                      <a:pt x="119" y="247"/>
                      <a:pt x="118" y="247"/>
                    </a:cubicBezTo>
                    <a:cubicBezTo>
                      <a:pt x="118" y="247"/>
                      <a:pt x="117" y="247"/>
                      <a:pt x="117" y="247"/>
                    </a:cubicBezTo>
                    <a:cubicBezTo>
                      <a:pt x="117" y="248"/>
                      <a:pt x="117" y="248"/>
                      <a:pt x="117" y="248"/>
                    </a:cubicBezTo>
                    <a:cubicBezTo>
                      <a:pt x="116" y="248"/>
                      <a:pt x="115" y="248"/>
                      <a:pt x="114" y="249"/>
                    </a:cubicBezTo>
                    <a:cubicBezTo>
                      <a:pt x="114" y="249"/>
                      <a:pt x="114" y="250"/>
                      <a:pt x="113" y="250"/>
                    </a:cubicBezTo>
                    <a:cubicBezTo>
                      <a:pt x="113" y="250"/>
                      <a:pt x="113" y="250"/>
                      <a:pt x="113" y="250"/>
                    </a:cubicBezTo>
                    <a:cubicBezTo>
                      <a:pt x="112" y="250"/>
                      <a:pt x="111" y="250"/>
                      <a:pt x="110" y="250"/>
                    </a:cubicBezTo>
                    <a:cubicBezTo>
                      <a:pt x="108" y="251"/>
                      <a:pt x="107" y="253"/>
                      <a:pt x="107" y="254"/>
                    </a:cubicBezTo>
                    <a:cubicBezTo>
                      <a:pt x="107" y="256"/>
                      <a:pt x="107" y="256"/>
                      <a:pt x="106" y="257"/>
                    </a:cubicBezTo>
                    <a:cubicBezTo>
                      <a:pt x="105" y="258"/>
                      <a:pt x="103" y="259"/>
                      <a:pt x="102" y="259"/>
                    </a:cubicBezTo>
                    <a:cubicBezTo>
                      <a:pt x="100" y="260"/>
                      <a:pt x="100" y="260"/>
                      <a:pt x="100" y="261"/>
                    </a:cubicBezTo>
                    <a:cubicBezTo>
                      <a:pt x="100" y="262"/>
                      <a:pt x="99" y="263"/>
                      <a:pt x="98" y="263"/>
                    </a:cubicBezTo>
                    <a:cubicBezTo>
                      <a:pt x="97" y="263"/>
                      <a:pt x="93" y="263"/>
                      <a:pt x="92" y="262"/>
                    </a:cubicBezTo>
                    <a:cubicBezTo>
                      <a:pt x="91" y="262"/>
                      <a:pt x="91" y="260"/>
                      <a:pt x="89" y="260"/>
                    </a:cubicBezTo>
                    <a:cubicBezTo>
                      <a:pt x="88" y="260"/>
                      <a:pt x="87" y="260"/>
                      <a:pt x="88" y="261"/>
                    </a:cubicBezTo>
                    <a:cubicBezTo>
                      <a:pt x="89" y="263"/>
                      <a:pt x="90" y="266"/>
                      <a:pt x="90" y="267"/>
                    </a:cubicBezTo>
                    <a:cubicBezTo>
                      <a:pt x="90" y="267"/>
                      <a:pt x="89" y="268"/>
                      <a:pt x="88" y="268"/>
                    </a:cubicBezTo>
                    <a:cubicBezTo>
                      <a:pt x="87" y="268"/>
                      <a:pt x="85" y="268"/>
                      <a:pt x="85" y="268"/>
                    </a:cubicBezTo>
                    <a:cubicBezTo>
                      <a:pt x="85" y="268"/>
                      <a:pt x="83" y="268"/>
                      <a:pt x="82" y="268"/>
                    </a:cubicBezTo>
                    <a:cubicBezTo>
                      <a:pt x="81" y="267"/>
                      <a:pt x="79" y="266"/>
                      <a:pt x="79" y="266"/>
                    </a:cubicBezTo>
                    <a:cubicBezTo>
                      <a:pt x="78" y="266"/>
                      <a:pt x="74" y="268"/>
                      <a:pt x="73" y="268"/>
                    </a:cubicBezTo>
                    <a:cubicBezTo>
                      <a:pt x="71" y="269"/>
                      <a:pt x="70" y="269"/>
                      <a:pt x="71" y="269"/>
                    </a:cubicBezTo>
                    <a:cubicBezTo>
                      <a:pt x="72" y="270"/>
                      <a:pt x="73" y="271"/>
                      <a:pt x="73" y="271"/>
                    </a:cubicBezTo>
                    <a:cubicBezTo>
                      <a:pt x="72" y="272"/>
                      <a:pt x="71" y="272"/>
                      <a:pt x="71" y="272"/>
                    </a:cubicBezTo>
                    <a:cubicBezTo>
                      <a:pt x="72" y="273"/>
                      <a:pt x="74" y="274"/>
                      <a:pt x="77" y="274"/>
                    </a:cubicBezTo>
                    <a:cubicBezTo>
                      <a:pt x="79" y="275"/>
                      <a:pt x="82" y="276"/>
                      <a:pt x="83" y="276"/>
                    </a:cubicBezTo>
                    <a:cubicBezTo>
                      <a:pt x="84" y="276"/>
                      <a:pt x="86" y="277"/>
                      <a:pt x="87" y="277"/>
                    </a:cubicBezTo>
                    <a:cubicBezTo>
                      <a:pt x="88" y="278"/>
                      <a:pt x="87" y="278"/>
                      <a:pt x="86" y="279"/>
                    </a:cubicBezTo>
                    <a:cubicBezTo>
                      <a:pt x="86" y="279"/>
                      <a:pt x="86" y="280"/>
                      <a:pt x="87" y="282"/>
                    </a:cubicBezTo>
                    <a:cubicBezTo>
                      <a:pt x="87" y="283"/>
                      <a:pt x="89" y="284"/>
                      <a:pt x="91" y="284"/>
                    </a:cubicBezTo>
                    <a:cubicBezTo>
                      <a:pt x="92" y="284"/>
                      <a:pt x="93" y="286"/>
                      <a:pt x="92" y="287"/>
                    </a:cubicBezTo>
                    <a:cubicBezTo>
                      <a:pt x="92" y="288"/>
                      <a:pt x="91" y="289"/>
                      <a:pt x="92" y="290"/>
                    </a:cubicBezTo>
                    <a:cubicBezTo>
                      <a:pt x="94" y="290"/>
                      <a:pt x="95" y="294"/>
                      <a:pt x="94" y="293"/>
                    </a:cubicBezTo>
                    <a:cubicBezTo>
                      <a:pt x="93" y="292"/>
                      <a:pt x="92" y="289"/>
                      <a:pt x="92" y="290"/>
                    </a:cubicBezTo>
                    <a:cubicBezTo>
                      <a:pt x="92" y="292"/>
                      <a:pt x="90" y="302"/>
                      <a:pt x="90" y="303"/>
                    </a:cubicBezTo>
                    <a:cubicBezTo>
                      <a:pt x="90" y="304"/>
                      <a:pt x="89" y="305"/>
                      <a:pt x="88" y="305"/>
                    </a:cubicBezTo>
                    <a:cubicBezTo>
                      <a:pt x="88" y="306"/>
                      <a:pt x="87" y="306"/>
                      <a:pt x="87" y="306"/>
                    </a:cubicBezTo>
                    <a:cubicBezTo>
                      <a:pt x="85" y="306"/>
                      <a:pt x="84" y="305"/>
                      <a:pt x="83" y="305"/>
                    </a:cubicBezTo>
                    <a:cubicBezTo>
                      <a:pt x="82" y="305"/>
                      <a:pt x="80" y="306"/>
                      <a:pt x="79" y="305"/>
                    </a:cubicBezTo>
                    <a:cubicBezTo>
                      <a:pt x="77" y="305"/>
                      <a:pt x="71" y="305"/>
                      <a:pt x="67" y="305"/>
                    </a:cubicBezTo>
                    <a:cubicBezTo>
                      <a:pt x="63" y="304"/>
                      <a:pt x="58" y="304"/>
                      <a:pt x="55" y="303"/>
                    </a:cubicBezTo>
                    <a:cubicBezTo>
                      <a:pt x="53" y="303"/>
                      <a:pt x="51" y="305"/>
                      <a:pt x="51" y="305"/>
                    </a:cubicBezTo>
                    <a:cubicBezTo>
                      <a:pt x="50" y="305"/>
                      <a:pt x="48" y="306"/>
                      <a:pt x="46" y="307"/>
                    </a:cubicBezTo>
                    <a:cubicBezTo>
                      <a:pt x="45" y="308"/>
                      <a:pt x="45" y="309"/>
                      <a:pt x="46" y="310"/>
                    </a:cubicBezTo>
                    <a:cubicBezTo>
                      <a:pt x="47" y="310"/>
                      <a:pt x="48" y="313"/>
                      <a:pt x="48" y="314"/>
                    </a:cubicBezTo>
                    <a:cubicBezTo>
                      <a:pt x="48" y="315"/>
                      <a:pt x="48" y="315"/>
                      <a:pt x="48" y="315"/>
                    </a:cubicBezTo>
                    <a:cubicBezTo>
                      <a:pt x="48" y="317"/>
                      <a:pt x="48" y="318"/>
                      <a:pt x="48" y="319"/>
                    </a:cubicBezTo>
                    <a:cubicBezTo>
                      <a:pt x="48" y="320"/>
                      <a:pt x="47" y="328"/>
                      <a:pt x="47" y="330"/>
                    </a:cubicBezTo>
                    <a:cubicBezTo>
                      <a:pt x="46" y="332"/>
                      <a:pt x="45" y="334"/>
                      <a:pt x="45" y="335"/>
                    </a:cubicBezTo>
                    <a:cubicBezTo>
                      <a:pt x="45" y="336"/>
                      <a:pt x="46" y="339"/>
                      <a:pt x="46" y="338"/>
                    </a:cubicBezTo>
                    <a:cubicBezTo>
                      <a:pt x="47" y="337"/>
                      <a:pt x="48" y="339"/>
                      <a:pt x="48" y="341"/>
                    </a:cubicBezTo>
                    <a:cubicBezTo>
                      <a:pt x="48" y="343"/>
                      <a:pt x="47" y="348"/>
                      <a:pt x="48" y="348"/>
                    </a:cubicBezTo>
                    <a:cubicBezTo>
                      <a:pt x="49" y="348"/>
                      <a:pt x="52" y="349"/>
                      <a:pt x="54" y="348"/>
                    </a:cubicBezTo>
                    <a:cubicBezTo>
                      <a:pt x="55" y="347"/>
                      <a:pt x="55" y="347"/>
                      <a:pt x="56" y="347"/>
                    </a:cubicBezTo>
                    <a:cubicBezTo>
                      <a:pt x="57" y="346"/>
                      <a:pt x="58" y="346"/>
                      <a:pt x="59" y="347"/>
                    </a:cubicBezTo>
                    <a:cubicBezTo>
                      <a:pt x="60" y="348"/>
                      <a:pt x="64" y="354"/>
                      <a:pt x="65" y="355"/>
                    </a:cubicBezTo>
                    <a:cubicBezTo>
                      <a:pt x="66" y="355"/>
                      <a:pt x="67" y="356"/>
                      <a:pt x="67" y="355"/>
                    </a:cubicBezTo>
                    <a:cubicBezTo>
                      <a:pt x="68" y="354"/>
                      <a:pt x="69" y="352"/>
                      <a:pt x="70" y="352"/>
                    </a:cubicBezTo>
                    <a:cubicBezTo>
                      <a:pt x="71" y="352"/>
                      <a:pt x="74" y="350"/>
                      <a:pt x="76" y="351"/>
                    </a:cubicBezTo>
                    <a:cubicBezTo>
                      <a:pt x="78" y="351"/>
                      <a:pt x="83" y="350"/>
                      <a:pt x="84" y="350"/>
                    </a:cubicBezTo>
                    <a:cubicBezTo>
                      <a:pt x="86" y="349"/>
                      <a:pt x="87" y="349"/>
                      <a:pt x="88" y="348"/>
                    </a:cubicBezTo>
                    <a:cubicBezTo>
                      <a:pt x="88" y="346"/>
                      <a:pt x="93" y="345"/>
                      <a:pt x="94" y="343"/>
                    </a:cubicBezTo>
                    <a:cubicBezTo>
                      <a:pt x="94" y="342"/>
                      <a:pt x="96" y="339"/>
                      <a:pt x="98" y="338"/>
                    </a:cubicBezTo>
                    <a:cubicBezTo>
                      <a:pt x="99" y="337"/>
                      <a:pt x="99" y="337"/>
                      <a:pt x="99" y="336"/>
                    </a:cubicBezTo>
                    <a:cubicBezTo>
                      <a:pt x="98" y="335"/>
                      <a:pt x="96" y="333"/>
                      <a:pt x="97" y="331"/>
                    </a:cubicBezTo>
                    <a:cubicBezTo>
                      <a:pt x="98" y="329"/>
                      <a:pt x="100" y="326"/>
                      <a:pt x="101" y="325"/>
                    </a:cubicBezTo>
                    <a:cubicBezTo>
                      <a:pt x="102" y="324"/>
                      <a:pt x="103" y="323"/>
                      <a:pt x="103" y="322"/>
                    </a:cubicBezTo>
                    <a:cubicBezTo>
                      <a:pt x="103" y="322"/>
                      <a:pt x="109" y="320"/>
                      <a:pt x="111" y="319"/>
                    </a:cubicBezTo>
                    <a:cubicBezTo>
                      <a:pt x="112" y="318"/>
                      <a:pt x="117" y="316"/>
                      <a:pt x="117" y="314"/>
                    </a:cubicBezTo>
                    <a:cubicBezTo>
                      <a:pt x="116" y="313"/>
                      <a:pt x="116" y="313"/>
                      <a:pt x="116" y="312"/>
                    </a:cubicBezTo>
                    <a:cubicBezTo>
                      <a:pt x="115" y="310"/>
                      <a:pt x="115" y="309"/>
                      <a:pt x="115" y="308"/>
                    </a:cubicBezTo>
                    <a:cubicBezTo>
                      <a:pt x="116" y="306"/>
                      <a:pt x="118" y="304"/>
                      <a:pt x="120" y="304"/>
                    </a:cubicBezTo>
                    <a:cubicBezTo>
                      <a:pt x="122" y="304"/>
                      <a:pt x="122" y="304"/>
                      <a:pt x="125" y="304"/>
                    </a:cubicBezTo>
                    <a:cubicBezTo>
                      <a:pt x="127" y="305"/>
                      <a:pt x="129" y="307"/>
                      <a:pt x="131" y="307"/>
                    </a:cubicBezTo>
                    <a:cubicBezTo>
                      <a:pt x="134" y="307"/>
                      <a:pt x="137" y="305"/>
                      <a:pt x="138" y="304"/>
                    </a:cubicBezTo>
                    <a:cubicBezTo>
                      <a:pt x="139" y="304"/>
                      <a:pt x="140" y="303"/>
                      <a:pt x="142" y="303"/>
                    </a:cubicBezTo>
                    <a:cubicBezTo>
                      <a:pt x="143" y="302"/>
                      <a:pt x="145" y="301"/>
                      <a:pt x="146" y="301"/>
                    </a:cubicBezTo>
                    <a:cubicBezTo>
                      <a:pt x="147" y="299"/>
                      <a:pt x="148" y="298"/>
                      <a:pt x="149" y="298"/>
                    </a:cubicBezTo>
                    <a:cubicBezTo>
                      <a:pt x="151" y="298"/>
                      <a:pt x="153" y="301"/>
                      <a:pt x="155" y="301"/>
                    </a:cubicBezTo>
                    <a:cubicBezTo>
                      <a:pt x="156" y="301"/>
                      <a:pt x="156" y="303"/>
                      <a:pt x="157" y="304"/>
                    </a:cubicBezTo>
                    <a:cubicBezTo>
                      <a:pt x="158" y="305"/>
                      <a:pt x="158" y="307"/>
                      <a:pt x="158" y="308"/>
                    </a:cubicBezTo>
                    <a:cubicBezTo>
                      <a:pt x="159" y="309"/>
                      <a:pt x="164" y="312"/>
                      <a:pt x="165" y="313"/>
                    </a:cubicBezTo>
                    <a:cubicBezTo>
                      <a:pt x="167" y="315"/>
                      <a:pt x="171" y="319"/>
                      <a:pt x="172" y="319"/>
                    </a:cubicBezTo>
                    <a:cubicBezTo>
                      <a:pt x="173" y="319"/>
                      <a:pt x="175" y="320"/>
                      <a:pt x="177" y="322"/>
                    </a:cubicBezTo>
                    <a:cubicBezTo>
                      <a:pt x="180" y="324"/>
                      <a:pt x="181" y="324"/>
                      <a:pt x="183" y="326"/>
                    </a:cubicBezTo>
                    <a:cubicBezTo>
                      <a:pt x="184" y="328"/>
                      <a:pt x="186" y="327"/>
                      <a:pt x="187" y="328"/>
                    </a:cubicBezTo>
                    <a:cubicBezTo>
                      <a:pt x="187" y="329"/>
                      <a:pt x="188" y="333"/>
                      <a:pt x="188" y="334"/>
                    </a:cubicBezTo>
                    <a:cubicBezTo>
                      <a:pt x="189" y="335"/>
                      <a:pt x="187" y="337"/>
                      <a:pt x="187" y="338"/>
                    </a:cubicBezTo>
                    <a:cubicBezTo>
                      <a:pt x="187" y="339"/>
                      <a:pt x="187" y="342"/>
                      <a:pt x="187" y="342"/>
                    </a:cubicBezTo>
                    <a:cubicBezTo>
                      <a:pt x="187" y="341"/>
                      <a:pt x="190" y="338"/>
                      <a:pt x="190" y="337"/>
                    </a:cubicBezTo>
                    <a:cubicBezTo>
                      <a:pt x="191" y="336"/>
                      <a:pt x="192" y="335"/>
                      <a:pt x="193" y="335"/>
                    </a:cubicBezTo>
                    <a:cubicBezTo>
                      <a:pt x="193" y="335"/>
                      <a:pt x="194" y="334"/>
                      <a:pt x="194" y="333"/>
                    </a:cubicBezTo>
                    <a:cubicBezTo>
                      <a:pt x="193" y="332"/>
                      <a:pt x="191" y="330"/>
                      <a:pt x="190" y="329"/>
                    </a:cubicBezTo>
                    <a:cubicBezTo>
                      <a:pt x="190" y="328"/>
                      <a:pt x="190" y="327"/>
                      <a:pt x="191" y="326"/>
                    </a:cubicBezTo>
                    <a:cubicBezTo>
                      <a:pt x="192" y="325"/>
                      <a:pt x="194" y="324"/>
                      <a:pt x="195" y="325"/>
                    </a:cubicBezTo>
                    <a:cubicBezTo>
                      <a:pt x="196" y="326"/>
                      <a:pt x="198" y="326"/>
                      <a:pt x="198" y="327"/>
                    </a:cubicBezTo>
                    <a:cubicBezTo>
                      <a:pt x="199" y="328"/>
                      <a:pt x="200" y="329"/>
                      <a:pt x="200" y="329"/>
                    </a:cubicBezTo>
                    <a:cubicBezTo>
                      <a:pt x="201" y="328"/>
                      <a:pt x="201" y="326"/>
                      <a:pt x="199" y="325"/>
                    </a:cubicBezTo>
                    <a:cubicBezTo>
                      <a:pt x="197" y="323"/>
                      <a:pt x="194" y="321"/>
                      <a:pt x="193" y="321"/>
                    </a:cubicBezTo>
                    <a:cubicBezTo>
                      <a:pt x="192" y="320"/>
                      <a:pt x="187" y="319"/>
                      <a:pt x="187" y="318"/>
                    </a:cubicBezTo>
                    <a:cubicBezTo>
                      <a:pt x="187" y="317"/>
                      <a:pt x="189" y="316"/>
                      <a:pt x="188" y="315"/>
                    </a:cubicBezTo>
                    <a:cubicBezTo>
                      <a:pt x="188" y="315"/>
                      <a:pt x="187" y="315"/>
                      <a:pt x="185" y="315"/>
                    </a:cubicBezTo>
                    <a:cubicBezTo>
                      <a:pt x="183" y="315"/>
                      <a:pt x="182" y="314"/>
                      <a:pt x="181" y="313"/>
                    </a:cubicBezTo>
                    <a:cubicBezTo>
                      <a:pt x="180" y="312"/>
                      <a:pt x="177" y="309"/>
                      <a:pt x="176" y="307"/>
                    </a:cubicBezTo>
                    <a:cubicBezTo>
                      <a:pt x="175" y="305"/>
                      <a:pt x="175" y="304"/>
                      <a:pt x="174" y="303"/>
                    </a:cubicBezTo>
                    <a:cubicBezTo>
                      <a:pt x="172" y="302"/>
                      <a:pt x="169" y="300"/>
                      <a:pt x="168" y="299"/>
                    </a:cubicBezTo>
                    <a:cubicBezTo>
                      <a:pt x="168" y="297"/>
                      <a:pt x="169" y="296"/>
                      <a:pt x="169" y="295"/>
                    </a:cubicBezTo>
                    <a:cubicBezTo>
                      <a:pt x="169" y="295"/>
                      <a:pt x="170" y="294"/>
                      <a:pt x="169" y="293"/>
                    </a:cubicBezTo>
                    <a:cubicBezTo>
                      <a:pt x="169" y="292"/>
                      <a:pt x="168" y="291"/>
                      <a:pt x="169" y="290"/>
                    </a:cubicBezTo>
                    <a:cubicBezTo>
                      <a:pt x="170" y="290"/>
                      <a:pt x="172" y="290"/>
                      <a:pt x="172" y="290"/>
                    </a:cubicBezTo>
                    <a:cubicBezTo>
                      <a:pt x="172" y="289"/>
                      <a:pt x="172" y="288"/>
                      <a:pt x="173" y="288"/>
                    </a:cubicBezTo>
                    <a:cubicBezTo>
                      <a:pt x="174" y="288"/>
                      <a:pt x="175" y="288"/>
                      <a:pt x="176" y="289"/>
                    </a:cubicBezTo>
                    <a:cubicBezTo>
                      <a:pt x="176" y="289"/>
                      <a:pt x="176" y="290"/>
                      <a:pt x="176" y="291"/>
                    </a:cubicBezTo>
                    <a:cubicBezTo>
                      <a:pt x="176" y="291"/>
                      <a:pt x="176" y="291"/>
                      <a:pt x="176" y="292"/>
                    </a:cubicBezTo>
                    <a:cubicBezTo>
                      <a:pt x="176" y="293"/>
                      <a:pt x="177" y="296"/>
                      <a:pt x="177" y="295"/>
                    </a:cubicBezTo>
                    <a:cubicBezTo>
                      <a:pt x="177" y="294"/>
                      <a:pt x="179" y="294"/>
                      <a:pt x="179" y="295"/>
                    </a:cubicBezTo>
                    <a:cubicBezTo>
                      <a:pt x="179" y="296"/>
                      <a:pt x="179" y="297"/>
                      <a:pt x="180" y="296"/>
                    </a:cubicBezTo>
                    <a:cubicBezTo>
                      <a:pt x="180" y="296"/>
                      <a:pt x="179" y="294"/>
                      <a:pt x="180" y="294"/>
                    </a:cubicBezTo>
                    <a:cubicBezTo>
                      <a:pt x="180" y="293"/>
                      <a:pt x="181" y="293"/>
                      <a:pt x="182" y="294"/>
                    </a:cubicBezTo>
                    <a:cubicBezTo>
                      <a:pt x="182" y="296"/>
                      <a:pt x="183" y="297"/>
                      <a:pt x="184" y="298"/>
                    </a:cubicBezTo>
                    <a:cubicBezTo>
                      <a:pt x="185" y="299"/>
                      <a:pt x="186" y="301"/>
                      <a:pt x="187" y="302"/>
                    </a:cubicBezTo>
                    <a:cubicBezTo>
                      <a:pt x="189" y="303"/>
                      <a:pt x="189" y="304"/>
                      <a:pt x="190" y="304"/>
                    </a:cubicBezTo>
                    <a:cubicBezTo>
                      <a:pt x="192" y="305"/>
                      <a:pt x="192" y="305"/>
                      <a:pt x="195" y="307"/>
                    </a:cubicBezTo>
                    <a:cubicBezTo>
                      <a:pt x="196" y="308"/>
                      <a:pt x="199" y="310"/>
                      <a:pt x="201" y="311"/>
                    </a:cubicBezTo>
                    <a:cubicBezTo>
                      <a:pt x="202" y="312"/>
                      <a:pt x="202" y="312"/>
                      <a:pt x="203" y="313"/>
                    </a:cubicBezTo>
                    <a:cubicBezTo>
                      <a:pt x="204" y="314"/>
                      <a:pt x="205" y="315"/>
                      <a:pt x="206" y="315"/>
                    </a:cubicBezTo>
                    <a:cubicBezTo>
                      <a:pt x="207" y="316"/>
                      <a:pt x="207" y="316"/>
                      <a:pt x="207" y="316"/>
                    </a:cubicBezTo>
                    <a:cubicBezTo>
                      <a:pt x="206" y="318"/>
                      <a:pt x="206" y="322"/>
                      <a:pt x="206" y="324"/>
                    </a:cubicBezTo>
                    <a:cubicBezTo>
                      <a:pt x="207" y="326"/>
                      <a:pt x="207" y="327"/>
                      <a:pt x="208" y="327"/>
                    </a:cubicBezTo>
                    <a:cubicBezTo>
                      <a:pt x="209" y="327"/>
                      <a:pt x="209" y="327"/>
                      <a:pt x="209" y="329"/>
                    </a:cubicBezTo>
                    <a:cubicBezTo>
                      <a:pt x="210" y="330"/>
                      <a:pt x="210" y="330"/>
                      <a:pt x="210" y="331"/>
                    </a:cubicBezTo>
                    <a:cubicBezTo>
                      <a:pt x="211" y="331"/>
                      <a:pt x="212" y="332"/>
                      <a:pt x="212" y="333"/>
                    </a:cubicBezTo>
                    <a:cubicBezTo>
                      <a:pt x="214" y="334"/>
                      <a:pt x="215" y="334"/>
                      <a:pt x="215" y="335"/>
                    </a:cubicBezTo>
                    <a:cubicBezTo>
                      <a:pt x="215" y="337"/>
                      <a:pt x="216" y="340"/>
                      <a:pt x="216" y="341"/>
                    </a:cubicBezTo>
                    <a:cubicBezTo>
                      <a:pt x="216" y="342"/>
                      <a:pt x="217" y="343"/>
                      <a:pt x="218" y="344"/>
                    </a:cubicBezTo>
                    <a:cubicBezTo>
                      <a:pt x="219" y="345"/>
                      <a:pt x="219" y="345"/>
                      <a:pt x="218" y="346"/>
                    </a:cubicBezTo>
                    <a:cubicBezTo>
                      <a:pt x="218" y="346"/>
                      <a:pt x="217" y="348"/>
                      <a:pt x="218" y="348"/>
                    </a:cubicBezTo>
                    <a:cubicBezTo>
                      <a:pt x="219" y="349"/>
                      <a:pt x="219" y="348"/>
                      <a:pt x="220" y="348"/>
                    </a:cubicBezTo>
                    <a:cubicBezTo>
                      <a:pt x="221" y="348"/>
                      <a:pt x="221" y="348"/>
                      <a:pt x="221" y="349"/>
                    </a:cubicBezTo>
                    <a:cubicBezTo>
                      <a:pt x="222" y="350"/>
                      <a:pt x="222" y="351"/>
                      <a:pt x="223" y="351"/>
                    </a:cubicBezTo>
                    <a:cubicBezTo>
                      <a:pt x="223" y="350"/>
                      <a:pt x="224" y="349"/>
                      <a:pt x="224" y="350"/>
                    </a:cubicBezTo>
                    <a:cubicBezTo>
                      <a:pt x="225" y="350"/>
                      <a:pt x="226" y="352"/>
                      <a:pt x="226" y="351"/>
                    </a:cubicBezTo>
                    <a:cubicBezTo>
                      <a:pt x="226" y="350"/>
                      <a:pt x="227" y="350"/>
                      <a:pt x="226" y="348"/>
                    </a:cubicBezTo>
                    <a:cubicBezTo>
                      <a:pt x="225" y="347"/>
                      <a:pt x="226" y="347"/>
                      <a:pt x="225" y="345"/>
                    </a:cubicBezTo>
                    <a:cubicBezTo>
                      <a:pt x="225" y="344"/>
                      <a:pt x="226" y="345"/>
                      <a:pt x="227" y="345"/>
                    </a:cubicBezTo>
                    <a:cubicBezTo>
                      <a:pt x="228" y="345"/>
                      <a:pt x="230" y="346"/>
                      <a:pt x="229" y="345"/>
                    </a:cubicBezTo>
                    <a:cubicBezTo>
                      <a:pt x="228" y="343"/>
                      <a:pt x="227" y="343"/>
                      <a:pt x="227" y="342"/>
                    </a:cubicBezTo>
                    <a:cubicBezTo>
                      <a:pt x="226" y="341"/>
                      <a:pt x="227" y="342"/>
                      <a:pt x="227" y="341"/>
                    </a:cubicBezTo>
                    <a:cubicBezTo>
                      <a:pt x="228" y="341"/>
                      <a:pt x="228" y="341"/>
                      <a:pt x="229" y="341"/>
                    </a:cubicBezTo>
                    <a:cubicBezTo>
                      <a:pt x="230" y="342"/>
                      <a:pt x="231" y="343"/>
                      <a:pt x="231" y="343"/>
                    </a:cubicBezTo>
                    <a:cubicBezTo>
                      <a:pt x="231" y="342"/>
                      <a:pt x="231" y="342"/>
                      <a:pt x="231" y="341"/>
                    </a:cubicBezTo>
                    <a:cubicBezTo>
                      <a:pt x="231" y="341"/>
                      <a:pt x="231" y="340"/>
                      <a:pt x="232" y="340"/>
                    </a:cubicBezTo>
                    <a:cubicBezTo>
                      <a:pt x="233" y="341"/>
                      <a:pt x="234" y="342"/>
                      <a:pt x="234" y="341"/>
                    </a:cubicBezTo>
                    <a:cubicBezTo>
                      <a:pt x="234" y="341"/>
                      <a:pt x="234" y="341"/>
                      <a:pt x="233" y="339"/>
                    </a:cubicBezTo>
                    <a:cubicBezTo>
                      <a:pt x="232" y="337"/>
                      <a:pt x="233" y="338"/>
                      <a:pt x="231" y="337"/>
                    </a:cubicBezTo>
                    <a:cubicBezTo>
                      <a:pt x="229" y="336"/>
                      <a:pt x="227" y="335"/>
                      <a:pt x="227" y="334"/>
                    </a:cubicBezTo>
                    <a:cubicBezTo>
                      <a:pt x="227" y="333"/>
                      <a:pt x="229" y="334"/>
                      <a:pt x="227" y="333"/>
                    </a:cubicBezTo>
                    <a:cubicBezTo>
                      <a:pt x="226" y="331"/>
                      <a:pt x="224" y="330"/>
                      <a:pt x="224" y="328"/>
                    </a:cubicBezTo>
                    <a:cubicBezTo>
                      <a:pt x="223" y="326"/>
                      <a:pt x="224" y="325"/>
                      <a:pt x="224" y="325"/>
                    </a:cubicBezTo>
                    <a:cubicBezTo>
                      <a:pt x="225" y="325"/>
                      <a:pt x="226" y="325"/>
                      <a:pt x="227" y="327"/>
                    </a:cubicBezTo>
                    <a:cubicBezTo>
                      <a:pt x="228" y="328"/>
                      <a:pt x="229" y="328"/>
                      <a:pt x="229" y="328"/>
                    </a:cubicBezTo>
                    <a:cubicBezTo>
                      <a:pt x="229" y="327"/>
                      <a:pt x="229" y="326"/>
                      <a:pt x="230" y="327"/>
                    </a:cubicBezTo>
                    <a:cubicBezTo>
                      <a:pt x="231" y="327"/>
                      <a:pt x="232" y="328"/>
                      <a:pt x="231" y="327"/>
                    </a:cubicBezTo>
                    <a:cubicBezTo>
                      <a:pt x="231" y="327"/>
                      <a:pt x="229" y="326"/>
                      <a:pt x="231" y="326"/>
                    </a:cubicBezTo>
                    <a:cubicBezTo>
                      <a:pt x="232" y="326"/>
                      <a:pt x="235" y="328"/>
                      <a:pt x="233" y="326"/>
                    </a:cubicBezTo>
                    <a:cubicBezTo>
                      <a:pt x="232" y="325"/>
                      <a:pt x="229" y="325"/>
                      <a:pt x="231" y="323"/>
                    </a:cubicBezTo>
                    <a:cubicBezTo>
                      <a:pt x="232" y="322"/>
                      <a:pt x="232" y="323"/>
                      <a:pt x="233" y="322"/>
                    </a:cubicBezTo>
                    <a:cubicBezTo>
                      <a:pt x="234" y="322"/>
                      <a:pt x="235" y="321"/>
                      <a:pt x="235" y="322"/>
                    </a:cubicBezTo>
                    <a:cubicBezTo>
                      <a:pt x="235" y="322"/>
                      <a:pt x="234" y="325"/>
                      <a:pt x="235" y="324"/>
                    </a:cubicBezTo>
                    <a:cubicBezTo>
                      <a:pt x="236" y="323"/>
                      <a:pt x="236" y="322"/>
                      <a:pt x="238" y="322"/>
                    </a:cubicBezTo>
                    <a:cubicBezTo>
                      <a:pt x="240" y="322"/>
                      <a:pt x="241" y="322"/>
                      <a:pt x="242" y="323"/>
                    </a:cubicBezTo>
                    <a:cubicBezTo>
                      <a:pt x="243" y="323"/>
                      <a:pt x="243" y="324"/>
                      <a:pt x="243" y="324"/>
                    </a:cubicBezTo>
                    <a:cubicBezTo>
                      <a:pt x="244" y="324"/>
                      <a:pt x="244" y="324"/>
                      <a:pt x="246" y="324"/>
                    </a:cubicBezTo>
                    <a:cubicBezTo>
                      <a:pt x="248" y="324"/>
                      <a:pt x="250" y="323"/>
                      <a:pt x="251" y="322"/>
                    </a:cubicBezTo>
                    <a:cubicBezTo>
                      <a:pt x="252" y="321"/>
                      <a:pt x="256" y="321"/>
                      <a:pt x="257" y="321"/>
                    </a:cubicBezTo>
                    <a:cubicBezTo>
                      <a:pt x="258" y="321"/>
                      <a:pt x="259" y="321"/>
                      <a:pt x="259" y="320"/>
                    </a:cubicBezTo>
                    <a:cubicBezTo>
                      <a:pt x="259" y="320"/>
                      <a:pt x="260" y="320"/>
                      <a:pt x="258" y="319"/>
                    </a:cubicBezTo>
                    <a:cubicBezTo>
                      <a:pt x="256" y="318"/>
                      <a:pt x="254" y="318"/>
                      <a:pt x="254" y="316"/>
                    </a:cubicBezTo>
                    <a:cubicBezTo>
                      <a:pt x="254" y="315"/>
                      <a:pt x="253" y="315"/>
                      <a:pt x="253" y="315"/>
                    </a:cubicBezTo>
                    <a:cubicBezTo>
                      <a:pt x="253" y="313"/>
                      <a:pt x="253" y="313"/>
                      <a:pt x="253" y="312"/>
                    </a:cubicBezTo>
                    <a:cubicBezTo>
                      <a:pt x="252" y="312"/>
                      <a:pt x="253" y="309"/>
                      <a:pt x="254" y="308"/>
                    </a:cubicBezTo>
                    <a:cubicBezTo>
                      <a:pt x="254" y="306"/>
                      <a:pt x="255" y="306"/>
                      <a:pt x="256" y="305"/>
                    </a:cubicBezTo>
                    <a:cubicBezTo>
                      <a:pt x="256" y="304"/>
                      <a:pt x="257" y="304"/>
                      <a:pt x="257" y="303"/>
                    </a:cubicBezTo>
                    <a:cubicBezTo>
                      <a:pt x="257" y="301"/>
                      <a:pt x="257" y="299"/>
                      <a:pt x="258" y="298"/>
                    </a:cubicBezTo>
                    <a:cubicBezTo>
                      <a:pt x="258" y="296"/>
                      <a:pt x="258" y="295"/>
                      <a:pt x="259" y="295"/>
                    </a:cubicBezTo>
                    <a:cubicBezTo>
                      <a:pt x="260" y="294"/>
                      <a:pt x="261" y="295"/>
                      <a:pt x="263" y="294"/>
                    </a:cubicBezTo>
                    <a:cubicBezTo>
                      <a:pt x="263" y="293"/>
                      <a:pt x="264" y="293"/>
                      <a:pt x="264" y="292"/>
                    </a:cubicBezTo>
                    <a:cubicBezTo>
                      <a:pt x="264" y="291"/>
                      <a:pt x="264" y="291"/>
                      <a:pt x="264" y="290"/>
                    </a:cubicBezTo>
                    <a:cubicBezTo>
                      <a:pt x="263" y="289"/>
                      <a:pt x="262" y="289"/>
                      <a:pt x="263" y="289"/>
                    </a:cubicBezTo>
                    <a:cubicBezTo>
                      <a:pt x="264" y="288"/>
                      <a:pt x="266" y="286"/>
                      <a:pt x="268" y="285"/>
                    </a:cubicBezTo>
                    <a:cubicBezTo>
                      <a:pt x="268" y="285"/>
                      <a:pt x="268" y="285"/>
                      <a:pt x="268" y="285"/>
                    </a:cubicBezTo>
                    <a:cubicBezTo>
                      <a:pt x="269" y="284"/>
                      <a:pt x="269" y="282"/>
                      <a:pt x="271" y="282"/>
                    </a:cubicBezTo>
                    <a:cubicBezTo>
                      <a:pt x="273" y="282"/>
                      <a:pt x="274" y="282"/>
                      <a:pt x="274" y="283"/>
                    </a:cubicBezTo>
                    <a:cubicBezTo>
                      <a:pt x="275" y="284"/>
                      <a:pt x="275" y="285"/>
                      <a:pt x="277" y="285"/>
                    </a:cubicBezTo>
                    <a:cubicBezTo>
                      <a:pt x="279" y="285"/>
                      <a:pt x="280" y="286"/>
                      <a:pt x="282" y="286"/>
                    </a:cubicBezTo>
                    <a:cubicBezTo>
                      <a:pt x="284" y="286"/>
                      <a:pt x="287" y="286"/>
                      <a:pt x="287" y="286"/>
                    </a:cubicBezTo>
                    <a:cubicBezTo>
                      <a:pt x="287" y="287"/>
                      <a:pt x="282" y="289"/>
                      <a:pt x="281" y="289"/>
                    </a:cubicBezTo>
                    <a:cubicBezTo>
                      <a:pt x="280" y="290"/>
                      <a:pt x="279" y="290"/>
                      <a:pt x="281" y="291"/>
                    </a:cubicBezTo>
                    <a:cubicBezTo>
                      <a:pt x="282" y="291"/>
                      <a:pt x="285" y="292"/>
                      <a:pt x="285" y="293"/>
                    </a:cubicBezTo>
                    <a:cubicBezTo>
                      <a:pt x="285" y="294"/>
                      <a:pt x="283" y="295"/>
                      <a:pt x="284" y="296"/>
                    </a:cubicBezTo>
                    <a:cubicBezTo>
                      <a:pt x="285" y="297"/>
                      <a:pt x="287" y="298"/>
                      <a:pt x="288" y="298"/>
                    </a:cubicBezTo>
                    <a:cubicBezTo>
                      <a:pt x="288" y="297"/>
                      <a:pt x="290" y="295"/>
                      <a:pt x="292" y="295"/>
                    </a:cubicBezTo>
                    <a:cubicBezTo>
                      <a:pt x="293" y="295"/>
                      <a:pt x="295" y="293"/>
                      <a:pt x="297" y="293"/>
                    </a:cubicBezTo>
                    <a:cubicBezTo>
                      <a:pt x="299" y="293"/>
                      <a:pt x="302" y="293"/>
                      <a:pt x="302" y="293"/>
                    </a:cubicBezTo>
                    <a:cubicBezTo>
                      <a:pt x="303" y="292"/>
                      <a:pt x="304" y="292"/>
                      <a:pt x="303" y="292"/>
                    </a:cubicBezTo>
                    <a:cubicBezTo>
                      <a:pt x="303" y="291"/>
                      <a:pt x="305" y="291"/>
                      <a:pt x="304" y="291"/>
                    </a:cubicBezTo>
                    <a:cubicBezTo>
                      <a:pt x="303" y="290"/>
                      <a:pt x="301" y="290"/>
                      <a:pt x="300" y="290"/>
                    </a:cubicBezTo>
                    <a:cubicBezTo>
                      <a:pt x="299" y="290"/>
                      <a:pt x="296" y="292"/>
                      <a:pt x="295" y="291"/>
                    </a:cubicBezTo>
                    <a:cubicBezTo>
                      <a:pt x="293" y="289"/>
                      <a:pt x="292" y="288"/>
                      <a:pt x="293" y="287"/>
                    </a:cubicBezTo>
                    <a:cubicBezTo>
                      <a:pt x="294" y="285"/>
                      <a:pt x="296" y="283"/>
                      <a:pt x="297" y="283"/>
                    </a:cubicBezTo>
                    <a:cubicBezTo>
                      <a:pt x="299" y="282"/>
                      <a:pt x="302" y="282"/>
                      <a:pt x="304" y="281"/>
                    </a:cubicBezTo>
                    <a:cubicBezTo>
                      <a:pt x="306" y="280"/>
                      <a:pt x="308" y="279"/>
                      <a:pt x="311" y="278"/>
                    </a:cubicBezTo>
                    <a:cubicBezTo>
                      <a:pt x="311" y="278"/>
                      <a:pt x="312" y="278"/>
                      <a:pt x="312" y="278"/>
                    </a:cubicBezTo>
                    <a:cubicBezTo>
                      <a:pt x="315" y="278"/>
                      <a:pt x="317" y="278"/>
                      <a:pt x="316" y="279"/>
                    </a:cubicBezTo>
                    <a:cubicBezTo>
                      <a:pt x="315" y="279"/>
                      <a:pt x="312" y="282"/>
                      <a:pt x="311" y="282"/>
                    </a:cubicBezTo>
                    <a:cubicBezTo>
                      <a:pt x="310" y="282"/>
                      <a:pt x="310" y="283"/>
                      <a:pt x="312" y="284"/>
                    </a:cubicBezTo>
                    <a:cubicBezTo>
                      <a:pt x="313" y="284"/>
                      <a:pt x="313" y="286"/>
                      <a:pt x="312" y="286"/>
                    </a:cubicBezTo>
                    <a:cubicBezTo>
                      <a:pt x="311" y="286"/>
                      <a:pt x="309" y="288"/>
                      <a:pt x="308" y="289"/>
                    </a:cubicBezTo>
                    <a:cubicBezTo>
                      <a:pt x="308" y="291"/>
                      <a:pt x="308" y="291"/>
                      <a:pt x="307" y="292"/>
                    </a:cubicBezTo>
                    <a:cubicBezTo>
                      <a:pt x="305" y="292"/>
                      <a:pt x="305" y="292"/>
                      <a:pt x="305" y="292"/>
                    </a:cubicBezTo>
                    <a:cubicBezTo>
                      <a:pt x="304" y="293"/>
                      <a:pt x="303" y="293"/>
                      <a:pt x="305" y="294"/>
                    </a:cubicBezTo>
                    <a:cubicBezTo>
                      <a:pt x="306" y="294"/>
                      <a:pt x="305" y="295"/>
                      <a:pt x="306" y="296"/>
                    </a:cubicBezTo>
                    <a:cubicBezTo>
                      <a:pt x="307" y="296"/>
                      <a:pt x="310" y="296"/>
                      <a:pt x="311" y="297"/>
                    </a:cubicBezTo>
                    <a:cubicBezTo>
                      <a:pt x="312" y="298"/>
                      <a:pt x="317" y="301"/>
                      <a:pt x="318" y="303"/>
                    </a:cubicBezTo>
                    <a:cubicBezTo>
                      <a:pt x="319" y="303"/>
                      <a:pt x="320" y="304"/>
                      <a:pt x="321" y="304"/>
                    </a:cubicBezTo>
                    <a:cubicBezTo>
                      <a:pt x="322" y="306"/>
                      <a:pt x="323" y="307"/>
                      <a:pt x="324" y="307"/>
                    </a:cubicBezTo>
                    <a:cubicBezTo>
                      <a:pt x="326" y="308"/>
                      <a:pt x="330" y="311"/>
                      <a:pt x="331" y="312"/>
                    </a:cubicBezTo>
                    <a:cubicBezTo>
                      <a:pt x="331" y="313"/>
                      <a:pt x="331" y="316"/>
                      <a:pt x="331" y="317"/>
                    </a:cubicBezTo>
                    <a:cubicBezTo>
                      <a:pt x="331" y="318"/>
                      <a:pt x="330" y="318"/>
                      <a:pt x="330" y="318"/>
                    </a:cubicBezTo>
                    <a:cubicBezTo>
                      <a:pt x="329" y="319"/>
                      <a:pt x="324" y="322"/>
                      <a:pt x="323" y="322"/>
                    </a:cubicBezTo>
                    <a:cubicBezTo>
                      <a:pt x="321" y="322"/>
                      <a:pt x="318" y="321"/>
                      <a:pt x="317" y="321"/>
                    </a:cubicBezTo>
                    <a:cubicBezTo>
                      <a:pt x="315" y="321"/>
                      <a:pt x="309" y="321"/>
                      <a:pt x="308" y="321"/>
                    </a:cubicBezTo>
                    <a:cubicBezTo>
                      <a:pt x="306" y="321"/>
                      <a:pt x="304" y="319"/>
                      <a:pt x="304" y="319"/>
                    </a:cubicBezTo>
                    <a:cubicBezTo>
                      <a:pt x="303" y="319"/>
                      <a:pt x="303" y="320"/>
                      <a:pt x="301" y="319"/>
                    </a:cubicBezTo>
                    <a:cubicBezTo>
                      <a:pt x="300" y="319"/>
                      <a:pt x="301" y="318"/>
                      <a:pt x="299" y="317"/>
                    </a:cubicBezTo>
                    <a:cubicBezTo>
                      <a:pt x="297" y="317"/>
                      <a:pt x="296" y="317"/>
                      <a:pt x="295" y="316"/>
                    </a:cubicBezTo>
                    <a:cubicBezTo>
                      <a:pt x="294" y="315"/>
                      <a:pt x="294" y="314"/>
                      <a:pt x="293" y="314"/>
                    </a:cubicBezTo>
                    <a:cubicBezTo>
                      <a:pt x="293" y="315"/>
                      <a:pt x="284" y="314"/>
                      <a:pt x="283" y="315"/>
                    </a:cubicBezTo>
                    <a:cubicBezTo>
                      <a:pt x="281" y="315"/>
                      <a:pt x="276" y="319"/>
                      <a:pt x="274" y="320"/>
                    </a:cubicBezTo>
                    <a:cubicBezTo>
                      <a:pt x="272" y="320"/>
                      <a:pt x="266" y="320"/>
                      <a:pt x="264" y="320"/>
                    </a:cubicBezTo>
                    <a:cubicBezTo>
                      <a:pt x="262" y="320"/>
                      <a:pt x="261" y="320"/>
                      <a:pt x="261" y="320"/>
                    </a:cubicBezTo>
                    <a:cubicBezTo>
                      <a:pt x="260" y="321"/>
                      <a:pt x="259" y="321"/>
                      <a:pt x="260" y="321"/>
                    </a:cubicBezTo>
                    <a:cubicBezTo>
                      <a:pt x="261" y="322"/>
                      <a:pt x="262" y="322"/>
                      <a:pt x="261" y="323"/>
                    </a:cubicBezTo>
                    <a:cubicBezTo>
                      <a:pt x="260" y="323"/>
                      <a:pt x="259" y="323"/>
                      <a:pt x="259" y="323"/>
                    </a:cubicBezTo>
                    <a:cubicBezTo>
                      <a:pt x="259" y="324"/>
                      <a:pt x="259" y="325"/>
                      <a:pt x="259" y="325"/>
                    </a:cubicBezTo>
                    <a:cubicBezTo>
                      <a:pt x="258" y="325"/>
                      <a:pt x="253" y="324"/>
                      <a:pt x="252" y="325"/>
                    </a:cubicBezTo>
                    <a:cubicBezTo>
                      <a:pt x="251" y="325"/>
                      <a:pt x="250" y="325"/>
                      <a:pt x="249" y="325"/>
                    </a:cubicBezTo>
                    <a:cubicBezTo>
                      <a:pt x="248" y="325"/>
                      <a:pt x="245" y="325"/>
                      <a:pt x="245" y="325"/>
                    </a:cubicBezTo>
                    <a:cubicBezTo>
                      <a:pt x="244" y="325"/>
                      <a:pt x="245" y="327"/>
                      <a:pt x="244" y="328"/>
                    </a:cubicBezTo>
                    <a:cubicBezTo>
                      <a:pt x="243" y="329"/>
                      <a:pt x="242" y="330"/>
                      <a:pt x="243" y="331"/>
                    </a:cubicBezTo>
                    <a:cubicBezTo>
                      <a:pt x="243" y="331"/>
                      <a:pt x="244" y="332"/>
                      <a:pt x="245" y="332"/>
                    </a:cubicBezTo>
                    <a:cubicBezTo>
                      <a:pt x="245" y="331"/>
                      <a:pt x="247" y="330"/>
                      <a:pt x="247" y="331"/>
                    </a:cubicBezTo>
                    <a:cubicBezTo>
                      <a:pt x="247" y="332"/>
                      <a:pt x="247" y="332"/>
                      <a:pt x="247" y="332"/>
                    </a:cubicBezTo>
                    <a:cubicBezTo>
                      <a:pt x="246" y="333"/>
                      <a:pt x="244" y="334"/>
                      <a:pt x="245" y="334"/>
                    </a:cubicBezTo>
                    <a:cubicBezTo>
                      <a:pt x="245" y="334"/>
                      <a:pt x="246" y="334"/>
                      <a:pt x="247" y="334"/>
                    </a:cubicBezTo>
                    <a:cubicBezTo>
                      <a:pt x="247" y="334"/>
                      <a:pt x="247" y="335"/>
                      <a:pt x="247" y="336"/>
                    </a:cubicBezTo>
                    <a:cubicBezTo>
                      <a:pt x="247" y="337"/>
                      <a:pt x="249" y="338"/>
                      <a:pt x="247" y="338"/>
                    </a:cubicBezTo>
                    <a:cubicBezTo>
                      <a:pt x="245" y="338"/>
                      <a:pt x="245" y="336"/>
                      <a:pt x="245" y="337"/>
                    </a:cubicBezTo>
                    <a:cubicBezTo>
                      <a:pt x="244" y="338"/>
                      <a:pt x="244" y="339"/>
                      <a:pt x="244" y="340"/>
                    </a:cubicBezTo>
                    <a:cubicBezTo>
                      <a:pt x="245" y="340"/>
                      <a:pt x="245" y="340"/>
                      <a:pt x="246" y="340"/>
                    </a:cubicBezTo>
                    <a:cubicBezTo>
                      <a:pt x="247" y="341"/>
                      <a:pt x="246" y="341"/>
                      <a:pt x="246" y="342"/>
                    </a:cubicBezTo>
                    <a:cubicBezTo>
                      <a:pt x="246" y="343"/>
                      <a:pt x="244" y="343"/>
                      <a:pt x="247" y="344"/>
                    </a:cubicBezTo>
                    <a:cubicBezTo>
                      <a:pt x="250" y="345"/>
                      <a:pt x="250" y="345"/>
                      <a:pt x="250" y="346"/>
                    </a:cubicBezTo>
                    <a:cubicBezTo>
                      <a:pt x="251" y="346"/>
                      <a:pt x="251" y="347"/>
                      <a:pt x="250" y="347"/>
                    </a:cubicBezTo>
                    <a:cubicBezTo>
                      <a:pt x="249" y="348"/>
                      <a:pt x="248" y="349"/>
                      <a:pt x="249" y="349"/>
                    </a:cubicBezTo>
                    <a:cubicBezTo>
                      <a:pt x="249" y="349"/>
                      <a:pt x="251" y="348"/>
                      <a:pt x="251" y="348"/>
                    </a:cubicBezTo>
                    <a:cubicBezTo>
                      <a:pt x="252" y="348"/>
                      <a:pt x="253" y="349"/>
                      <a:pt x="252" y="349"/>
                    </a:cubicBezTo>
                    <a:cubicBezTo>
                      <a:pt x="251" y="349"/>
                      <a:pt x="249" y="350"/>
                      <a:pt x="250" y="350"/>
                    </a:cubicBezTo>
                    <a:cubicBezTo>
                      <a:pt x="251" y="350"/>
                      <a:pt x="253" y="349"/>
                      <a:pt x="253" y="349"/>
                    </a:cubicBezTo>
                    <a:cubicBezTo>
                      <a:pt x="253" y="349"/>
                      <a:pt x="253" y="351"/>
                      <a:pt x="253" y="352"/>
                    </a:cubicBezTo>
                    <a:cubicBezTo>
                      <a:pt x="252" y="353"/>
                      <a:pt x="251" y="355"/>
                      <a:pt x="252" y="354"/>
                    </a:cubicBezTo>
                    <a:cubicBezTo>
                      <a:pt x="253" y="354"/>
                      <a:pt x="254" y="355"/>
                      <a:pt x="254" y="353"/>
                    </a:cubicBezTo>
                    <a:cubicBezTo>
                      <a:pt x="255" y="351"/>
                      <a:pt x="254" y="350"/>
                      <a:pt x="256" y="350"/>
                    </a:cubicBezTo>
                    <a:cubicBezTo>
                      <a:pt x="257" y="349"/>
                      <a:pt x="260" y="352"/>
                      <a:pt x="261" y="353"/>
                    </a:cubicBezTo>
                    <a:cubicBezTo>
                      <a:pt x="263" y="353"/>
                      <a:pt x="267" y="353"/>
                      <a:pt x="268" y="352"/>
                    </a:cubicBezTo>
                    <a:cubicBezTo>
                      <a:pt x="268" y="350"/>
                      <a:pt x="267" y="348"/>
                      <a:pt x="271" y="350"/>
                    </a:cubicBezTo>
                    <a:cubicBezTo>
                      <a:pt x="274" y="351"/>
                      <a:pt x="278" y="355"/>
                      <a:pt x="280" y="354"/>
                    </a:cubicBezTo>
                    <a:cubicBezTo>
                      <a:pt x="282" y="354"/>
                      <a:pt x="288" y="352"/>
                      <a:pt x="289" y="351"/>
                    </a:cubicBezTo>
                    <a:cubicBezTo>
                      <a:pt x="290" y="349"/>
                      <a:pt x="291" y="349"/>
                      <a:pt x="293" y="349"/>
                    </a:cubicBezTo>
                    <a:cubicBezTo>
                      <a:pt x="295" y="350"/>
                      <a:pt x="295" y="351"/>
                      <a:pt x="296" y="350"/>
                    </a:cubicBezTo>
                    <a:cubicBezTo>
                      <a:pt x="297" y="349"/>
                      <a:pt x="299" y="349"/>
                      <a:pt x="299" y="349"/>
                    </a:cubicBezTo>
                    <a:cubicBezTo>
                      <a:pt x="299" y="350"/>
                      <a:pt x="299" y="351"/>
                      <a:pt x="298" y="352"/>
                    </a:cubicBezTo>
                    <a:cubicBezTo>
                      <a:pt x="298" y="352"/>
                      <a:pt x="299" y="353"/>
                      <a:pt x="299" y="354"/>
                    </a:cubicBezTo>
                    <a:cubicBezTo>
                      <a:pt x="299" y="354"/>
                      <a:pt x="299" y="354"/>
                      <a:pt x="298" y="355"/>
                    </a:cubicBezTo>
                    <a:cubicBezTo>
                      <a:pt x="298" y="355"/>
                      <a:pt x="298" y="355"/>
                      <a:pt x="297" y="355"/>
                    </a:cubicBezTo>
                    <a:cubicBezTo>
                      <a:pt x="297" y="357"/>
                      <a:pt x="298" y="357"/>
                      <a:pt x="298" y="358"/>
                    </a:cubicBezTo>
                    <a:cubicBezTo>
                      <a:pt x="298" y="360"/>
                      <a:pt x="298" y="362"/>
                      <a:pt x="298" y="363"/>
                    </a:cubicBezTo>
                    <a:cubicBezTo>
                      <a:pt x="298" y="363"/>
                      <a:pt x="298" y="364"/>
                      <a:pt x="297" y="364"/>
                    </a:cubicBezTo>
                    <a:cubicBezTo>
                      <a:pt x="296" y="365"/>
                      <a:pt x="295" y="370"/>
                      <a:pt x="294" y="371"/>
                    </a:cubicBezTo>
                    <a:cubicBezTo>
                      <a:pt x="294" y="372"/>
                      <a:pt x="294" y="372"/>
                      <a:pt x="293" y="373"/>
                    </a:cubicBezTo>
                    <a:cubicBezTo>
                      <a:pt x="293" y="373"/>
                      <a:pt x="293" y="374"/>
                      <a:pt x="292" y="375"/>
                    </a:cubicBezTo>
                    <a:cubicBezTo>
                      <a:pt x="291" y="377"/>
                      <a:pt x="290" y="380"/>
                      <a:pt x="290" y="381"/>
                    </a:cubicBezTo>
                    <a:cubicBezTo>
                      <a:pt x="290" y="382"/>
                      <a:pt x="289" y="383"/>
                      <a:pt x="288" y="384"/>
                    </a:cubicBezTo>
                    <a:cubicBezTo>
                      <a:pt x="287" y="384"/>
                      <a:pt x="287" y="385"/>
                      <a:pt x="286" y="385"/>
                    </a:cubicBezTo>
                    <a:cubicBezTo>
                      <a:pt x="285" y="385"/>
                      <a:pt x="283" y="385"/>
                      <a:pt x="282" y="385"/>
                    </a:cubicBezTo>
                    <a:cubicBezTo>
                      <a:pt x="281" y="385"/>
                      <a:pt x="279" y="386"/>
                      <a:pt x="278" y="385"/>
                    </a:cubicBezTo>
                    <a:cubicBezTo>
                      <a:pt x="278" y="385"/>
                      <a:pt x="276" y="383"/>
                      <a:pt x="271" y="383"/>
                    </a:cubicBezTo>
                    <a:cubicBezTo>
                      <a:pt x="269" y="383"/>
                      <a:pt x="268" y="383"/>
                      <a:pt x="265" y="385"/>
                    </a:cubicBezTo>
                    <a:cubicBezTo>
                      <a:pt x="262" y="387"/>
                      <a:pt x="260" y="388"/>
                      <a:pt x="258" y="387"/>
                    </a:cubicBezTo>
                    <a:cubicBezTo>
                      <a:pt x="255" y="386"/>
                      <a:pt x="244" y="384"/>
                      <a:pt x="241" y="383"/>
                    </a:cubicBezTo>
                    <a:cubicBezTo>
                      <a:pt x="239" y="383"/>
                      <a:pt x="238" y="382"/>
                      <a:pt x="238" y="382"/>
                    </a:cubicBezTo>
                    <a:cubicBezTo>
                      <a:pt x="237" y="381"/>
                      <a:pt x="237" y="381"/>
                      <a:pt x="236" y="381"/>
                    </a:cubicBezTo>
                    <a:cubicBezTo>
                      <a:pt x="234" y="380"/>
                      <a:pt x="230" y="380"/>
                      <a:pt x="228" y="379"/>
                    </a:cubicBezTo>
                    <a:cubicBezTo>
                      <a:pt x="226" y="377"/>
                      <a:pt x="225" y="374"/>
                      <a:pt x="219" y="375"/>
                    </a:cubicBezTo>
                    <a:cubicBezTo>
                      <a:pt x="212" y="375"/>
                      <a:pt x="209" y="379"/>
                      <a:pt x="208" y="381"/>
                    </a:cubicBezTo>
                    <a:cubicBezTo>
                      <a:pt x="208" y="383"/>
                      <a:pt x="210" y="385"/>
                      <a:pt x="209" y="386"/>
                    </a:cubicBezTo>
                    <a:cubicBezTo>
                      <a:pt x="208" y="387"/>
                      <a:pt x="207" y="391"/>
                      <a:pt x="204" y="391"/>
                    </a:cubicBezTo>
                    <a:cubicBezTo>
                      <a:pt x="202" y="390"/>
                      <a:pt x="197" y="387"/>
                      <a:pt x="193" y="386"/>
                    </a:cubicBezTo>
                    <a:cubicBezTo>
                      <a:pt x="189" y="385"/>
                      <a:pt x="187" y="386"/>
                      <a:pt x="185" y="384"/>
                    </a:cubicBezTo>
                    <a:cubicBezTo>
                      <a:pt x="184" y="381"/>
                      <a:pt x="185" y="380"/>
                      <a:pt x="183" y="379"/>
                    </a:cubicBezTo>
                    <a:cubicBezTo>
                      <a:pt x="182" y="378"/>
                      <a:pt x="179" y="377"/>
                      <a:pt x="177" y="376"/>
                    </a:cubicBezTo>
                    <a:cubicBezTo>
                      <a:pt x="175" y="376"/>
                      <a:pt x="174" y="375"/>
                      <a:pt x="172" y="375"/>
                    </a:cubicBezTo>
                    <a:cubicBezTo>
                      <a:pt x="170" y="375"/>
                      <a:pt x="168" y="375"/>
                      <a:pt x="166" y="374"/>
                    </a:cubicBezTo>
                    <a:cubicBezTo>
                      <a:pt x="165" y="373"/>
                      <a:pt x="165" y="373"/>
                      <a:pt x="164" y="373"/>
                    </a:cubicBezTo>
                    <a:cubicBezTo>
                      <a:pt x="163" y="373"/>
                      <a:pt x="162" y="373"/>
                      <a:pt x="161" y="372"/>
                    </a:cubicBezTo>
                    <a:cubicBezTo>
                      <a:pt x="161" y="370"/>
                      <a:pt x="161" y="369"/>
                      <a:pt x="160" y="370"/>
                    </a:cubicBezTo>
                    <a:cubicBezTo>
                      <a:pt x="159" y="370"/>
                      <a:pt x="157" y="370"/>
                      <a:pt x="156" y="369"/>
                    </a:cubicBezTo>
                    <a:cubicBezTo>
                      <a:pt x="155" y="368"/>
                      <a:pt x="155" y="367"/>
                      <a:pt x="156" y="366"/>
                    </a:cubicBezTo>
                    <a:cubicBezTo>
                      <a:pt x="158" y="365"/>
                      <a:pt x="161" y="364"/>
                      <a:pt x="161" y="360"/>
                    </a:cubicBezTo>
                    <a:cubicBezTo>
                      <a:pt x="161" y="357"/>
                      <a:pt x="157" y="355"/>
                      <a:pt x="158" y="354"/>
                    </a:cubicBezTo>
                    <a:cubicBezTo>
                      <a:pt x="158" y="352"/>
                      <a:pt x="161" y="352"/>
                      <a:pt x="161" y="350"/>
                    </a:cubicBezTo>
                    <a:cubicBezTo>
                      <a:pt x="161" y="349"/>
                      <a:pt x="162" y="347"/>
                      <a:pt x="160" y="348"/>
                    </a:cubicBezTo>
                    <a:cubicBezTo>
                      <a:pt x="159" y="349"/>
                      <a:pt x="157" y="351"/>
                      <a:pt x="157" y="350"/>
                    </a:cubicBezTo>
                    <a:cubicBezTo>
                      <a:pt x="157" y="349"/>
                      <a:pt x="156" y="347"/>
                      <a:pt x="154" y="346"/>
                    </a:cubicBezTo>
                    <a:cubicBezTo>
                      <a:pt x="152" y="346"/>
                      <a:pt x="148" y="349"/>
                      <a:pt x="147" y="349"/>
                    </a:cubicBezTo>
                    <a:cubicBezTo>
                      <a:pt x="147" y="349"/>
                      <a:pt x="147" y="349"/>
                      <a:pt x="147" y="349"/>
                    </a:cubicBezTo>
                    <a:cubicBezTo>
                      <a:pt x="145" y="350"/>
                      <a:pt x="145" y="349"/>
                      <a:pt x="145" y="349"/>
                    </a:cubicBezTo>
                    <a:cubicBezTo>
                      <a:pt x="144" y="349"/>
                      <a:pt x="144" y="349"/>
                      <a:pt x="143" y="349"/>
                    </a:cubicBezTo>
                    <a:cubicBezTo>
                      <a:pt x="142" y="349"/>
                      <a:pt x="142" y="347"/>
                      <a:pt x="141" y="347"/>
                    </a:cubicBezTo>
                    <a:cubicBezTo>
                      <a:pt x="140" y="348"/>
                      <a:pt x="140" y="349"/>
                      <a:pt x="138" y="349"/>
                    </a:cubicBezTo>
                    <a:cubicBezTo>
                      <a:pt x="136" y="348"/>
                      <a:pt x="136" y="347"/>
                      <a:pt x="135" y="348"/>
                    </a:cubicBezTo>
                    <a:cubicBezTo>
                      <a:pt x="134" y="348"/>
                      <a:pt x="133" y="349"/>
                      <a:pt x="132" y="349"/>
                    </a:cubicBezTo>
                    <a:cubicBezTo>
                      <a:pt x="131" y="349"/>
                      <a:pt x="129" y="351"/>
                      <a:pt x="128" y="350"/>
                    </a:cubicBezTo>
                    <a:cubicBezTo>
                      <a:pt x="127" y="350"/>
                      <a:pt x="127" y="349"/>
                      <a:pt x="126" y="349"/>
                    </a:cubicBezTo>
                    <a:cubicBezTo>
                      <a:pt x="125" y="349"/>
                      <a:pt x="120" y="349"/>
                      <a:pt x="119" y="349"/>
                    </a:cubicBezTo>
                    <a:cubicBezTo>
                      <a:pt x="117" y="350"/>
                      <a:pt x="106" y="351"/>
                      <a:pt x="104" y="352"/>
                    </a:cubicBezTo>
                    <a:cubicBezTo>
                      <a:pt x="102" y="353"/>
                      <a:pt x="100" y="354"/>
                      <a:pt x="99" y="355"/>
                    </a:cubicBezTo>
                    <a:cubicBezTo>
                      <a:pt x="98" y="355"/>
                      <a:pt x="98" y="356"/>
                      <a:pt x="97" y="356"/>
                    </a:cubicBezTo>
                    <a:cubicBezTo>
                      <a:pt x="96" y="356"/>
                      <a:pt x="92" y="357"/>
                      <a:pt x="92" y="358"/>
                    </a:cubicBezTo>
                    <a:cubicBezTo>
                      <a:pt x="91" y="358"/>
                      <a:pt x="89" y="361"/>
                      <a:pt x="87" y="361"/>
                    </a:cubicBezTo>
                    <a:cubicBezTo>
                      <a:pt x="87" y="361"/>
                      <a:pt x="87" y="361"/>
                      <a:pt x="87" y="361"/>
                    </a:cubicBezTo>
                    <a:cubicBezTo>
                      <a:pt x="85" y="361"/>
                      <a:pt x="82" y="359"/>
                      <a:pt x="81" y="359"/>
                    </a:cubicBezTo>
                    <a:cubicBezTo>
                      <a:pt x="81" y="360"/>
                      <a:pt x="80" y="360"/>
                      <a:pt x="79" y="360"/>
                    </a:cubicBezTo>
                    <a:cubicBezTo>
                      <a:pt x="78" y="360"/>
                      <a:pt x="78" y="359"/>
                      <a:pt x="77" y="359"/>
                    </a:cubicBezTo>
                    <a:cubicBezTo>
                      <a:pt x="76" y="360"/>
                      <a:pt x="73" y="361"/>
                      <a:pt x="72" y="360"/>
                    </a:cubicBezTo>
                    <a:cubicBezTo>
                      <a:pt x="70" y="359"/>
                      <a:pt x="68" y="357"/>
                      <a:pt x="67" y="356"/>
                    </a:cubicBezTo>
                    <a:cubicBezTo>
                      <a:pt x="67" y="356"/>
                      <a:pt x="66" y="356"/>
                      <a:pt x="65" y="356"/>
                    </a:cubicBezTo>
                    <a:cubicBezTo>
                      <a:pt x="64" y="356"/>
                      <a:pt x="63" y="363"/>
                      <a:pt x="60" y="366"/>
                    </a:cubicBezTo>
                    <a:cubicBezTo>
                      <a:pt x="57" y="369"/>
                      <a:pt x="55" y="371"/>
                      <a:pt x="52" y="371"/>
                    </a:cubicBezTo>
                    <a:cubicBezTo>
                      <a:pt x="50" y="372"/>
                      <a:pt x="46" y="375"/>
                      <a:pt x="46" y="377"/>
                    </a:cubicBezTo>
                    <a:cubicBezTo>
                      <a:pt x="45" y="379"/>
                      <a:pt x="45" y="381"/>
                      <a:pt x="44" y="382"/>
                    </a:cubicBezTo>
                    <a:cubicBezTo>
                      <a:pt x="43" y="382"/>
                      <a:pt x="42" y="387"/>
                      <a:pt x="43" y="388"/>
                    </a:cubicBezTo>
                    <a:cubicBezTo>
                      <a:pt x="43" y="390"/>
                      <a:pt x="44" y="390"/>
                      <a:pt x="43" y="392"/>
                    </a:cubicBezTo>
                    <a:cubicBezTo>
                      <a:pt x="42" y="393"/>
                      <a:pt x="40" y="399"/>
                      <a:pt x="38" y="399"/>
                    </a:cubicBezTo>
                    <a:cubicBezTo>
                      <a:pt x="36" y="400"/>
                      <a:pt x="34" y="401"/>
                      <a:pt x="33" y="402"/>
                    </a:cubicBezTo>
                    <a:cubicBezTo>
                      <a:pt x="32" y="403"/>
                      <a:pt x="29" y="405"/>
                      <a:pt x="27" y="406"/>
                    </a:cubicBezTo>
                    <a:cubicBezTo>
                      <a:pt x="26" y="406"/>
                      <a:pt x="25" y="407"/>
                      <a:pt x="25" y="408"/>
                    </a:cubicBezTo>
                    <a:cubicBezTo>
                      <a:pt x="23" y="410"/>
                      <a:pt x="22" y="413"/>
                      <a:pt x="21" y="413"/>
                    </a:cubicBezTo>
                    <a:cubicBezTo>
                      <a:pt x="20" y="414"/>
                      <a:pt x="16" y="416"/>
                      <a:pt x="15" y="419"/>
                    </a:cubicBezTo>
                    <a:cubicBezTo>
                      <a:pt x="13" y="423"/>
                      <a:pt x="13" y="427"/>
                      <a:pt x="12" y="427"/>
                    </a:cubicBezTo>
                    <a:cubicBezTo>
                      <a:pt x="12" y="428"/>
                      <a:pt x="11" y="429"/>
                      <a:pt x="8" y="432"/>
                    </a:cubicBezTo>
                    <a:cubicBezTo>
                      <a:pt x="6" y="435"/>
                      <a:pt x="5" y="440"/>
                      <a:pt x="4" y="440"/>
                    </a:cubicBezTo>
                    <a:cubicBezTo>
                      <a:pt x="3" y="441"/>
                      <a:pt x="2" y="444"/>
                      <a:pt x="1" y="446"/>
                    </a:cubicBezTo>
                    <a:cubicBezTo>
                      <a:pt x="1" y="446"/>
                      <a:pt x="1" y="446"/>
                      <a:pt x="1" y="446"/>
                    </a:cubicBezTo>
                    <a:cubicBezTo>
                      <a:pt x="1" y="448"/>
                      <a:pt x="2" y="449"/>
                      <a:pt x="3" y="450"/>
                    </a:cubicBezTo>
                    <a:cubicBezTo>
                      <a:pt x="4" y="451"/>
                      <a:pt x="5" y="452"/>
                      <a:pt x="5" y="454"/>
                    </a:cubicBezTo>
                    <a:cubicBezTo>
                      <a:pt x="5" y="455"/>
                      <a:pt x="4" y="458"/>
                      <a:pt x="4" y="459"/>
                    </a:cubicBezTo>
                    <a:cubicBezTo>
                      <a:pt x="4" y="460"/>
                      <a:pt x="9" y="464"/>
                      <a:pt x="7" y="467"/>
                    </a:cubicBezTo>
                    <a:cubicBezTo>
                      <a:pt x="6" y="470"/>
                      <a:pt x="5" y="473"/>
                      <a:pt x="5" y="474"/>
                    </a:cubicBezTo>
                    <a:cubicBezTo>
                      <a:pt x="4" y="475"/>
                      <a:pt x="4" y="476"/>
                      <a:pt x="4" y="477"/>
                    </a:cubicBezTo>
                    <a:cubicBezTo>
                      <a:pt x="4" y="478"/>
                      <a:pt x="3" y="479"/>
                      <a:pt x="3" y="480"/>
                    </a:cubicBezTo>
                    <a:cubicBezTo>
                      <a:pt x="2" y="481"/>
                      <a:pt x="4" y="482"/>
                      <a:pt x="4" y="483"/>
                    </a:cubicBezTo>
                    <a:cubicBezTo>
                      <a:pt x="4" y="484"/>
                      <a:pt x="3" y="484"/>
                      <a:pt x="2" y="485"/>
                    </a:cubicBezTo>
                    <a:cubicBezTo>
                      <a:pt x="2" y="486"/>
                      <a:pt x="0" y="485"/>
                      <a:pt x="2" y="486"/>
                    </a:cubicBezTo>
                    <a:cubicBezTo>
                      <a:pt x="3" y="487"/>
                      <a:pt x="5" y="488"/>
                      <a:pt x="4" y="489"/>
                    </a:cubicBezTo>
                    <a:cubicBezTo>
                      <a:pt x="3" y="490"/>
                      <a:pt x="2" y="489"/>
                      <a:pt x="3" y="490"/>
                    </a:cubicBezTo>
                    <a:cubicBezTo>
                      <a:pt x="4" y="491"/>
                      <a:pt x="3" y="491"/>
                      <a:pt x="4" y="492"/>
                    </a:cubicBezTo>
                    <a:cubicBezTo>
                      <a:pt x="5" y="492"/>
                      <a:pt x="5" y="492"/>
                      <a:pt x="5" y="492"/>
                    </a:cubicBezTo>
                    <a:cubicBezTo>
                      <a:pt x="4" y="493"/>
                      <a:pt x="3" y="493"/>
                      <a:pt x="3" y="494"/>
                    </a:cubicBezTo>
                    <a:cubicBezTo>
                      <a:pt x="3" y="494"/>
                      <a:pt x="3" y="494"/>
                      <a:pt x="3" y="495"/>
                    </a:cubicBezTo>
                    <a:cubicBezTo>
                      <a:pt x="3" y="496"/>
                      <a:pt x="3" y="497"/>
                      <a:pt x="4" y="498"/>
                    </a:cubicBezTo>
                    <a:cubicBezTo>
                      <a:pt x="4" y="498"/>
                      <a:pt x="4" y="498"/>
                      <a:pt x="4" y="499"/>
                    </a:cubicBezTo>
                    <a:cubicBezTo>
                      <a:pt x="5" y="500"/>
                      <a:pt x="5" y="502"/>
                      <a:pt x="7" y="502"/>
                    </a:cubicBezTo>
                    <a:cubicBezTo>
                      <a:pt x="8" y="502"/>
                      <a:pt x="11" y="502"/>
                      <a:pt x="12" y="502"/>
                    </a:cubicBezTo>
                    <a:cubicBezTo>
                      <a:pt x="12" y="502"/>
                      <a:pt x="11" y="502"/>
                      <a:pt x="11" y="503"/>
                    </a:cubicBezTo>
                    <a:cubicBezTo>
                      <a:pt x="11" y="504"/>
                      <a:pt x="12" y="505"/>
                      <a:pt x="14" y="507"/>
                    </a:cubicBezTo>
                    <a:cubicBezTo>
                      <a:pt x="14" y="507"/>
                      <a:pt x="14" y="507"/>
                      <a:pt x="14" y="507"/>
                    </a:cubicBezTo>
                    <a:cubicBezTo>
                      <a:pt x="16" y="509"/>
                      <a:pt x="16" y="510"/>
                      <a:pt x="19" y="513"/>
                    </a:cubicBezTo>
                    <a:cubicBezTo>
                      <a:pt x="20" y="514"/>
                      <a:pt x="22" y="516"/>
                      <a:pt x="23" y="518"/>
                    </a:cubicBezTo>
                    <a:cubicBezTo>
                      <a:pt x="23" y="519"/>
                      <a:pt x="24" y="520"/>
                      <a:pt x="24" y="521"/>
                    </a:cubicBezTo>
                    <a:cubicBezTo>
                      <a:pt x="24" y="523"/>
                      <a:pt x="24" y="523"/>
                      <a:pt x="26" y="524"/>
                    </a:cubicBezTo>
                    <a:cubicBezTo>
                      <a:pt x="28" y="526"/>
                      <a:pt x="27" y="527"/>
                      <a:pt x="29" y="528"/>
                    </a:cubicBezTo>
                    <a:cubicBezTo>
                      <a:pt x="30" y="529"/>
                      <a:pt x="31" y="529"/>
                      <a:pt x="32" y="530"/>
                    </a:cubicBezTo>
                    <a:cubicBezTo>
                      <a:pt x="34" y="531"/>
                      <a:pt x="36" y="532"/>
                      <a:pt x="38" y="533"/>
                    </a:cubicBezTo>
                    <a:cubicBezTo>
                      <a:pt x="40" y="535"/>
                      <a:pt x="43" y="538"/>
                      <a:pt x="45" y="540"/>
                    </a:cubicBezTo>
                    <a:cubicBezTo>
                      <a:pt x="48" y="542"/>
                      <a:pt x="51" y="545"/>
                      <a:pt x="55" y="544"/>
                    </a:cubicBezTo>
                    <a:cubicBezTo>
                      <a:pt x="55" y="544"/>
                      <a:pt x="56" y="544"/>
                      <a:pt x="56" y="544"/>
                    </a:cubicBezTo>
                    <a:cubicBezTo>
                      <a:pt x="60" y="543"/>
                      <a:pt x="65" y="540"/>
                      <a:pt x="73" y="540"/>
                    </a:cubicBezTo>
                    <a:cubicBezTo>
                      <a:pt x="77" y="540"/>
                      <a:pt x="80" y="540"/>
                      <a:pt x="82" y="541"/>
                    </a:cubicBezTo>
                    <a:cubicBezTo>
                      <a:pt x="84" y="541"/>
                      <a:pt x="85" y="542"/>
                      <a:pt x="86" y="542"/>
                    </a:cubicBezTo>
                    <a:cubicBezTo>
                      <a:pt x="87" y="542"/>
                      <a:pt x="94" y="539"/>
                      <a:pt x="99" y="537"/>
                    </a:cubicBezTo>
                    <a:cubicBezTo>
                      <a:pt x="101" y="536"/>
                      <a:pt x="103" y="536"/>
                      <a:pt x="105" y="535"/>
                    </a:cubicBezTo>
                    <a:cubicBezTo>
                      <a:pt x="106" y="535"/>
                      <a:pt x="107" y="534"/>
                      <a:pt x="108" y="534"/>
                    </a:cubicBezTo>
                    <a:cubicBezTo>
                      <a:pt x="110" y="534"/>
                      <a:pt x="111" y="533"/>
                      <a:pt x="112" y="533"/>
                    </a:cubicBezTo>
                    <a:cubicBezTo>
                      <a:pt x="113" y="533"/>
                      <a:pt x="114" y="533"/>
                      <a:pt x="115" y="533"/>
                    </a:cubicBezTo>
                    <a:cubicBezTo>
                      <a:pt x="116" y="533"/>
                      <a:pt x="117" y="533"/>
                      <a:pt x="118" y="533"/>
                    </a:cubicBezTo>
                    <a:cubicBezTo>
                      <a:pt x="120" y="533"/>
                      <a:pt x="121" y="533"/>
                      <a:pt x="123" y="534"/>
                    </a:cubicBezTo>
                    <a:cubicBezTo>
                      <a:pt x="126" y="535"/>
                      <a:pt x="130" y="537"/>
                      <a:pt x="130" y="538"/>
                    </a:cubicBezTo>
                    <a:cubicBezTo>
                      <a:pt x="130" y="539"/>
                      <a:pt x="128" y="539"/>
                      <a:pt x="130" y="542"/>
                    </a:cubicBezTo>
                    <a:cubicBezTo>
                      <a:pt x="132" y="544"/>
                      <a:pt x="132" y="545"/>
                      <a:pt x="134" y="545"/>
                    </a:cubicBezTo>
                    <a:cubicBezTo>
                      <a:pt x="137" y="544"/>
                      <a:pt x="139" y="543"/>
                      <a:pt x="139" y="543"/>
                    </a:cubicBezTo>
                    <a:cubicBezTo>
                      <a:pt x="140" y="543"/>
                      <a:pt x="138" y="544"/>
                      <a:pt x="139" y="544"/>
                    </a:cubicBezTo>
                    <a:cubicBezTo>
                      <a:pt x="140" y="544"/>
                      <a:pt x="141" y="543"/>
                      <a:pt x="142" y="543"/>
                    </a:cubicBezTo>
                    <a:cubicBezTo>
                      <a:pt x="144" y="543"/>
                      <a:pt x="146" y="542"/>
                      <a:pt x="146" y="542"/>
                    </a:cubicBezTo>
                    <a:cubicBezTo>
                      <a:pt x="145" y="542"/>
                      <a:pt x="146" y="541"/>
                      <a:pt x="147" y="541"/>
                    </a:cubicBezTo>
                    <a:cubicBezTo>
                      <a:pt x="147" y="541"/>
                      <a:pt x="147" y="542"/>
                      <a:pt x="147" y="542"/>
                    </a:cubicBezTo>
                    <a:cubicBezTo>
                      <a:pt x="148" y="543"/>
                      <a:pt x="148" y="544"/>
                      <a:pt x="149" y="544"/>
                    </a:cubicBezTo>
                    <a:cubicBezTo>
                      <a:pt x="149" y="544"/>
                      <a:pt x="151" y="546"/>
                      <a:pt x="151" y="546"/>
                    </a:cubicBezTo>
                    <a:cubicBezTo>
                      <a:pt x="151" y="546"/>
                      <a:pt x="152" y="545"/>
                      <a:pt x="152" y="546"/>
                    </a:cubicBezTo>
                    <a:cubicBezTo>
                      <a:pt x="153" y="547"/>
                      <a:pt x="153" y="547"/>
                      <a:pt x="154" y="549"/>
                    </a:cubicBezTo>
                    <a:cubicBezTo>
                      <a:pt x="155" y="550"/>
                      <a:pt x="155" y="554"/>
                      <a:pt x="155" y="555"/>
                    </a:cubicBezTo>
                    <a:cubicBezTo>
                      <a:pt x="154" y="556"/>
                      <a:pt x="155" y="557"/>
                      <a:pt x="155" y="557"/>
                    </a:cubicBezTo>
                    <a:cubicBezTo>
                      <a:pt x="155" y="558"/>
                      <a:pt x="155" y="558"/>
                      <a:pt x="154" y="559"/>
                    </a:cubicBezTo>
                    <a:cubicBezTo>
                      <a:pt x="153" y="560"/>
                      <a:pt x="151" y="562"/>
                      <a:pt x="152" y="562"/>
                    </a:cubicBezTo>
                    <a:cubicBezTo>
                      <a:pt x="153" y="562"/>
                      <a:pt x="153" y="563"/>
                      <a:pt x="153" y="564"/>
                    </a:cubicBezTo>
                    <a:cubicBezTo>
                      <a:pt x="153" y="564"/>
                      <a:pt x="153" y="564"/>
                      <a:pt x="153" y="564"/>
                    </a:cubicBezTo>
                    <a:cubicBezTo>
                      <a:pt x="153" y="565"/>
                      <a:pt x="152" y="565"/>
                      <a:pt x="152" y="566"/>
                    </a:cubicBezTo>
                    <a:cubicBezTo>
                      <a:pt x="151" y="567"/>
                      <a:pt x="152" y="567"/>
                      <a:pt x="152" y="567"/>
                    </a:cubicBezTo>
                    <a:cubicBezTo>
                      <a:pt x="153" y="568"/>
                      <a:pt x="153" y="568"/>
                      <a:pt x="152" y="568"/>
                    </a:cubicBezTo>
                    <a:cubicBezTo>
                      <a:pt x="152" y="569"/>
                      <a:pt x="152" y="571"/>
                      <a:pt x="151" y="571"/>
                    </a:cubicBezTo>
                    <a:cubicBezTo>
                      <a:pt x="151" y="572"/>
                      <a:pt x="150" y="573"/>
                      <a:pt x="149" y="574"/>
                    </a:cubicBezTo>
                    <a:cubicBezTo>
                      <a:pt x="149" y="575"/>
                      <a:pt x="150" y="577"/>
                      <a:pt x="151" y="579"/>
                    </a:cubicBezTo>
                    <a:cubicBezTo>
                      <a:pt x="153" y="581"/>
                      <a:pt x="158" y="587"/>
                      <a:pt x="159" y="588"/>
                    </a:cubicBezTo>
                    <a:cubicBezTo>
                      <a:pt x="159" y="589"/>
                      <a:pt x="160" y="590"/>
                      <a:pt x="162" y="592"/>
                    </a:cubicBezTo>
                    <a:cubicBezTo>
                      <a:pt x="164" y="594"/>
                      <a:pt x="166" y="597"/>
                      <a:pt x="167" y="598"/>
                    </a:cubicBezTo>
                    <a:cubicBezTo>
                      <a:pt x="167" y="598"/>
                      <a:pt x="167" y="598"/>
                      <a:pt x="167" y="598"/>
                    </a:cubicBezTo>
                    <a:cubicBezTo>
                      <a:pt x="168" y="599"/>
                      <a:pt x="167" y="601"/>
                      <a:pt x="168" y="602"/>
                    </a:cubicBezTo>
                    <a:cubicBezTo>
                      <a:pt x="168" y="603"/>
                      <a:pt x="168" y="604"/>
                      <a:pt x="168" y="605"/>
                    </a:cubicBezTo>
                    <a:cubicBezTo>
                      <a:pt x="168" y="605"/>
                      <a:pt x="168" y="605"/>
                      <a:pt x="168" y="605"/>
                    </a:cubicBezTo>
                    <a:cubicBezTo>
                      <a:pt x="169" y="608"/>
                      <a:pt x="172" y="614"/>
                      <a:pt x="173" y="616"/>
                    </a:cubicBezTo>
                    <a:cubicBezTo>
                      <a:pt x="174" y="618"/>
                      <a:pt x="174" y="619"/>
                      <a:pt x="173" y="620"/>
                    </a:cubicBezTo>
                    <a:cubicBezTo>
                      <a:pt x="172" y="621"/>
                      <a:pt x="170" y="620"/>
                      <a:pt x="173" y="624"/>
                    </a:cubicBezTo>
                    <a:cubicBezTo>
                      <a:pt x="175" y="629"/>
                      <a:pt x="177" y="632"/>
                      <a:pt x="176" y="636"/>
                    </a:cubicBezTo>
                    <a:cubicBezTo>
                      <a:pt x="175" y="640"/>
                      <a:pt x="173" y="641"/>
                      <a:pt x="172" y="643"/>
                    </a:cubicBezTo>
                    <a:cubicBezTo>
                      <a:pt x="171" y="644"/>
                      <a:pt x="171" y="645"/>
                      <a:pt x="170" y="646"/>
                    </a:cubicBezTo>
                    <a:cubicBezTo>
                      <a:pt x="169" y="647"/>
                      <a:pt x="167" y="658"/>
                      <a:pt x="166" y="660"/>
                    </a:cubicBezTo>
                    <a:cubicBezTo>
                      <a:pt x="165" y="661"/>
                      <a:pt x="165" y="666"/>
                      <a:pt x="165" y="669"/>
                    </a:cubicBezTo>
                    <a:cubicBezTo>
                      <a:pt x="165" y="670"/>
                      <a:pt x="165" y="672"/>
                      <a:pt x="165" y="672"/>
                    </a:cubicBezTo>
                    <a:cubicBezTo>
                      <a:pt x="165" y="674"/>
                      <a:pt x="170" y="680"/>
                      <a:pt x="171" y="682"/>
                    </a:cubicBezTo>
                    <a:cubicBezTo>
                      <a:pt x="172" y="684"/>
                      <a:pt x="174" y="690"/>
                      <a:pt x="176" y="693"/>
                    </a:cubicBezTo>
                    <a:cubicBezTo>
                      <a:pt x="177" y="695"/>
                      <a:pt x="180" y="700"/>
                      <a:pt x="179" y="701"/>
                    </a:cubicBezTo>
                    <a:cubicBezTo>
                      <a:pt x="179" y="702"/>
                      <a:pt x="179" y="709"/>
                      <a:pt x="180" y="712"/>
                    </a:cubicBezTo>
                    <a:cubicBezTo>
                      <a:pt x="181" y="715"/>
                      <a:pt x="181" y="721"/>
                      <a:pt x="182" y="724"/>
                    </a:cubicBezTo>
                    <a:cubicBezTo>
                      <a:pt x="183" y="728"/>
                      <a:pt x="186" y="732"/>
                      <a:pt x="189" y="736"/>
                    </a:cubicBezTo>
                    <a:cubicBezTo>
                      <a:pt x="189" y="736"/>
                      <a:pt x="189" y="737"/>
                      <a:pt x="189" y="737"/>
                    </a:cubicBezTo>
                    <a:cubicBezTo>
                      <a:pt x="192" y="741"/>
                      <a:pt x="194" y="748"/>
                      <a:pt x="195" y="749"/>
                    </a:cubicBezTo>
                    <a:cubicBezTo>
                      <a:pt x="195" y="751"/>
                      <a:pt x="199" y="755"/>
                      <a:pt x="199" y="758"/>
                    </a:cubicBezTo>
                    <a:cubicBezTo>
                      <a:pt x="199" y="761"/>
                      <a:pt x="199" y="762"/>
                      <a:pt x="198" y="763"/>
                    </a:cubicBezTo>
                    <a:cubicBezTo>
                      <a:pt x="197" y="763"/>
                      <a:pt x="197" y="765"/>
                      <a:pt x="198" y="766"/>
                    </a:cubicBezTo>
                    <a:cubicBezTo>
                      <a:pt x="199" y="767"/>
                      <a:pt x="200" y="769"/>
                      <a:pt x="199" y="771"/>
                    </a:cubicBezTo>
                    <a:cubicBezTo>
                      <a:pt x="199" y="772"/>
                      <a:pt x="199" y="773"/>
                      <a:pt x="200" y="772"/>
                    </a:cubicBezTo>
                    <a:cubicBezTo>
                      <a:pt x="200" y="772"/>
                      <a:pt x="200" y="770"/>
                      <a:pt x="201" y="771"/>
                    </a:cubicBezTo>
                    <a:cubicBezTo>
                      <a:pt x="202" y="773"/>
                      <a:pt x="202" y="773"/>
                      <a:pt x="204" y="774"/>
                    </a:cubicBezTo>
                    <a:cubicBezTo>
                      <a:pt x="205" y="774"/>
                      <a:pt x="205" y="775"/>
                      <a:pt x="206" y="775"/>
                    </a:cubicBezTo>
                    <a:cubicBezTo>
                      <a:pt x="208" y="776"/>
                      <a:pt x="211" y="773"/>
                      <a:pt x="213" y="773"/>
                    </a:cubicBezTo>
                    <a:cubicBezTo>
                      <a:pt x="216" y="773"/>
                      <a:pt x="216" y="774"/>
                      <a:pt x="218" y="773"/>
                    </a:cubicBezTo>
                    <a:cubicBezTo>
                      <a:pt x="220" y="771"/>
                      <a:pt x="218" y="770"/>
                      <a:pt x="222" y="771"/>
                    </a:cubicBezTo>
                    <a:cubicBezTo>
                      <a:pt x="225" y="771"/>
                      <a:pt x="232" y="771"/>
                      <a:pt x="234" y="771"/>
                    </a:cubicBezTo>
                    <a:cubicBezTo>
                      <a:pt x="235" y="771"/>
                      <a:pt x="234" y="769"/>
                      <a:pt x="235" y="769"/>
                    </a:cubicBezTo>
                    <a:cubicBezTo>
                      <a:pt x="236" y="769"/>
                      <a:pt x="236" y="768"/>
                      <a:pt x="237" y="769"/>
                    </a:cubicBezTo>
                    <a:cubicBezTo>
                      <a:pt x="237" y="771"/>
                      <a:pt x="238" y="772"/>
                      <a:pt x="239" y="771"/>
                    </a:cubicBezTo>
                    <a:cubicBezTo>
                      <a:pt x="239" y="770"/>
                      <a:pt x="238" y="768"/>
                      <a:pt x="240" y="768"/>
                    </a:cubicBezTo>
                    <a:cubicBezTo>
                      <a:pt x="242" y="768"/>
                      <a:pt x="243" y="770"/>
                      <a:pt x="247" y="767"/>
                    </a:cubicBezTo>
                    <a:cubicBezTo>
                      <a:pt x="252" y="763"/>
                      <a:pt x="260" y="756"/>
                      <a:pt x="261" y="754"/>
                    </a:cubicBezTo>
                    <a:cubicBezTo>
                      <a:pt x="263" y="752"/>
                      <a:pt x="263" y="752"/>
                      <a:pt x="265" y="750"/>
                    </a:cubicBezTo>
                    <a:cubicBezTo>
                      <a:pt x="266" y="748"/>
                      <a:pt x="269" y="742"/>
                      <a:pt x="271" y="740"/>
                    </a:cubicBezTo>
                    <a:cubicBezTo>
                      <a:pt x="273" y="738"/>
                      <a:pt x="275" y="737"/>
                      <a:pt x="276" y="735"/>
                    </a:cubicBezTo>
                    <a:cubicBezTo>
                      <a:pt x="277" y="734"/>
                      <a:pt x="278" y="730"/>
                      <a:pt x="279" y="726"/>
                    </a:cubicBezTo>
                    <a:cubicBezTo>
                      <a:pt x="279" y="725"/>
                      <a:pt x="280" y="724"/>
                      <a:pt x="280" y="723"/>
                    </a:cubicBezTo>
                    <a:cubicBezTo>
                      <a:pt x="280" y="721"/>
                      <a:pt x="279" y="722"/>
                      <a:pt x="278" y="722"/>
                    </a:cubicBezTo>
                    <a:cubicBezTo>
                      <a:pt x="277" y="721"/>
                      <a:pt x="277" y="721"/>
                      <a:pt x="278" y="720"/>
                    </a:cubicBezTo>
                    <a:cubicBezTo>
                      <a:pt x="280" y="718"/>
                      <a:pt x="279" y="717"/>
                      <a:pt x="282" y="716"/>
                    </a:cubicBezTo>
                    <a:cubicBezTo>
                      <a:pt x="284" y="715"/>
                      <a:pt x="288" y="714"/>
                      <a:pt x="290" y="712"/>
                    </a:cubicBezTo>
                    <a:cubicBezTo>
                      <a:pt x="292" y="711"/>
                      <a:pt x="293" y="710"/>
                      <a:pt x="293" y="708"/>
                    </a:cubicBezTo>
                    <a:cubicBezTo>
                      <a:pt x="293" y="707"/>
                      <a:pt x="293" y="703"/>
                      <a:pt x="294" y="702"/>
                    </a:cubicBezTo>
                    <a:cubicBezTo>
                      <a:pt x="294" y="700"/>
                      <a:pt x="293" y="694"/>
                      <a:pt x="292" y="692"/>
                    </a:cubicBezTo>
                    <a:cubicBezTo>
                      <a:pt x="291" y="691"/>
                      <a:pt x="290" y="688"/>
                      <a:pt x="290" y="686"/>
                    </a:cubicBezTo>
                    <a:cubicBezTo>
                      <a:pt x="289" y="683"/>
                      <a:pt x="287" y="680"/>
                      <a:pt x="289" y="682"/>
                    </a:cubicBezTo>
                    <a:cubicBezTo>
                      <a:pt x="291" y="683"/>
                      <a:pt x="291" y="683"/>
                      <a:pt x="293" y="681"/>
                    </a:cubicBezTo>
                    <a:cubicBezTo>
                      <a:pt x="295" y="678"/>
                      <a:pt x="297" y="678"/>
                      <a:pt x="299" y="677"/>
                    </a:cubicBezTo>
                    <a:cubicBezTo>
                      <a:pt x="300" y="676"/>
                      <a:pt x="302" y="671"/>
                      <a:pt x="303" y="670"/>
                    </a:cubicBezTo>
                    <a:cubicBezTo>
                      <a:pt x="305" y="669"/>
                      <a:pt x="305" y="671"/>
                      <a:pt x="309" y="669"/>
                    </a:cubicBezTo>
                    <a:cubicBezTo>
                      <a:pt x="313" y="666"/>
                      <a:pt x="315" y="666"/>
                      <a:pt x="318" y="663"/>
                    </a:cubicBezTo>
                    <a:cubicBezTo>
                      <a:pt x="320" y="661"/>
                      <a:pt x="325" y="654"/>
                      <a:pt x="324" y="653"/>
                    </a:cubicBezTo>
                    <a:cubicBezTo>
                      <a:pt x="324" y="652"/>
                      <a:pt x="323" y="647"/>
                      <a:pt x="322" y="645"/>
                    </a:cubicBezTo>
                    <a:cubicBezTo>
                      <a:pt x="322" y="643"/>
                      <a:pt x="322" y="634"/>
                      <a:pt x="322" y="632"/>
                    </a:cubicBezTo>
                    <a:cubicBezTo>
                      <a:pt x="322" y="630"/>
                      <a:pt x="322" y="629"/>
                      <a:pt x="322" y="629"/>
                    </a:cubicBezTo>
                    <a:cubicBezTo>
                      <a:pt x="321" y="628"/>
                      <a:pt x="321" y="628"/>
                      <a:pt x="321" y="628"/>
                    </a:cubicBezTo>
                    <a:cubicBezTo>
                      <a:pt x="319" y="626"/>
                      <a:pt x="318" y="625"/>
                      <a:pt x="318" y="623"/>
                    </a:cubicBezTo>
                    <a:cubicBezTo>
                      <a:pt x="317" y="621"/>
                      <a:pt x="316" y="620"/>
                      <a:pt x="316" y="619"/>
                    </a:cubicBezTo>
                    <a:cubicBezTo>
                      <a:pt x="316" y="617"/>
                      <a:pt x="316" y="614"/>
                      <a:pt x="316" y="613"/>
                    </a:cubicBezTo>
                    <a:cubicBezTo>
                      <a:pt x="316" y="613"/>
                      <a:pt x="315" y="612"/>
                      <a:pt x="316" y="611"/>
                    </a:cubicBezTo>
                    <a:cubicBezTo>
                      <a:pt x="317" y="610"/>
                      <a:pt x="318" y="610"/>
                      <a:pt x="317" y="609"/>
                    </a:cubicBezTo>
                    <a:cubicBezTo>
                      <a:pt x="315" y="607"/>
                      <a:pt x="312" y="606"/>
                      <a:pt x="313" y="603"/>
                    </a:cubicBezTo>
                    <a:cubicBezTo>
                      <a:pt x="313" y="600"/>
                      <a:pt x="314" y="598"/>
                      <a:pt x="316" y="596"/>
                    </a:cubicBezTo>
                    <a:cubicBezTo>
                      <a:pt x="316" y="595"/>
                      <a:pt x="317" y="594"/>
                      <a:pt x="317" y="593"/>
                    </a:cubicBezTo>
                    <a:cubicBezTo>
                      <a:pt x="320" y="590"/>
                      <a:pt x="320" y="586"/>
                      <a:pt x="321" y="584"/>
                    </a:cubicBezTo>
                    <a:cubicBezTo>
                      <a:pt x="323" y="583"/>
                      <a:pt x="323" y="584"/>
                      <a:pt x="324" y="582"/>
                    </a:cubicBezTo>
                    <a:cubicBezTo>
                      <a:pt x="325" y="581"/>
                      <a:pt x="324" y="581"/>
                      <a:pt x="327" y="580"/>
                    </a:cubicBezTo>
                    <a:cubicBezTo>
                      <a:pt x="329" y="579"/>
                      <a:pt x="332" y="573"/>
                      <a:pt x="334" y="571"/>
                    </a:cubicBezTo>
                    <a:cubicBezTo>
                      <a:pt x="337" y="569"/>
                      <a:pt x="343" y="562"/>
                      <a:pt x="347" y="559"/>
                    </a:cubicBezTo>
                    <a:cubicBezTo>
                      <a:pt x="352" y="556"/>
                      <a:pt x="359" y="553"/>
                      <a:pt x="364" y="545"/>
                    </a:cubicBezTo>
                    <a:cubicBezTo>
                      <a:pt x="369" y="538"/>
                      <a:pt x="372" y="531"/>
                      <a:pt x="374" y="529"/>
                    </a:cubicBezTo>
                    <a:cubicBezTo>
                      <a:pt x="375" y="526"/>
                      <a:pt x="380" y="520"/>
                      <a:pt x="381" y="518"/>
                    </a:cubicBezTo>
                    <a:cubicBezTo>
                      <a:pt x="382" y="515"/>
                      <a:pt x="383" y="511"/>
                      <a:pt x="384" y="508"/>
                    </a:cubicBezTo>
                    <a:cubicBezTo>
                      <a:pt x="384" y="505"/>
                      <a:pt x="383" y="503"/>
                      <a:pt x="384" y="503"/>
                    </a:cubicBezTo>
                    <a:cubicBezTo>
                      <a:pt x="384" y="502"/>
                      <a:pt x="385" y="502"/>
                      <a:pt x="383" y="502"/>
                    </a:cubicBezTo>
                    <a:cubicBezTo>
                      <a:pt x="381" y="502"/>
                      <a:pt x="381" y="501"/>
                      <a:pt x="379" y="503"/>
                    </a:cubicBezTo>
                    <a:cubicBezTo>
                      <a:pt x="378" y="504"/>
                      <a:pt x="377" y="505"/>
                      <a:pt x="372" y="505"/>
                    </a:cubicBezTo>
                    <a:cubicBezTo>
                      <a:pt x="367" y="505"/>
                      <a:pt x="366" y="506"/>
                      <a:pt x="364" y="506"/>
                    </a:cubicBezTo>
                    <a:cubicBezTo>
                      <a:pt x="363" y="506"/>
                      <a:pt x="364" y="504"/>
                      <a:pt x="362" y="505"/>
                    </a:cubicBezTo>
                    <a:cubicBezTo>
                      <a:pt x="359" y="507"/>
                      <a:pt x="359" y="508"/>
                      <a:pt x="357" y="508"/>
                    </a:cubicBezTo>
                    <a:cubicBezTo>
                      <a:pt x="355" y="508"/>
                      <a:pt x="356" y="506"/>
                      <a:pt x="352" y="508"/>
                    </a:cubicBezTo>
                    <a:cubicBezTo>
                      <a:pt x="349" y="509"/>
                      <a:pt x="348" y="510"/>
                      <a:pt x="346" y="510"/>
                    </a:cubicBezTo>
                    <a:cubicBezTo>
                      <a:pt x="345" y="509"/>
                      <a:pt x="342" y="509"/>
                      <a:pt x="341" y="507"/>
                    </a:cubicBezTo>
                    <a:cubicBezTo>
                      <a:pt x="340" y="506"/>
                      <a:pt x="340" y="505"/>
                      <a:pt x="340" y="504"/>
                    </a:cubicBezTo>
                    <a:cubicBezTo>
                      <a:pt x="339" y="503"/>
                      <a:pt x="339" y="503"/>
                      <a:pt x="338" y="503"/>
                    </a:cubicBezTo>
                    <a:cubicBezTo>
                      <a:pt x="335" y="503"/>
                      <a:pt x="333" y="503"/>
                      <a:pt x="336" y="502"/>
                    </a:cubicBezTo>
                    <a:cubicBezTo>
                      <a:pt x="338" y="501"/>
                      <a:pt x="340" y="500"/>
                      <a:pt x="340" y="499"/>
                    </a:cubicBezTo>
                    <a:cubicBezTo>
                      <a:pt x="339" y="498"/>
                      <a:pt x="338" y="497"/>
                      <a:pt x="337" y="496"/>
                    </a:cubicBezTo>
                    <a:cubicBezTo>
                      <a:pt x="336" y="496"/>
                      <a:pt x="336" y="496"/>
                      <a:pt x="336" y="495"/>
                    </a:cubicBezTo>
                    <a:cubicBezTo>
                      <a:pt x="334" y="494"/>
                      <a:pt x="331" y="491"/>
                      <a:pt x="329" y="489"/>
                    </a:cubicBezTo>
                    <a:cubicBezTo>
                      <a:pt x="328" y="487"/>
                      <a:pt x="328" y="485"/>
                      <a:pt x="325" y="484"/>
                    </a:cubicBezTo>
                    <a:cubicBezTo>
                      <a:pt x="322" y="483"/>
                      <a:pt x="323" y="484"/>
                      <a:pt x="322" y="483"/>
                    </a:cubicBezTo>
                    <a:cubicBezTo>
                      <a:pt x="321" y="482"/>
                      <a:pt x="319" y="480"/>
                      <a:pt x="319" y="481"/>
                    </a:cubicBezTo>
                    <a:cubicBezTo>
                      <a:pt x="319" y="482"/>
                      <a:pt x="320" y="483"/>
                      <a:pt x="319" y="483"/>
                    </a:cubicBezTo>
                    <a:cubicBezTo>
                      <a:pt x="319" y="482"/>
                      <a:pt x="316" y="477"/>
                      <a:pt x="315" y="473"/>
                    </a:cubicBezTo>
                    <a:cubicBezTo>
                      <a:pt x="315" y="470"/>
                      <a:pt x="315" y="467"/>
                      <a:pt x="313" y="466"/>
                    </a:cubicBezTo>
                    <a:cubicBezTo>
                      <a:pt x="313" y="466"/>
                      <a:pt x="312" y="465"/>
                      <a:pt x="312" y="465"/>
                    </a:cubicBezTo>
                    <a:cubicBezTo>
                      <a:pt x="310" y="464"/>
                      <a:pt x="306" y="460"/>
                      <a:pt x="305" y="458"/>
                    </a:cubicBezTo>
                    <a:cubicBezTo>
                      <a:pt x="304" y="455"/>
                      <a:pt x="305" y="449"/>
                      <a:pt x="305" y="448"/>
                    </a:cubicBezTo>
                    <a:cubicBezTo>
                      <a:pt x="305" y="447"/>
                      <a:pt x="306" y="447"/>
                      <a:pt x="305" y="447"/>
                    </a:cubicBezTo>
                    <a:cubicBezTo>
                      <a:pt x="305" y="446"/>
                      <a:pt x="303" y="445"/>
                      <a:pt x="303" y="444"/>
                    </a:cubicBezTo>
                    <a:cubicBezTo>
                      <a:pt x="303" y="443"/>
                      <a:pt x="303" y="442"/>
                      <a:pt x="302" y="440"/>
                    </a:cubicBezTo>
                    <a:cubicBezTo>
                      <a:pt x="301" y="439"/>
                      <a:pt x="297" y="437"/>
                      <a:pt x="296" y="436"/>
                    </a:cubicBezTo>
                    <a:cubicBezTo>
                      <a:pt x="296" y="436"/>
                      <a:pt x="296" y="435"/>
                      <a:pt x="296" y="435"/>
                    </a:cubicBezTo>
                    <a:cubicBezTo>
                      <a:pt x="295" y="433"/>
                      <a:pt x="295" y="430"/>
                      <a:pt x="295" y="430"/>
                    </a:cubicBezTo>
                    <a:cubicBezTo>
                      <a:pt x="295" y="429"/>
                      <a:pt x="297" y="430"/>
                      <a:pt x="297" y="429"/>
                    </a:cubicBezTo>
                    <a:cubicBezTo>
                      <a:pt x="296" y="429"/>
                      <a:pt x="293" y="425"/>
                      <a:pt x="292" y="423"/>
                    </a:cubicBezTo>
                    <a:cubicBezTo>
                      <a:pt x="291" y="422"/>
                      <a:pt x="290" y="419"/>
                      <a:pt x="288" y="416"/>
                    </a:cubicBezTo>
                    <a:cubicBezTo>
                      <a:pt x="287" y="412"/>
                      <a:pt x="286" y="410"/>
                      <a:pt x="285" y="409"/>
                    </a:cubicBezTo>
                    <a:cubicBezTo>
                      <a:pt x="285" y="408"/>
                      <a:pt x="285" y="408"/>
                      <a:pt x="284" y="407"/>
                    </a:cubicBezTo>
                    <a:cubicBezTo>
                      <a:pt x="284" y="406"/>
                      <a:pt x="281" y="403"/>
                      <a:pt x="281" y="401"/>
                    </a:cubicBezTo>
                    <a:cubicBezTo>
                      <a:pt x="280" y="400"/>
                      <a:pt x="280" y="400"/>
                      <a:pt x="279" y="399"/>
                    </a:cubicBezTo>
                    <a:cubicBezTo>
                      <a:pt x="278" y="398"/>
                      <a:pt x="278" y="395"/>
                      <a:pt x="278" y="394"/>
                    </a:cubicBezTo>
                    <a:cubicBezTo>
                      <a:pt x="278" y="393"/>
                      <a:pt x="277" y="390"/>
                      <a:pt x="278" y="391"/>
                    </a:cubicBezTo>
                    <a:cubicBezTo>
                      <a:pt x="278" y="392"/>
                      <a:pt x="283" y="399"/>
                      <a:pt x="283" y="400"/>
                    </a:cubicBezTo>
                    <a:cubicBezTo>
                      <a:pt x="283" y="402"/>
                      <a:pt x="284" y="403"/>
                      <a:pt x="286" y="404"/>
                    </a:cubicBezTo>
                    <a:cubicBezTo>
                      <a:pt x="287" y="405"/>
                      <a:pt x="288" y="408"/>
                      <a:pt x="288" y="406"/>
                    </a:cubicBezTo>
                    <a:cubicBezTo>
                      <a:pt x="289" y="405"/>
                      <a:pt x="290" y="404"/>
                      <a:pt x="290" y="403"/>
                    </a:cubicBezTo>
                    <a:cubicBezTo>
                      <a:pt x="290" y="403"/>
                      <a:pt x="290" y="402"/>
                      <a:pt x="290" y="402"/>
                    </a:cubicBezTo>
                    <a:cubicBezTo>
                      <a:pt x="291" y="401"/>
                      <a:pt x="291" y="401"/>
                      <a:pt x="291" y="402"/>
                    </a:cubicBezTo>
                    <a:cubicBezTo>
                      <a:pt x="291" y="402"/>
                      <a:pt x="291" y="402"/>
                      <a:pt x="291" y="402"/>
                    </a:cubicBezTo>
                    <a:cubicBezTo>
                      <a:pt x="290" y="403"/>
                      <a:pt x="291" y="404"/>
                      <a:pt x="292" y="404"/>
                    </a:cubicBezTo>
                    <a:cubicBezTo>
                      <a:pt x="293" y="403"/>
                      <a:pt x="294" y="405"/>
                      <a:pt x="296" y="408"/>
                    </a:cubicBezTo>
                    <a:cubicBezTo>
                      <a:pt x="297" y="410"/>
                      <a:pt x="303" y="421"/>
                      <a:pt x="304" y="421"/>
                    </a:cubicBezTo>
                    <a:cubicBezTo>
                      <a:pt x="304" y="422"/>
                      <a:pt x="305" y="424"/>
                      <a:pt x="305" y="425"/>
                    </a:cubicBezTo>
                    <a:cubicBezTo>
                      <a:pt x="306" y="427"/>
                      <a:pt x="309" y="429"/>
                      <a:pt x="311" y="430"/>
                    </a:cubicBezTo>
                    <a:cubicBezTo>
                      <a:pt x="312" y="431"/>
                      <a:pt x="314" y="435"/>
                      <a:pt x="315" y="438"/>
                    </a:cubicBezTo>
                    <a:cubicBezTo>
                      <a:pt x="316" y="441"/>
                      <a:pt x="315" y="444"/>
                      <a:pt x="317" y="447"/>
                    </a:cubicBezTo>
                    <a:cubicBezTo>
                      <a:pt x="318" y="450"/>
                      <a:pt x="323" y="454"/>
                      <a:pt x="324" y="454"/>
                    </a:cubicBezTo>
                    <a:cubicBezTo>
                      <a:pt x="325" y="455"/>
                      <a:pt x="328" y="462"/>
                      <a:pt x="331" y="465"/>
                    </a:cubicBezTo>
                    <a:cubicBezTo>
                      <a:pt x="333" y="469"/>
                      <a:pt x="335" y="471"/>
                      <a:pt x="336" y="472"/>
                    </a:cubicBezTo>
                    <a:cubicBezTo>
                      <a:pt x="336" y="473"/>
                      <a:pt x="337" y="474"/>
                      <a:pt x="337" y="475"/>
                    </a:cubicBezTo>
                    <a:cubicBezTo>
                      <a:pt x="337" y="476"/>
                      <a:pt x="337" y="477"/>
                      <a:pt x="336" y="478"/>
                    </a:cubicBezTo>
                    <a:cubicBezTo>
                      <a:pt x="335" y="480"/>
                      <a:pt x="337" y="486"/>
                      <a:pt x="339" y="491"/>
                    </a:cubicBezTo>
                    <a:cubicBezTo>
                      <a:pt x="340" y="496"/>
                      <a:pt x="339" y="496"/>
                      <a:pt x="341" y="496"/>
                    </a:cubicBezTo>
                    <a:cubicBezTo>
                      <a:pt x="344" y="497"/>
                      <a:pt x="347" y="498"/>
                      <a:pt x="350" y="495"/>
                    </a:cubicBezTo>
                    <a:cubicBezTo>
                      <a:pt x="354" y="492"/>
                      <a:pt x="353" y="493"/>
                      <a:pt x="357" y="493"/>
                    </a:cubicBezTo>
                    <a:cubicBezTo>
                      <a:pt x="361" y="492"/>
                      <a:pt x="361" y="490"/>
                      <a:pt x="365" y="489"/>
                    </a:cubicBezTo>
                    <a:cubicBezTo>
                      <a:pt x="368" y="488"/>
                      <a:pt x="372" y="487"/>
                      <a:pt x="375" y="485"/>
                    </a:cubicBezTo>
                    <a:cubicBezTo>
                      <a:pt x="377" y="484"/>
                      <a:pt x="386" y="483"/>
                      <a:pt x="388" y="481"/>
                    </a:cubicBezTo>
                    <a:cubicBezTo>
                      <a:pt x="391" y="478"/>
                      <a:pt x="389" y="478"/>
                      <a:pt x="391" y="476"/>
                    </a:cubicBezTo>
                    <a:cubicBezTo>
                      <a:pt x="392" y="475"/>
                      <a:pt x="394" y="474"/>
                      <a:pt x="396" y="473"/>
                    </a:cubicBezTo>
                    <a:cubicBezTo>
                      <a:pt x="398" y="472"/>
                      <a:pt x="400" y="471"/>
                      <a:pt x="402" y="472"/>
                    </a:cubicBezTo>
                    <a:cubicBezTo>
                      <a:pt x="406" y="472"/>
                      <a:pt x="409" y="471"/>
                      <a:pt x="408" y="470"/>
                    </a:cubicBezTo>
                    <a:cubicBezTo>
                      <a:pt x="408" y="469"/>
                      <a:pt x="407" y="469"/>
                      <a:pt x="409" y="468"/>
                    </a:cubicBezTo>
                    <a:cubicBezTo>
                      <a:pt x="410" y="467"/>
                      <a:pt x="414" y="467"/>
                      <a:pt x="415" y="465"/>
                    </a:cubicBezTo>
                    <a:cubicBezTo>
                      <a:pt x="417" y="463"/>
                      <a:pt x="417" y="461"/>
                      <a:pt x="420" y="461"/>
                    </a:cubicBezTo>
                    <a:cubicBezTo>
                      <a:pt x="422" y="461"/>
                      <a:pt x="423" y="460"/>
                      <a:pt x="422" y="456"/>
                    </a:cubicBezTo>
                    <a:cubicBezTo>
                      <a:pt x="422" y="453"/>
                      <a:pt x="421" y="452"/>
                      <a:pt x="424" y="451"/>
                    </a:cubicBezTo>
                    <a:cubicBezTo>
                      <a:pt x="427" y="451"/>
                      <a:pt x="428" y="451"/>
                      <a:pt x="429" y="449"/>
                    </a:cubicBezTo>
                    <a:cubicBezTo>
                      <a:pt x="429" y="447"/>
                      <a:pt x="432" y="444"/>
                      <a:pt x="434" y="442"/>
                    </a:cubicBezTo>
                    <a:cubicBezTo>
                      <a:pt x="435" y="440"/>
                      <a:pt x="435" y="439"/>
                      <a:pt x="434" y="439"/>
                    </a:cubicBezTo>
                    <a:cubicBezTo>
                      <a:pt x="433" y="439"/>
                      <a:pt x="431" y="437"/>
                      <a:pt x="429" y="435"/>
                    </a:cubicBezTo>
                    <a:cubicBezTo>
                      <a:pt x="428" y="433"/>
                      <a:pt x="429" y="433"/>
                      <a:pt x="427" y="432"/>
                    </a:cubicBezTo>
                    <a:cubicBezTo>
                      <a:pt x="425" y="432"/>
                      <a:pt x="419" y="431"/>
                      <a:pt x="417" y="428"/>
                    </a:cubicBezTo>
                    <a:cubicBezTo>
                      <a:pt x="415" y="425"/>
                      <a:pt x="413" y="422"/>
                      <a:pt x="414" y="421"/>
                    </a:cubicBezTo>
                    <a:cubicBezTo>
                      <a:pt x="414" y="419"/>
                      <a:pt x="416" y="416"/>
                      <a:pt x="415" y="417"/>
                    </a:cubicBezTo>
                    <a:cubicBezTo>
                      <a:pt x="413" y="419"/>
                      <a:pt x="411" y="421"/>
                      <a:pt x="409" y="423"/>
                    </a:cubicBezTo>
                    <a:cubicBezTo>
                      <a:pt x="407" y="425"/>
                      <a:pt x="403" y="428"/>
                      <a:pt x="401" y="429"/>
                    </a:cubicBezTo>
                    <a:cubicBezTo>
                      <a:pt x="399" y="430"/>
                      <a:pt x="398" y="429"/>
                      <a:pt x="396" y="429"/>
                    </a:cubicBezTo>
                    <a:cubicBezTo>
                      <a:pt x="395" y="428"/>
                      <a:pt x="395" y="429"/>
                      <a:pt x="393" y="430"/>
                    </a:cubicBezTo>
                    <a:cubicBezTo>
                      <a:pt x="391" y="430"/>
                      <a:pt x="391" y="432"/>
                      <a:pt x="389" y="430"/>
                    </a:cubicBezTo>
                    <a:cubicBezTo>
                      <a:pt x="389" y="430"/>
                      <a:pt x="389" y="430"/>
                      <a:pt x="389" y="430"/>
                    </a:cubicBezTo>
                    <a:cubicBezTo>
                      <a:pt x="388" y="429"/>
                      <a:pt x="387" y="428"/>
                      <a:pt x="386" y="427"/>
                    </a:cubicBezTo>
                    <a:cubicBezTo>
                      <a:pt x="385" y="427"/>
                      <a:pt x="385" y="427"/>
                      <a:pt x="386" y="426"/>
                    </a:cubicBezTo>
                    <a:cubicBezTo>
                      <a:pt x="386" y="426"/>
                      <a:pt x="387" y="425"/>
                      <a:pt x="387" y="424"/>
                    </a:cubicBezTo>
                    <a:cubicBezTo>
                      <a:pt x="387" y="422"/>
                      <a:pt x="387" y="421"/>
                      <a:pt x="387" y="420"/>
                    </a:cubicBezTo>
                    <a:cubicBezTo>
                      <a:pt x="387" y="419"/>
                      <a:pt x="386" y="417"/>
                      <a:pt x="385" y="418"/>
                    </a:cubicBezTo>
                    <a:cubicBezTo>
                      <a:pt x="384" y="418"/>
                      <a:pt x="383" y="418"/>
                      <a:pt x="383" y="420"/>
                    </a:cubicBezTo>
                    <a:cubicBezTo>
                      <a:pt x="383" y="421"/>
                      <a:pt x="383" y="423"/>
                      <a:pt x="382" y="423"/>
                    </a:cubicBezTo>
                    <a:cubicBezTo>
                      <a:pt x="382" y="424"/>
                      <a:pt x="382" y="424"/>
                      <a:pt x="382" y="424"/>
                    </a:cubicBezTo>
                    <a:cubicBezTo>
                      <a:pt x="382" y="423"/>
                      <a:pt x="378" y="418"/>
                      <a:pt x="378" y="417"/>
                    </a:cubicBezTo>
                    <a:cubicBezTo>
                      <a:pt x="377" y="416"/>
                      <a:pt x="379" y="416"/>
                      <a:pt x="379" y="415"/>
                    </a:cubicBezTo>
                    <a:cubicBezTo>
                      <a:pt x="380" y="414"/>
                      <a:pt x="380" y="414"/>
                      <a:pt x="379" y="413"/>
                    </a:cubicBezTo>
                    <a:cubicBezTo>
                      <a:pt x="378" y="412"/>
                      <a:pt x="376" y="412"/>
                      <a:pt x="376" y="411"/>
                    </a:cubicBezTo>
                    <a:cubicBezTo>
                      <a:pt x="376" y="410"/>
                      <a:pt x="375" y="411"/>
                      <a:pt x="374" y="410"/>
                    </a:cubicBezTo>
                    <a:cubicBezTo>
                      <a:pt x="373" y="409"/>
                      <a:pt x="371" y="405"/>
                      <a:pt x="369" y="402"/>
                    </a:cubicBezTo>
                    <a:cubicBezTo>
                      <a:pt x="369" y="402"/>
                      <a:pt x="369" y="402"/>
                      <a:pt x="369" y="402"/>
                    </a:cubicBezTo>
                    <a:cubicBezTo>
                      <a:pt x="368" y="399"/>
                      <a:pt x="366" y="398"/>
                      <a:pt x="366" y="397"/>
                    </a:cubicBezTo>
                    <a:cubicBezTo>
                      <a:pt x="366" y="395"/>
                      <a:pt x="367" y="397"/>
                      <a:pt x="368" y="396"/>
                    </a:cubicBezTo>
                    <a:cubicBezTo>
                      <a:pt x="368" y="396"/>
                      <a:pt x="369" y="396"/>
                      <a:pt x="367" y="394"/>
                    </a:cubicBezTo>
                    <a:cubicBezTo>
                      <a:pt x="367" y="394"/>
                      <a:pt x="366" y="393"/>
                      <a:pt x="366" y="393"/>
                    </a:cubicBezTo>
                    <a:cubicBezTo>
                      <a:pt x="366" y="393"/>
                      <a:pt x="366" y="393"/>
                      <a:pt x="367" y="393"/>
                    </a:cubicBezTo>
                    <a:cubicBezTo>
                      <a:pt x="368" y="394"/>
                      <a:pt x="370" y="395"/>
                      <a:pt x="371" y="394"/>
                    </a:cubicBezTo>
                    <a:cubicBezTo>
                      <a:pt x="371" y="394"/>
                      <a:pt x="371" y="394"/>
                      <a:pt x="371" y="394"/>
                    </a:cubicBezTo>
                    <a:cubicBezTo>
                      <a:pt x="371" y="393"/>
                      <a:pt x="372" y="393"/>
                      <a:pt x="372" y="393"/>
                    </a:cubicBezTo>
                    <a:cubicBezTo>
                      <a:pt x="372" y="392"/>
                      <a:pt x="372" y="390"/>
                      <a:pt x="372" y="390"/>
                    </a:cubicBezTo>
                    <a:cubicBezTo>
                      <a:pt x="373" y="391"/>
                      <a:pt x="374" y="392"/>
                      <a:pt x="375" y="392"/>
                    </a:cubicBezTo>
                    <a:cubicBezTo>
                      <a:pt x="375" y="392"/>
                      <a:pt x="374" y="393"/>
                      <a:pt x="375" y="393"/>
                    </a:cubicBezTo>
                    <a:cubicBezTo>
                      <a:pt x="377" y="392"/>
                      <a:pt x="377" y="391"/>
                      <a:pt x="378" y="392"/>
                    </a:cubicBezTo>
                    <a:cubicBezTo>
                      <a:pt x="378" y="392"/>
                      <a:pt x="378" y="392"/>
                      <a:pt x="379" y="394"/>
                    </a:cubicBezTo>
                    <a:cubicBezTo>
                      <a:pt x="381" y="395"/>
                      <a:pt x="384" y="402"/>
                      <a:pt x="385" y="403"/>
                    </a:cubicBezTo>
                    <a:cubicBezTo>
                      <a:pt x="385" y="404"/>
                      <a:pt x="386" y="406"/>
                      <a:pt x="388" y="406"/>
                    </a:cubicBezTo>
                    <a:cubicBezTo>
                      <a:pt x="389" y="407"/>
                      <a:pt x="393" y="410"/>
                      <a:pt x="396" y="411"/>
                    </a:cubicBezTo>
                    <a:cubicBezTo>
                      <a:pt x="399" y="413"/>
                      <a:pt x="405" y="415"/>
                      <a:pt x="406" y="415"/>
                    </a:cubicBezTo>
                    <a:cubicBezTo>
                      <a:pt x="407" y="414"/>
                      <a:pt x="409" y="413"/>
                      <a:pt x="409" y="414"/>
                    </a:cubicBezTo>
                    <a:cubicBezTo>
                      <a:pt x="409" y="414"/>
                      <a:pt x="408" y="415"/>
                      <a:pt x="409" y="415"/>
                    </a:cubicBezTo>
                    <a:cubicBezTo>
                      <a:pt x="411" y="414"/>
                      <a:pt x="413" y="413"/>
                      <a:pt x="414" y="412"/>
                    </a:cubicBezTo>
                    <a:cubicBezTo>
                      <a:pt x="414" y="411"/>
                      <a:pt x="414" y="412"/>
                      <a:pt x="413" y="411"/>
                    </a:cubicBezTo>
                    <a:cubicBezTo>
                      <a:pt x="413" y="411"/>
                      <a:pt x="413" y="411"/>
                      <a:pt x="414" y="411"/>
                    </a:cubicBezTo>
                    <a:cubicBezTo>
                      <a:pt x="415" y="411"/>
                      <a:pt x="417" y="411"/>
                      <a:pt x="418" y="413"/>
                    </a:cubicBezTo>
                    <a:cubicBezTo>
                      <a:pt x="419" y="414"/>
                      <a:pt x="419" y="418"/>
                      <a:pt x="421" y="419"/>
                    </a:cubicBezTo>
                    <a:cubicBezTo>
                      <a:pt x="422" y="420"/>
                      <a:pt x="433" y="422"/>
                      <a:pt x="437" y="422"/>
                    </a:cubicBezTo>
                    <a:cubicBezTo>
                      <a:pt x="441" y="422"/>
                      <a:pt x="443" y="423"/>
                      <a:pt x="445" y="424"/>
                    </a:cubicBezTo>
                    <a:cubicBezTo>
                      <a:pt x="446" y="424"/>
                      <a:pt x="446" y="424"/>
                      <a:pt x="447" y="424"/>
                    </a:cubicBezTo>
                    <a:cubicBezTo>
                      <a:pt x="450" y="424"/>
                      <a:pt x="457" y="422"/>
                      <a:pt x="458" y="422"/>
                    </a:cubicBezTo>
                    <a:cubicBezTo>
                      <a:pt x="458" y="421"/>
                      <a:pt x="459" y="422"/>
                      <a:pt x="461" y="422"/>
                    </a:cubicBezTo>
                    <a:cubicBezTo>
                      <a:pt x="463" y="422"/>
                      <a:pt x="468" y="423"/>
                      <a:pt x="470" y="422"/>
                    </a:cubicBezTo>
                    <a:cubicBezTo>
                      <a:pt x="472" y="422"/>
                      <a:pt x="474" y="421"/>
                      <a:pt x="474" y="422"/>
                    </a:cubicBezTo>
                    <a:cubicBezTo>
                      <a:pt x="475" y="423"/>
                      <a:pt x="475" y="425"/>
                      <a:pt x="475" y="425"/>
                    </a:cubicBezTo>
                    <a:cubicBezTo>
                      <a:pt x="476" y="425"/>
                      <a:pt x="477" y="426"/>
                      <a:pt x="478" y="427"/>
                    </a:cubicBezTo>
                    <a:cubicBezTo>
                      <a:pt x="478" y="428"/>
                      <a:pt x="479" y="431"/>
                      <a:pt x="480" y="431"/>
                    </a:cubicBezTo>
                    <a:cubicBezTo>
                      <a:pt x="481" y="432"/>
                      <a:pt x="481" y="432"/>
                      <a:pt x="481" y="431"/>
                    </a:cubicBezTo>
                    <a:cubicBezTo>
                      <a:pt x="481" y="430"/>
                      <a:pt x="481" y="430"/>
                      <a:pt x="482" y="430"/>
                    </a:cubicBezTo>
                    <a:cubicBezTo>
                      <a:pt x="482" y="431"/>
                      <a:pt x="481" y="430"/>
                      <a:pt x="483" y="432"/>
                    </a:cubicBezTo>
                    <a:cubicBezTo>
                      <a:pt x="483" y="432"/>
                      <a:pt x="483" y="432"/>
                      <a:pt x="483" y="432"/>
                    </a:cubicBezTo>
                    <a:cubicBezTo>
                      <a:pt x="484" y="434"/>
                      <a:pt x="485" y="435"/>
                      <a:pt x="486" y="436"/>
                    </a:cubicBezTo>
                    <a:cubicBezTo>
                      <a:pt x="488" y="436"/>
                      <a:pt x="488" y="438"/>
                      <a:pt x="490" y="438"/>
                    </a:cubicBezTo>
                    <a:cubicBezTo>
                      <a:pt x="491" y="438"/>
                      <a:pt x="492" y="437"/>
                      <a:pt x="494" y="437"/>
                    </a:cubicBezTo>
                    <a:cubicBezTo>
                      <a:pt x="496" y="437"/>
                      <a:pt x="496" y="437"/>
                      <a:pt x="495" y="438"/>
                    </a:cubicBezTo>
                    <a:cubicBezTo>
                      <a:pt x="494" y="438"/>
                      <a:pt x="493" y="440"/>
                      <a:pt x="491" y="440"/>
                    </a:cubicBezTo>
                    <a:cubicBezTo>
                      <a:pt x="490" y="441"/>
                      <a:pt x="489" y="440"/>
                      <a:pt x="488" y="440"/>
                    </a:cubicBezTo>
                    <a:cubicBezTo>
                      <a:pt x="488" y="440"/>
                      <a:pt x="488" y="441"/>
                      <a:pt x="488" y="442"/>
                    </a:cubicBezTo>
                    <a:cubicBezTo>
                      <a:pt x="488" y="443"/>
                      <a:pt x="493" y="447"/>
                      <a:pt x="494" y="448"/>
                    </a:cubicBezTo>
                    <a:cubicBezTo>
                      <a:pt x="496" y="450"/>
                      <a:pt x="497" y="451"/>
                      <a:pt x="499" y="450"/>
                    </a:cubicBezTo>
                    <a:cubicBezTo>
                      <a:pt x="501" y="450"/>
                      <a:pt x="502" y="449"/>
                      <a:pt x="504" y="448"/>
                    </a:cubicBezTo>
                    <a:cubicBezTo>
                      <a:pt x="506" y="447"/>
                      <a:pt x="507" y="446"/>
                      <a:pt x="506" y="445"/>
                    </a:cubicBezTo>
                    <a:cubicBezTo>
                      <a:pt x="506" y="444"/>
                      <a:pt x="505" y="444"/>
                      <a:pt x="505" y="444"/>
                    </a:cubicBezTo>
                    <a:cubicBezTo>
                      <a:pt x="506" y="443"/>
                      <a:pt x="506" y="443"/>
                      <a:pt x="506" y="442"/>
                    </a:cubicBezTo>
                    <a:cubicBezTo>
                      <a:pt x="506" y="441"/>
                      <a:pt x="507" y="441"/>
                      <a:pt x="508" y="441"/>
                    </a:cubicBezTo>
                    <a:cubicBezTo>
                      <a:pt x="509" y="441"/>
                      <a:pt x="509" y="441"/>
                      <a:pt x="508" y="442"/>
                    </a:cubicBezTo>
                    <a:cubicBezTo>
                      <a:pt x="508" y="442"/>
                      <a:pt x="508" y="443"/>
                      <a:pt x="509" y="443"/>
                    </a:cubicBezTo>
                    <a:cubicBezTo>
                      <a:pt x="509" y="443"/>
                      <a:pt x="510" y="443"/>
                      <a:pt x="509" y="444"/>
                    </a:cubicBezTo>
                    <a:cubicBezTo>
                      <a:pt x="508" y="444"/>
                      <a:pt x="507" y="445"/>
                      <a:pt x="508" y="445"/>
                    </a:cubicBezTo>
                    <a:cubicBezTo>
                      <a:pt x="509" y="445"/>
                      <a:pt x="510" y="444"/>
                      <a:pt x="509" y="445"/>
                    </a:cubicBezTo>
                    <a:cubicBezTo>
                      <a:pt x="508" y="446"/>
                      <a:pt x="507" y="446"/>
                      <a:pt x="508" y="447"/>
                    </a:cubicBezTo>
                    <a:cubicBezTo>
                      <a:pt x="510" y="448"/>
                      <a:pt x="510" y="449"/>
                      <a:pt x="510" y="450"/>
                    </a:cubicBezTo>
                    <a:cubicBezTo>
                      <a:pt x="510" y="451"/>
                      <a:pt x="509" y="452"/>
                      <a:pt x="509" y="453"/>
                    </a:cubicBezTo>
                    <a:cubicBezTo>
                      <a:pt x="509" y="454"/>
                      <a:pt x="507" y="454"/>
                      <a:pt x="509" y="456"/>
                    </a:cubicBezTo>
                    <a:cubicBezTo>
                      <a:pt x="511" y="458"/>
                      <a:pt x="510" y="461"/>
                      <a:pt x="510" y="464"/>
                    </a:cubicBezTo>
                    <a:cubicBezTo>
                      <a:pt x="510" y="466"/>
                      <a:pt x="510" y="466"/>
                      <a:pt x="510" y="468"/>
                    </a:cubicBezTo>
                    <a:cubicBezTo>
                      <a:pt x="510" y="470"/>
                      <a:pt x="509" y="472"/>
                      <a:pt x="510" y="471"/>
                    </a:cubicBezTo>
                    <a:cubicBezTo>
                      <a:pt x="510" y="470"/>
                      <a:pt x="510" y="468"/>
                      <a:pt x="511" y="469"/>
                    </a:cubicBezTo>
                    <a:cubicBezTo>
                      <a:pt x="511" y="471"/>
                      <a:pt x="512" y="477"/>
                      <a:pt x="514" y="479"/>
                    </a:cubicBezTo>
                    <a:cubicBezTo>
                      <a:pt x="515" y="481"/>
                      <a:pt x="518" y="487"/>
                      <a:pt x="519" y="492"/>
                    </a:cubicBezTo>
                    <a:cubicBezTo>
                      <a:pt x="520" y="497"/>
                      <a:pt x="519" y="497"/>
                      <a:pt x="522" y="500"/>
                    </a:cubicBezTo>
                    <a:cubicBezTo>
                      <a:pt x="525" y="503"/>
                      <a:pt x="526" y="506"/>
                      <a:pt x="527" y="510"/>
                    </a:cubicBezTo>
                    <a:cubicBezTo>
                      <a:pt x="529" y="514"/>
                      <a:pt x="527" y="515"/>
                      <a:pt x="529" y="518"/>
                    </a:cubicBezTo>
                    <a:cubicBezTo>
                      <a:pt x="531" y="520"/>
                      <a:pt x="531" y="522"/>
                      <a:pt x="533" y="523"/>
                    </a:cubicBezTo>
                    <a:cubicBezTo>
                      <a:pt x="535" y="525"/>
                      <a:pt x="539" y="522"/>
                      <a:pt x="540" y="521"/>
                    </a:cubicBezTo>
                    <a:cubicBezTo>
                      <a:pt x="540" y="519"/>
                      <a:pt x="540" y="518"/>
                      <a:pt x="541" y="517"/>
                    </a:cubicBezTo>
                    <a:cubicBezTo>
                      <a:pt x="542" y="516"/>
                      <a:pt x="543" y="514"/>
                      <a:pt x="545" y="514"/>
                    </a:cubicBezTo>
                    <a:cubicBezTo>
                      <a:pt x="546" y="513"/>
                      <a:pt x="549" y="512"/>
                      <a:pt x="549" y="511"/>
                    </a:cubicBezTo>
                    <a:cubicBezTo>
                      <a:pt x="548" y="509"/>
                      <a:pt x="548" y="506"/>
                      <a:pt x="548" y="504"/>
                    </a:cubicBezTo>
                    <a:cubicBezTo>
                      <a:pt x="548" y="502"/>
                      <a:pt x="549" y="500"/>
                      <a:pt x="550" y="498"/>
                    </a:cubicBezTo>
                    <a:cubicBezTo>
                      <a:pt x="552" y="496"/>
                      <a:pt x="551" y="495"/>
                      <a:pt x="551" y="493"/>
                    </a:cubicBezTo>
                    <a:cubicBezTo>
                      <a:pt x="550" y="491"/>
                      <a:pt x="549" y="485"/>
                      <a:pt x="549" y="483"/>
                    </a:cubicBezTo>
                    <a:cubicBezTo>
                      <a:pt x="550" y="482"/>
                      <a:pt x="551" y="480"/>
                      <a:pt x="552" y="479"/>
                    </a:cubicBezTo>
                    <a:cubicBezTo>
                      <a:pt x="554" y="479"/>
                      <a:pt x="555" y="478"/>
                      <a:pt x="557" y="477"/>
                    </a:cubicBezTo>
                    <a:cubicBezTo>
                      <a:pt x="559" y="476"/>
                      <a:pt x="560" y="477"/>
                      <a:pt x="561" y="476"/>
                    </a:cubicBezTo>
                    <a:cubicBezTo>
                      <a:pt x="562" y="475"/>
                      <a:pt x="561" y="473"/>
                      <a:pt x="563" y="473"/>
                    </a:cubicBezTo>
                    <a:cubicBezTo>
                      <a:pt x="565" y="472"/>
                      <a:pt x="566" y="469"/>
                      <a:pt x="569" y="467"/>
                    </a:cubicBezTo>
                    <a:cubicBezTo>
                      <a:pt x="571" y="465"/>
                      <a:pt x="575" y="461"/>
                      <a:pt x="576" y="460"/>
                    </a:cubicBezTo>
                    <a:cubicBezTo>
                      <a:pt x="578" y="458"/>
                      <a:pt x="578" y="457"/>
                      <a:pt x="581" y="456"/>
                    </a:cubicBezTo>
                    <a:cubicBezTo>
                      <a:pt x="583" y="456"/>
                      <a:pt x="587" y="452"/>
                      <a:pt x="587" y="451"/>
                    </a:cubicBezTo>
                    <a:cubicBezTo>
                      <a:pt x="587" y="449"/>
                      <a:pt x="585" y="448"/>
                      <a:pt x="587" y="447"/>
                    </a:cubicBezTo>
                    <a:cubicBezTo>
                      <a:pt x="589" y="446"/>
                      <a:pt x="591" y="445"/>
                      <a:pt x="592" y="444"/>
                    </a:cubicBezTo>
                    <a:cubicBezTo>
                      <a:pt x="594" y="442"/>
                      <a:pt x="595" y="439"/>
                      <a:pt x="595" y="441"/>
                    </a:cubicBezTo>
                    <a:cubicBezTo>
                      <a:pt x="594" y="442"/>
                      <a:pt x="592" y="444"/>
                      <a:pt x="594" y="444"/>
                    </a:cubicBezTo>
                    <a:cubicBezTo>
                      <a:pt x="595" y="444"/>
                      <a:pt x="594" y="446"/>
                      <a:pt x="596" y="444"/>
                    </a:cubicBezTo>
                    <a:cubicBezTo>
                      <a:pt x="598" y="442"/>
                      <a:pt x="598" y="442"/>
                      <a:pt x="598" y="443"/>
                    </a:cubicBezTo>
                    <a:cubicBezTo>
                      <a:pt x="598" y="444"/>
                      <a:pt x="598" y="445"/>
                      <a:pt x="598" y="445"/>
                    </a:cubicBezTo>
                    <a:cubicBezTo>
                      <a:pt x="598" y="445"/>
                      <a:pt x="599" y="445"/>
                      <a:pt x="599" y="444"/>
                    </a:cubicBezTo>
                    <a:cubicBezTo>
                      <a:pt x="599" y="443"/>
                      <a:pt x="599" y="440"/>
                      <a:pt x="599" y="442"/>
                    </a:cubicBezTo>
                    <a:cubicBezTo>
                      <a:pt x="600" y="444"/>
                      <a:pt x="600" y="443"/>
                      <a:pt x="600" y="443"/>
                    </a:cubicBezTo>
                    <a:cubicBezTo>
                      <a:pt x="600" y="442"/>
                      <a:pt x="600" y="441"/>
                      <a:pt x="601" y="442"/>
                    </a:cubicBezTo>
                    <a:cubicBezTo>
                      <a:pt x="601" y="444"/>
                      <a:pt x="602" y="444"/>
                      <a:pt x="602" y="443"/>
                    </a:cubicBezTo>
                    <a:cubicBezTo>
                      <a:pt x="603" y="441"/>
                      <a:pt x="602" y="438"/>
                      <a:pt x="603" y="440"/>
                    </a:cubicBezTo>
                    <a:cubicBezTo>
                      <a:pt x="604" y="443"/>
                      <a:pt x="605" y="443"/>
                      <a:pt x="607" y="442"/>
                    </a:cubicBezTo>
                    <a:cubicBezTo>
                      <a:pt x="608" y="441"/>
                      <a:pt x="606" y="438"/>
                      <a:pt x="606" y="437"/>
                    </a:cubicBezTo>
                    <a:cubicBezTo>
                      <a:pt x="606" y="435"/>
                      <a:pt x="606" y="435"/>
                      <a:pt x="605" y="434"/>
                    </a:cubicBezTo>
                    <a:cubicBezTo>
                      <a:pt x="604" y="433"/>
                      <a:pt x="606" y="435"/>
                      <a:pt x="607" y="436"/>
                    </a:cubicBezTo>
                    <a:cubicBezTo>
                      <a:pt x="607" y="436"/>
                      <a:pt x="607" y="438"/>
                      <a:pt x="608" y="438"/>
                    </a:cubicBezTo>
                    <a:cubicBezTo>
                      <a:pt x="609" y="438"/>
                      <a:pt x="610" y="438"/>
                      <a:pt x="611" y="438"/>
                    </a:cubicBezTo>
                    <a:cubicBezTo>
                      <a:pt x="611" y="438"/>
                      <a:pt x="612" y="437"/>
                      <a:pt x="612" y="438"/>
                    </a:cubicBezTo>
                    <a:cubicBezTo>
                      <a:pt x="612" y="439"/>
                      <a:pt x="613" y="439"/>
                      <a:pt x="613" y="441"/>
                    </a:cubicBezTo>
                    <a:cubicBezTo>
                      <a:pt x="613" y="443"/>
                      <a:pt x="613" y="444"/>
                      <a:pt x="613" y="445"/>
                    </a:cubicBezTo>
                    <a:cubicBezTo>
                      <a:pt x="614" y="446"/>
                      <a:pt x="614" y="447"/>
                      <a:pt x="614" y="448"/>
                    </a:cubicBezTo>
                    <a:cubicBezTo>
                      <a:pt x="615" y="449"/>
                      <a:pt x="615" y="450"/>
                      <a:pt x="616" y="451"/>
                    </a:cubicBezTo>
                    <a:cubicBezTo>
                      <a:pt x="618" y="453"/>
                      <a:pt x="619" y="456"/>
                      <a:pt x="619" y="455"/>
                    </a:cubicBezTo>
                    <a:cubicBezTo>
                      <a:pt x="619" y="454"/>
                      <a:pt x="618" y="452"/>
                      <a:pt x="619" y="453"/>
                    </a:cubicBezTo>
                    <a:cubicBezTo>
                      <a:pt x="620" y="454"/>
                      <a:pt x="624" y="458"/>
                      <a:pt x="623" y="459"/>
                    </a:cubicBezTo>
                    <a:cubicBezTo>
                      <a:pt x="622" y="461"/>
                      <a:pt x="621" y="463"/>
                      <a:pt x="622" y="462"/>
                    </a:cubicBezTo>
                    <a:cubicBezTo>
                      <a:pt x="622" y="461"/>
                      <a:pt x="623" y="460"/>
                      <a:pt x="624" y="461"/>
                    </a:cubicBezTo>
                    <a:cubicBezTo>
                      <a:pt x="625" y="463"/>
                      <a:pt x="627" y="468"/>
                      <a:pt x="626" y="470"/>
                    </a:cubicBezTo>
                    <a:cubicBezTo>
                      <a:pt x="625" y="472"/>
                      <a:pt x="626" y="476"/>
                      <a:pt x="625" y="477"/>
                    </a:cubicBezTo>
                    <a:cubicBezTo>
                      <a:pt x="625" y="479"/>
                      <a:pt x="626" y="479"/>
                      <a:pt x="626" y="478"/>
                    </a:cubicBezTo>
                    <a:cubicBezTo>
                      <a:pt x="627" y="476"/>
                      <a:pt x="627" y="475"/>
                      <a:pt x="627" y="476"/>
                    </a:cubicBezTo>
                    <a:cubicBezTo>
                      <a:pt x="627" y="477"/>
                      <a:pt x="627" y="479"/>
                      <a:pt x="627" y="479"/>
                    </a:cubicBezTo>
                    <a:cubicBezTo>
                      <a:pt x="627" y="478"/>
                      <a:pt x="628" y="477"/>
                      <a:pt x="628" y="478"/>
                    </a:cubicBezTo>
                    <a:cubicBezTo>
                      <a:pt x="628" y="479"/>
                      <a:pt x="628" y="481"/>
                      <a:pt x="629" y="480"/>
                    </a:cubicBezTo>
                    <a:cubicBezTo>
                      <a:pt x="629" y="479"/>
                      <a:pt x="630" y="477"/>
                      <a:pt x="630" y="478"/>
                    </a:cubicBezTo>
                    <a:cubicBezTo>
                      <a:pt x="630" y="479"/>
                      <a:pt x="629" y="480"/>
                      <a:pt x="631" y="479"/>
                    </a:cubicBezTo>
                    <a:cubicBezTo>
                      <a:pt x="632" y="478"/>
                      <a:pt x="631" y="478"/>
                      <a:pt x="632" y="477"/>
                    </a:cubicBezTo>
                    <a:cubicBezTo>
                      <a:pt x="634" y="477"/>
                      <a:pt x="636" y="476"/>
                      <a:pt x="637" y="475"/>
                    </a:cubicBezTo>
                    <a:cubicBezTo>
                      <a:pt x="637" y="474"/>
                      <a:pt x="638" y="473"/>
                      <a:pt x="638" y="473"/>
                    </a:cubicBezTo>
                    <a:cubicBezTo>
                      <a:pt x="639" y="472"/>
                      <a:pt x="638" y="471"/>
                      <a:pt x="639" y="472"/>
                    </a:cubicBezTo>
                    <a:cubicBezTo>
                      <a:pt x="639" y="473"/>
                      <a:pt x="639" y="475"/>
                      <a:pt x="640" y="475"/>
                    </a:cubicBezTo>
                    <a:cubicBezTo>
                      <a:pt x="640" y="475"/>
                      <a:pt x="642" y="474"/>
                      <a:pt x="642" y="476"/>
                    </a:cubicBezTo>
                    <a:cubicBezTo>
                      <a:pt x="642" y="478"/>
                      <a:pt x="643" y="489"/>
                      <a:pt x="645" y="491"/>
                    </a:cubicBezTo>
                    <a:cubicBezTo>
                      <a:pt x="647" y="493"/>
                      <a:pt x="647" y="493"/>
                      <a:pt x="647" y="494"/>
                    </a:cubicBezTo>
                    <a:cubicBezTo>
                      <a:pt x="647" y="495"/>
                      <a:pt x="649" y="497"/>
                      <a:pt x="649" y="496"/>
                    </a:cubicBezTo>
                    <a:cubicBezTo>
                      <a:pt x="649" y="495"/>
                      <a:pt x="649" y="496"/>
                      <a:pt x="649" y="497"/>
                    </a:cubicBezTo>
                    <a:cubicBezTo>
                      <a:pt x="648" y="497"/>
                      <a:pt x="648" y="498"/>
                      <a:pt x="648" y="499"/>
                    </a:cubicBezTo>
                    <a:cubicBezTo>
                      <a:pt x="648" y="500"/>
                      <a:pt x="648" y="500"/>
                      <a:pt x="649" y="499"/>
                    </a:cubicBezTo>
                    <a:cubicBezTo>
                      <a:pt x="649" y="499"/>
                      <a:pt x="649" y="500"/>
                      <a:pt x="649" y="500"/>
                    </a:cubicBezTo>
                    <a:cubicBezTo>
                      <a:pt x="648" y="501"/>
                      <a:pt x="647" y="502"/>
                      <a:pt x="647" y="503"/>
                    </a:cubicBezTo>
                    <a:cubicBezTo>
                      <a:pt x="647" y="504"/>
                      <a:pt x="648" y="505"/>
                      <a:pt x="648" y="504"/>
                    </a:cubicBezTo>
                    <a:cubicBezTo>
                      <a:pt x="648" y="504"/>
                      <a:pt x="650" y="503"/>
                      <a:pt x="649" y="504"/>
                    </a:cubicBezTo>
                    <a:cubicBezTo>
                      <a:pt x="649" y="504"/>
                      <a:pt x="649" y="506"/>
                      <a:pt x="648" y="507"/>
                    </a:cubicBezTo>
                    <a:cubicBezTo>
                      <a:pt x="648" y="508"/>
                      <a:pt x="647" y="508"/>
                      <a:pt x="647" y="509"/>
                    </a:cubicBezTo>
                    <a:cubicBezTo>
                      <a:pt x="647" y="510"/>
                      <a:pt x="647" y="512"/>
                      <a:pt x="647" y="514"/>
                    </a:cubicBezTo>
                    <a:cubicBezTo>
                      <a:pt x="647" y="516"/>
                      <a:pt x="647" y="518"/>
                      <a:pt x="646" y="519"/>
                    </a:cubicBezTo>
                    <a:cubicBezTo>
                      <a:pt x="646" y="520"/>
                      <a:pt x="646" y="521"/>
                      <a:pt x="646" y="522"/>
                    </a:cubicBezTo>
                    <a:cubicBezTo>
                      <a:pt x="647" y="523"/>
                      <a:pt x="648" y="522"/>
                      <a:pt x="649" y="523"/>
                    </a:cubicBezTo>
                    <a:cubicBezTo>
                      <a:pt x="650" y="524"/>
                      <a:pt x="652" y="528"/>
                      <a:pt x="653" y="529"/>
                    </a:cubicBezTo>
                    <a:cubicBezTo>
                      <a:pt x="654" y="530"/>
                      <a:pt x="655" y="532"/>
                      <a:pt x="656" y="533"/>
                    </a:cubicBezTo>
                    <a:cubicBezTo>
                      <a:pt x="657" y="533"/>
                      <a:pt x="657" y="533"/>
                      <a:pt x="657" y="533"/>
                    </a:cubicBezTo>
                    <a:cubicBezTo>
                      <a:pt x="658" y="535"/>
                      <a:pt x="658" y="540"/>
                      <a:pt x="658" y="543"/>
                    </a:cubicBezTo>
                    <a:cubicBezTo>
                      <a:pt x="659" y="545"/>
                      <a:pt x="660" y="548"/>
                      <a:pt x="661" y="549"/>
                    </a:cubicBezTo>
                    <a:cubicBezTo>
                      <a:pt x="662" y="550"/>
                      <a:pt x="663" y="552"/>
                      <a:pt x="664" y="554"/>
                    </a:cubicBezTo>
                    <a:cubicBezTo>
                      <a:pt x="664" y="556"/>
                      <a:pt x="667" y="557"/>
                      <a:pt x="669" y="559"/>
                    </a:cubicBezTo>
                    <a:cubicBezTo>
                      <a:pt x="672" y="561"/>
                      <a:pt x="675" y="563"/>
                      <a:pt x="677" y="563"/>
                    </a:cubicBezTo>
                    <a:cubicBezTo>
                      <a:pt x="678" y="564"/>
                      <a:pt x="680" y="563"/>
                      <a:pt x="680" y="563"/>
                    </a:cubicBezTo>
                    <a:cubicBezTo>
                      <a:pt x="681" y="563"/>
                      <a:pt x="681" y="563"/>
                      <a:pt x="680" y="561"/>
                    </a:cubicBezTo>
                    <a:cubicBezTo>
                      <a:pt x="679" y="559"/>
                      <a:pt x="677" y="557"/>
                      <a:pt x="676" y="555"/>
                    </a:cubicBezTo>
                    <a:cubicBezTo>
                      <a:pt x="675" y="554"/>
                      <a:pt x="674" y="550"/>
                      <a:pt x="675" y="548"/>
                    </a:cubicBezTo>
                    <a:cubicBezTo>
                      <a:pt x="675" y="546"/>
                      <a:pt x="676" y="543"/>
                      <a:pt x="675" y="541"/>
                    </a:cubicBezTo>
                    <a:cubicBezTo>
                      <a:pt x="674" y="540"/>
                      <a:pt x="670" y="537"/>
                      <a:pt x="668" y="535"/>
                    </a:cubicBezTo>
                    <a:cubicBezTo>
                      <a:pt x="668" y="535"/>
                      <a:pt x="668" y="535"/>
                      <a:pt x="668" y="535"/>
                    </a:cubicBezTo>
                    <a:cubicBezTo>
                      <a:pt x="666" y="533"/>
                      <a:pt x="665" y="531"/>
                      <a:pt x="663" y="531"/>
                    </a:cubicBezTo>
                    <a:cubicBezTo>
                      <a:pt x="661" y="530"/>
                      <a:pt x="658" y="530"/>
                      <a:pt x="657" y="528"/>
                    </a:cubicBezTo>
                    <a:cubicBezTo>
                      <a:pt x="656" y="527"/>
                      <a:pt x="657" y="526"/>
                      <a:pt x="658" y="527"/>
                    </a:cubicBezTo>
                    <a:cubicBezTo>
                      <a:pt x="658" y="528"/>
                      <a:pt x="659" y="528"/>
                      <a:pt x="658" y="526"/>
                    </a:cubicBezTo>
                    <a:cubicBezTo>
                      <a:pt x="657" y="524"/>
                      <a:pt x="656" y="521"/>
                      <a:pt x="655" y="520"/>
                    </a:cubicBezTo>
                    <a:cubicBezTo>
                      <a:pt x="655" y="518"/>
                      <a:pt x="656" y="518"/>
                      <a:pt x="654" y="518"/>
                    </a:cubicBezTo>
                    <a:cubicBezTo>
                      <a:pt x="653" y="517"/>
                      <a:pt x="651" y="517"/>
                      <a:pt x="651" y="515"/>
                    </a:cubicBezTo>
                    <a:cubicBezTo>
                      <a:pt x="651" y="514"/>
                      <a:pt x="651" y="511"/>
                      <a:pt x="652" y="509"/>
                    </a:cubicBezTo>
                    <a:cubicBezTo>
                      <a:pt x="653" y="507"/>
                      <a:pt x="654" y="506"/>
                      <a:pt x="654" y="504"/>
                    </a:cubicBezTo>
                    <a:cubicBezTo>
                      <a:pt x="655" y="502"/>
                      <a:pt x="656" y="503"/>
                      <a:pt x="656" y="500"/>
                    </a:cubicBezTo>
                    <a:cubicBezTo>
                      <a:pt x="656" y="497"/>
                      <a:pt x="656" y="493"/>
                      <a:pt x="656" y="493"/>
                    </a:cubicBezTo>
                    <a:cubicBezTo>
                      <a:pt x="657" y="492"/>
                      <a:pt x="661" y="492"/>
                      <a:pt x="661" y="494"/>
                    </a:cubicBezTo>
                    <a:cubicBezTo>
                      <a:pt x="661" y="496"/>
                      <a:pt x="660" y="498"/>
                      <a:pt x="661" y="498"/>
                    </a:cubicBezTo>
                    <a:cubicBezTo>
                      <a:pt x="663" y="498"/>
                      <a:pt x="666" y="498"/>
                      <a:pt x="668" y="499"/>
                    </a:cubicBezTo>
                    <a:cubicBezTo>
                      <a:pt x="670" y="500"/>
                      <a:pt x="671" y="500"/>
                      <a:pt x="672" y="501"/>
                    </a:cubicBezTo>
                    <a:cubicBezTo>
                      <a:pt x="672" y="502"/>
                      <a:pt x="672" y="502"/>
                      <a:pt x="672" y="502"/>
                    </a:cubicBezTo>
                    <a:cubicBezTo>
                      <a:pt x="673" y="503"/>
                      <a:pt x="674" y="505"/>
                      <a:pt x="674" y="507"/>
                    </a:cubicBezTo>
                    <a:cubicBezTo>
                      <a:pt x="674" y="508"/>
                      <a:pt x="675" y="508"/>
                      <a:pt x="675" y="508"/>
                    </a:cubicBezTo>
                    <a:cubicBezTo>
                      <a:pt x="676" y="507"/>
                      <a:pt x="676" y="508"/>
                      <a:pt x="676" y="509"/>
                    </a:cubicBezTo>
                    <a:cubicBezTo>
                      <a:pt x="676" y="510"/>
                      <a:pt x="676" y="510"/>
                      <a:pt x="677" y="510"/>
                    </a:cubicBezTo>
                    <a:cubicBezTo>
                      <a:pt x="678" y="510"/>
                      <a:pt x="678" y="511"/>
                      <a:pt x="678" y="512"/>
                    </a:cubicBezTo>
                    <a:cubicBezTo>
                      <a:pt x="678" y="512"/>
                      <a:pt x="678" y="514"/>
                      <a:pt x="679" y="513"/>
                    </a:cubicBezTo>
                    <a:cubicBezTo>
                      <a:pt x="679" y="512"/>
                      <a:pt x="680" y="510"/>
                      <a:pt x="681" y="511"/>
                    </a:cubicBezTo>
                    <a:cubicBezTo>
                      <a:pt x="681" y="511"/>
                      <a:pt x="681" y="511"/>
                      <a:pt x="681" y="511"/>
                    </a:cubicBezTo>
                    <a:cubicBezTo>
                      <a:pt x="682" y="511"/>
                      <a:pt x="681" y="512"/>
                      <a:pt x="682" y="512"/>
                    </a:cubicBezTo>
                    <a:cubicBezTo>
                      <a:pt x="684" y="512"/>
                      <a:pt x="685" y="512"/>
                      <a:pt x="685" y="513"/>
                    </a:cubicBezTo>
                    <a:cubicBezTo>
                      <a:pt x="685" y="514"/>
                      <a:pt x="684" y="515"/>
                      <a:pt x="683" y="516"/>
                    </a:cubicBezTo>
                    <a:cubicBezTo>
                      <a:pt x="683" y="518"/>
                      <a:pt x="683" y="521"/>
                      <a:pt x="684" y="521"/>
                    </a:cubicBezTo>
                    <a:cubicBezTo>
                      <a:pt x="684" y="521"/>
                      <a:pt x="686" y="520"/>
                      <a:pt x="687" y="519"/>
                    </a:cubicBezTo>
                    <a:cubicBezTo>
                      <a:pt x="688" y="518"/>
                      <a:pt x="688" y="519"/>
                      <a:pt x="690" y="518"/>
                    </a:cubicBezTo>
                    <a:cubicBezTo>
                      <a:pt x="691" y="517"/>
                      <a:pt x="692" y="516"/>
                      <a:pt x="691" y="516"/>
                    </a:cubicBezTo>
                    <a:cubicBezTo>
                      <a:pt x="691" y="515"/>
                      <a:pt x="689" y="513"/>
                      <a:pt x="690" y="514"/>
                    </a:cubicBezTo>
                    <a:cubicBezTo>
                      <a:pt x="691" y="514"/>
                      <a:pt x="692" y="516"/>
                      <a:pt x="693" y="515"/>
                    </a:cubicBezTo>
                    <a:cubicBezTo>
                      <a:pt x="693" y="515"/>
                      <a:pt x="694" y="515"/>
                      <a:pt x="693" y="514"/>
                    </a:cubicBezTo>
                    <a:cubicBezTo>
                      <a:pt x="692" y="513"/>
                      <a:pt x="691" y="512"/>
                      <a:pt x="692" y="513"/>
                    </a:cubicBezTo>
                    <a:cubicBezTo>
                      <a:pt x="693" y="513"/>
                      <a:pt x="694" y="515"/>
                      <a:pt x="694" y="514"/>
                    </a:cubicBezTo>
                    <a:cubicBezTo>
                      <a:pt x="694" y="512"/>
                      <a:pt x="693" y="512"/>
                      <a:pt x="694" y="512"/>
                    </a:cubicBezTo>
                    <a:cubicBezTo>
                      <a:pt x="694" y="511"/>
                      <a:pt x="694" y="511"/>
                      <a:pt x="694" y="511"/>
                    </a:cubicBezTo>
                    <a:cubicBezTo>
                      <a:pt x="694" y="511"/>
                      <a:pt x="694" y="510"/>
                      <a:pt x="695" y="510"/>
                    </a:cubicBezTo>
                    <a:cubicBezTo>
                      <a:pt x="695" y="509"/>
                      <a:pt x="695" y="509"/>
                      <a:pt x="696" y="510"/>
                    </a:cubicBezTo>
                    <a:cubicBezTo>
                      <a:pt x="697" y="510"/>
                      <a:pt x="696" y="511"/>
                      <a:pt x="698" y="511"/>
                    </a:cubicBezTo>
                    <a:cubicBezTo>
                      <a:pt x="699" y="511"/>
                      <a:pt x="702" y="508"/>
                      <a:pt x="705" y="505"/>
                    </a:cubicBezTo>
                    <a:cubicBezTo>
                      <a:pt x="709" y="503"/>
                      <a:pt x="709" y="504"/>
                      <a:pt x="709" y="502"/>
                    </a:cubicBezTo>
                    <a:cubicBezTo>
                      <a:pt x="709" y="499"/>
                      <a:pt x="708" y="499"/>
                      <a:pt x="709" y="498"/>
                    </a:cubicBezTo>
                    <a:cubicBezTo>
                      <a:pt x="710" y="497"/>
                      <a:pt x="711" y="497"/>
                      <a:pt x="710" y="496"/>
                    </a:cubicBezTo>
                    <a:cubicBezTo>
                      <a:pt x="709" y="495"/>
                      <a:pt x="709" y="496"/>
                      <a:pt x="709" y="494"/>
                    </a:cubicBezTo>
                    <a:cubicBezTo>
                      <a:pt x="709" y="492"/>
                      <a:pt x="709" y="488"/>
                      <a:pt x="707" y="485"/>
                    </a:cubicBezTo>
                    <a:cubicBezTo>
                      <a:pt x="706" y="483"/>
                      <a:pt x="704" y="480"/>
                      <a:pt x="703" y="478"/>
                    </a:cubicBezTo>
                    <a:cubicBezTo>
                      <a:pt x="702" y="476"/>
                      <a:pt x="702" y="477"/>
                      <a:pt x="700" y="475"/>
                    </a:cubicBezTo>
                    <a:cubicBezTo>
                      <a:pt x="698" y="473"/>
                      <a:pt x="695" y="472"/>
                      <a:pt x="694" y="470"/>
                    </a:cubicBezTo>
                    <a:cubicBezTo>
                      <a:pt x="693" y="468"/>
                      <a:pt x="694" y="468"/>
                      <a:pt x="692" y="467"/>
                    </a:cubicBezTo>
                    <a:cubicBezTo>
                      <a:pt x="691" y="466"/>
                      <a:pt x="690" y="464"/>
                      <a:pt x="689" y="463"/>
                    </a:cubicBezTo>
                    <a:cubicBezTo>
                      <a:pt x="688" y="462"/>
                      <a:pt x="689" y="459"/>
                      <a:pt x="689" y="457"/>
                    </a:cubicBezTo>
                    <a:cubicBezTo>
                      <a:pt x="689" y="456"/>
                      <a:pt x="691" y="456"/>
                      <a:pt x="692" y="454"/>
                    </a:cubicBezTo>
                    <a:cubicBezTo>
                      <a:pt x="693" y="453"/>
                      <a:pt x="694" y="451"/>
                      <a:pt x="695" y="450"/>
                    </a:cubicBezTo>
                    <a:cubicBezTo>
                      <a:pt x="695" y="449"/>
                      <a:pt x="696" y="449"/>
                      <a:pt x="697" y="448"/>
                    </a:cubicBezTo>
                    <a:cubicBezTo>
                      <a:pt x="698" y="448"/>
                      <a:pt x="700" y="446"/>
                      <a:pt x="701" y="446"/>
                    </a:cubicBezTo>
                    <a:cubicBezTo>
                      <a:pt x="701" y="445"/>
                      <a:pt x="701" y="445"/>
                      <a:pt x="702" y="445"/>
                    </a:cubicBezTo>
                    <a:cubicBezTo>
                      <a:pt x="703" y="445"/>
                      <a:pt x="704" y="445"/>
                      <a:pt x="705" y="444"/>
                    </a:cubicBezTo>
                    <a:cubicBezTo>
                      <a:pt x="705" y="444"/>
                      <a:pt x="705" y="443"/>
                      <a:pt x="706" y="444"/>
                    </a:cubicBezTo>
                    <a:cubicBezTo>
                      <a:pt x="707" y="445"/>
                      <a:pt x="707" y="446"/>
                      <a:pt x="708" y="446"/>
                    </a:cubicBezTo>
                    <a:cubicBezTo>
                      <a:pt x="710" y="446"/>
                      <a:pt x="711" y="445"/>
                      <a:pt x="711" y="446"/>
                    </a:cubicBezTo>
                    <a:cubicBezTo>
                      <a:pt x="712" y="446"/>
                      <a:pt x="713" y="446"/>
                      <a:pt x="712" y="447"/>
                    </a:cubicBezTo>
                    <a:cubicBezTo>
                      <a:pt x="711" y="448"/>
                      <a:pt x="711" y="449"/>
                      <a:pt x="712" y="450"/>
                    </a:cubicBezTo>
                    <a:cubicBezTo>
                      <a:pt x="712" y="451"/>
                      <a:pt x="713" y="453"/>
                      <a:pt x="714" y="453"/>
                    </a:cubicBezTo>
                    <a:cubicBezTo>
                      <a:pt x="715" y="453"/>
                      <a:pt x="717" y="452"/>
                      <a:pt x="716" y="451"/>
                    </a:cubicBezTo>
                    <a:cubicBezTo>
                      <a:pt x="716" y="451"/>
                      <a:pt x="714" y="450"/>
                      <a:pt x="714" y="449"/>
                    </a:cubicBezTo>
                    <a:cubicBezTo>
                      <a:pt x="715" y="448"/>
                      <a:pt x="716" y="447"/>
                      <a:pt x="717" y="446"/>
                    </a:cubicBezTo>
                    <a:cubicBezTo>
                      <a:pt x="719" y="445"/>
                      <a:pt x="722" y="445"/>
                      <a:pt x="723" y="444"/>
                    </a:cubicBezTo>
                    <a:cubicBezTo>
                      <a:pt x="724" y="443"/>
                      <a:pt x="725" y="443"/>
                      <a:pt x="725" y="444"/>
                    </a:cubicBezTo>
                    <a:cubicBezTo>
                      <a:pt x="726" y="444"/>
                      <a:pt x="726" y="443"/>
                      <a:pt x="727" y="443"/>
                    </a:cubicBezTo>
                    <a:cubicBezTo>
                      <a:pt x="728" y="443"/>
                      <a:pt x="729" y="444"/>
                      <a:pt x="730" y="443"/>
                    </a:cubicBezTo>
                    <a:cubicBezTo>
                      <a:pt x="731" y="442"/>
                      <a:pt x="731" y="441"/>
                      <a:pt x="732" y="441"/>
                    </a:cubicBezTo>
                    <a:cubicBezTo>
                      <a:pt x="733" y="441"/>
                      <a:pt x="733" y="441"/>
                      <a:pt x="733" y="441"/>
                    </a:cubicBezTo>
                    <a:cubicBezTo>
                      <a:pt x="733" y="440"/>
                      <a:pt x="733" y="438"/>
                      <a:pt x="733" y="439"/>
                    </a:cubicBezTo>
                    <a:cubicBezTo>
                      <a:pt x="734" y="440"/>
                      <a:pt x="734" y="440"/>
                      <a:pt x="735" y="440"/>
                    </a:cubicBezTo>
                    <a:cubicBezTo>
                      <a:pt x="737" y="440"/>
                      <a:pt x="737" y="439"/>
                      <a:pt x="739" y="438"/>
                    </a:cubicBezTo>
                    <a:cubicBezTo>
                      <a:pt x="740" y="438"/>
                      <a:pt x="739" y="439"/>
                      <a:pt x="741" y="439"/>
                    </a:cubicBezTo>
                    <a:cubicBezTo>
                      <a:pt x="743" y="439"/>
                      <a:pt x="744" y="439"/>
                      <a:pt x="745" y="439"/>
                    </a:cubicBezTo>
                    <a:cubicBezTo>
                      <a:pt x="746" y="439"/>
                      <a:pt x="746" y="438"/>
                      <a:pt x="747" y="438"/>
                    </a:cubicBezTo>
                    <a:cubicBezTo>
                      <a:pt x="748" y="437"/>
                      <a:pt x="749" y="437"/>
                      <a:pt x="749" y="437"/>
                    </a:cubicBezTo>
                    <a:cubicBezTo>
                      <a:pt x="750" y="437"/>
                      <a:pt x="750" y="436"/>
                      <a:pt x="750" y="436"/>
                    </a:cubicBezTo>
                    <a:cubicBezTo>
                      <a:pt x="751" y="435"/>
                      <a:pt x="752" y="434"/>
                      <a:pt x="752" y="433"/>
                    </a:cubicBezTo>
                    <a:cubicBezTo>
                      <a:pt x="752" y="433"/>
                      <a:pt x="752" y="433"/>
                      <a:pt x="752" y="433"/>
                    </a:cubicBezTo>
                    <a:cubicBezTo>
                      <a:pt x="752" y="433"/>
                      <a:pt x="753" y="433"/>
                      <a:pt x="754" y="433"/>
                    </a:cubicBezTo>
                    <a:cubicBezTo>
                      <a:pt x="756" y="432"/>
                      <a:pt x="757" y="431"/>
                      <a:pt x="758" y="431"/>
                    </a:cubicBezTo>
                    <a:cubicBezTo>
                      <a:pt x="758" y="430"/>
                      <a:pt x="759" y="429"/>
                      <a:pt x="759" y="429"/>
                    </a:cubicBezTo>
                    <a:cubicBezTo>
                      <a:pt x="758" y="428"/>
                      <a:pt x="760" y="428"/>
                      <a:pt x="761" y="428"/>
                    </a:cubicBezTo>
                    <a:cubicBezTo>
                      <a:pt x="763" y="427"/>
                      <a:pt x="763" y="427"/>
                      <a:pt x="763" y="426"/>
                    </a:cubicBezTo>
                    <a:cubicBezTo>
                      <a:pt x="764" y="425"/>
                      <a:pt x="765" y="424"/>
                      <a:pt x="765" y="424"/>
                    </a:cubicBezTo>
                    <a:cubicBezTo>
                      <a:pt x="766" y="423"/>
                      <a:pt x="767" y="422"/>
                      <a:pt x="767" y="421"/>
                    </a:cubicBezTo>
                    <a:cubicBezTo>
                      <a:pt x="767" y="420"/>
                      <a:pt x="768" y="419"/>
                      <a:pt x="767" y="419"/>
                    </a:cubicBezTo>
                    <a:cubicBezTo>
                      <a:pt x="765" y="419"/>
                      <a:pt x="765" y="418"/>
                      <a:pt x="766" y="418"/>
                    </a:cubicBezTo>
                    <a:cubicBezTo>
                      <a:pt x="767" y="418"/>
                      <a:pt x="769" y="418"/>
                      <a:pt x="769" y="417"/>
                    </a:cubicBezTo>
                    <a:cubicBezTo>
                      <a:pt x="769" y="415"/>
                      <a:pt x="767" y="415"/>
                      <a:pt x="767" y="415"/>
                    </a:cubicBezTo>
                    <a:cubicBezTo>
                      <a:pt x="768" y="414"/>
                      <a:pt x="769" y="415"/>
                      <a:pt x="770" y="414"/>
                    </a:cubicBezTo>
                    <a:cubicBezTo>
                      <a:pt x="771" y="414"/>
                      <a:pt x="774" y="410"/>
                      <a:pt x="774" y="408"/>
                    </a:cubicBezTo>
                    <a:cubicBezTo>
                      <a:pt x="774" y="407"/>
                      <a:pt x="772" y="407"/>
                      <a:pt x="774" y="407"/>
                    </a:cubicBezTo>
                    <a:cubicBezTo>
                      <a:pt x="776" y="406"/>
                      <a:pt x="778" y="405"/>
                      <a:pt x="778" y="404"/>
                    </a:cubicBezTo>
                    <a:cubicBezTo>
                      <a:pt x="778" y="403"/>
                      <a:pt x="778" y="403"/>
                      <a:pt x="778" y="402"/>
                    </a:cubicBezTo>
                    <a:cubicBezTo>
                      <a:pt x="777" y="402"/>
                      <a:pt x="778" y="402"/>
                      <a:pt x="778" y="402"/>
                    </a:cubicBezTo>
                    <a:cubicBezTo>
                      <a:pt x="779" y="401"/>
                      <a:pt x="779" y="402"/>
                      <a:pt x="779" y="400"/>
                    </a:cubicBezTo>
                    <a:cubicBezTo>
                      <a:pt x="779" y="399"/>
                      <a:pt x="778" y="398"/>
                      <a:pt x="779" y="399"/>
                    </a:cubicBezTo>
                    <a:cubicBezTo>
                      <a:pt x="780" y="399"/>
                      <a:pt x="780" y="400"/>
                      <a:pt x="780" y="400"/>
                    </a:cubicBezTo>
                    <a:cubicBezTo>
                      <a:pt x="781" y="399"/>
                      <a:pt x="783" y="399"/>
                      <a:pt x="782" y="398"/>
                    </a:cubicBezTo>
                    <a:cubicBezTo>
                      <a:pt x="780" y="397"/>
                      <a:pt x="779" y="397"/>
                      <a:pt x="780" y="396"/>
                    </a:cubicBezTo>
                    <a:cubicBezTo>
                      <a:pt x="781" y="396"/>
                      <a:pt x="784" y="394"/>
                      <a:pt x="783" y="394"/>
                    </a:cubicBezTo>
                    <a:cubicBezTo>
                      <a:pt x="782" y="394"/>
                      <a:pt x="781" y="395"/>
                      <a:pt x="780" y="394"/>
                    </a:cubicBezTo>
                    <a:cubicBezTo>
                      <a:pt x="778" y="393"/>
                      <a:pt x="778" y="392"/>
                      <a:pt x="777" y="392"/>
                    </a:cubicBezTo>
                    <a:cubicBezTo>
                      <a:pt x="776" y="393"/>
                      <a:pt x="776" y="393"/>
                      <a:pt x="775" y="393"/>
                    </a:cubicBezTo>
                    <a:cubicBezTo>
                      <a:pt x="774" y="394"/>
                      <a:pt x="773" y="393"/>
                      <a:pt x="772" y="393"/>
                    </a:cubicBezTo>
                    <a:cubicBezTo>
                      <a:pt x="771" y="393"/>
                      <a:pt x="773" y="393"/>
                      <a:pt x="774" y="392"/>
                    </a:cubicBezTo>
                    <a:cubicBezTo>
                      <a:pt x="775" y="391"/>
                      <a:pt x="776" y="390"/>
                      <a:pt x="778" y="389"/>
                    </a:cubicBezTo>
                    <a:cubicBezTo>
                      <a:pt x="779" y="389"/>
                      <a:pt x="781" y="389"/>
                      <a:pt x="780" y="388"/>
                    </a:cubicBezTo>
                    <a:cubicBezTo>
                      <a:pt x="780" y="386"/>
                      <a:pt x="780" y="387"/>
                      <a:pt x="778" y="386"/>
                    </a:cubicBezTo>
                    <a:cubicBezTo>
                      <a:pt x="777" y="385"/>
                      <a:pt x="777" y="385"/>
                      <a:pt x="776" y="383"/>
                    </a:cubicBezTo>
                    <a:cubicBezTo>
                      <a:pt x="774" y="382"/>
                      <a:pt x="775" y="382"/>
                      <a:pt x="773" y="382"/>
                    </a:cubicBezTo>
                    <a:cubicBezTo>
                      <a:pt x="772" y="382"/>
                      <a:pt x="771" y="382"/>
                      <a:pt x="770" y="381"/>
                    </a:cubicBezTo>
                    <a:cubicBezTo>
                      <a:pt x="769" y="380"/>
                      <a:pt x="768" y="379"/>
                      <a:pt x="769" y="380"/>
                    </a:cubicBezTo>
                    <a:cubicBezTo>
                      <a:pt x="770" y="381"/>
                      <a:pt x="771" y="382"/>
                      <a:pt x="772" y="381"/>
                    </a:cubicBezTo>
                    <a:cubicBezTo>
                      <a:pt x="773" y="381"/>
                      <a:pt x="775" y="381"/>
                      <a:pt x="776" y="382"/>
                    </a:cubicBezTo>
                    <a:cubicBezTo>
                      <a:pt x="778" y="383"/>
                      <a:pt x="778" y="383"/>
                      <a:pt x="779" y="383"/>
                    </a:cubicBezTo>
                    <a:cubicBezTo>
                      <a:pt x="780" y="383"/>
                      <a:pt x="781" y="384"/>
                      <a:pt x="780" y="383"/>
                    </a:cubicBezTo>
                    <a:cubicBezTo>
                      <a:pt x="779" y="382"/>
                      <a:pt x="779" y="380"/>
                      <a:pt x="777" y="379"/>
                    </a:cubicBezTo>
                    <a:cubicBezTo>
                      <a:pt x="775" y="378"/>
                      <a:pt x="775" y="377"/>
                      <a:pt x="775" y="377"/>
                    </a:cubicBezTo>
                    <a:cubicBezTo>
                      <a:pt x="775" y="376"/>
                      <a:pt x="774" y="373"/>
                      <a:pt x="773" y="370"/>
                    </a:cubicBezTo>
                    <a:cubicBezTo>
                      <a:pt x="772" y="368"/>
                      <a:pt x="773" y="368"/>
                      <a:pt x="770" y="367"/>
                    </a:cubicBezTo>
                    <a:cubicBezTo>
                      <a:pt x="768" y="365"/>
                      <a:pt x="765" y="365"/>
                      <a:pt x="766" y="363"/>
                    </a:cubicBezTo>
                    <a:cubicBezTo>
                      <a:pt x="766" y="361"/>
                      <a:pt x="769" y="359"/>
                      <a:pt x="770" y="358"/>
                    </a:cubicBezTo>
                    <a:cubicBezTo>
                      <a:pt x="771" y="357"/>
                      <a:pt x="771" y="356"/>
                      <a:pt x="771" y="356"/>
                    </a:cubicBezTo>
                    <a:cubicBezTo>
                      <a:pt x="770" y="355"/>
                      <a:pt x="770" y="355"/>
                      <a:pt x="771" y="355"/>
                    </a:cubicBezTo>
                    <a:cubicBezTo>
                      <a:pt x="773" y="355"/>
                      <a:pt x="774" y="355"/>
                      <a:pt x="774" y="355"/>
                    </a:cubicBezTo>
                    <a:cubicBezTo>
                      <a:pt x="774" y="354"/>
                      <a:pt x="773" y="353"/>
                      <a:pt x="774" y="353"/>
                    </a:cubicBezTo>
                    <a:cubicBezTo>
                      <a:pt x="775" y="352"/>
                      <a:pt x="776" y="352"/>
                      <a:pt x="777" y="351"/>
                    </a:cubicBezTo>
                    <a:cubicBezTo>
                      <a:pt x="779" y="351"/>
                      <a:pt x="783" y="349"/>
                      <a:pt x="783" y="350"/>
                    </a:cubicBezTo>
                    <a:cubicBezTo>
                      <a:pt x="782" y="351"/>
                      <a:pt x="782" y="351"/>
                      <a:pt x="783" y="351"/>
                    </a:cubicBezTo>
                    <a:cubicBezTo>
                      <a:pt x="784" y="350"/>
                      <a:pt x="786" y="349"/>
                      <a:pt x="785" y="349"/>
                    </a:cubicBezTo>
                    <a:cubicBezTo>
                      <a:pt x="785" y="348"/>
                      <a:pt x="784" y="346"/>
                      <a:pt x="783" y="346"/>
                    </a:cubicBezTo>
                    <a:cubicBezTo>
                      <a:pt x="782" y="346"/>
                      <a:pt x="780" y="347"/>
                      <a:pt x="778" y="346"/>
                    </a:cubicBezTo>
                    <a:cubicBezTo>
                      <a:pt x="776" y="345"/>
                      <a:pt x="776" y="344"/>
                      <a:pt x="774" y="345"/>
                    </a:cubicBezTo>
                    <a:cubicBezTo>
                      <a:pt x="773" y="345"/>
                      <a:pt x="771" y="348"/>
                      <a:pt x="769" y="348"/>
                    </a:cubicBezTo>
                    <a:cubicBezTo>
                      <a:pt x="767" y="349"/>
                      <a:pt x="765" y="348"/>
                      <a:pt x="765" y="348"/>
                    </a:cubicBezTo>
                    <a:cubicBezTo>
                      <a:pt x="764" y="347"/>
                      <a:pt x="765" y="345"/>
                      <a:pt x="765" y="344"/>
                    </a:cubicBezTo>
                    <a:cubicBezTo>
                      <a:pt x="765" y="343"/>
                      <a:pt x="763" y="342"/>
                      <a:pt x="761" y="342"/>
                    </a:cubicBezTo>
                    <a:cubicBezTo>
                      <a:pt x="759" y="342"/>
                      <a:pt x="756" y="340"/>
                      <a:pt x="756" y="338"/>
                    </a:cubicBezTo>
                    <a:cubicBezTo>
                      <a:pt x="756" y="337"/>
                      <a:pt x="758" y="335"/>
                      <a:pt x="759" y="335"/>
                    </a:cubicBezTo>
                    <a:cubicBezTo>
                      <a:pt x="760" y="336"/>
                      <a:pt x="761" y="336"/>
                      <a:pt x="762" y="335"/>
                    </a:cubicBezTo>
                    <a:cubicBezTo>
                      <a:pt x="763" y="335"/>
                      <a:pt x="764" y="335"/>
                      <a:pt x="766" y="334"/>
                    </a:cubicBezTo>
                    <a:cubicBezTo>
                      <a:pt x="767" y="332"/>
                      <a:pt x="769" y="330"/>
                      <a:pt x="770" y="330"/>
                    </a:cubicBezTo>
                    <a:cubicBezTo>
                      <a:pt x="772" y="329"/>
                      <a:pt x="774" y="326"/>
                      <a:pt x="775" y="325"/>
                    </a:cubicBezTo>
                    <a:cubicBezTo>
                      <a:pt x="776" y="324"/>
                      <a:pt x="777" y="323"/>
                      <a:pt x="779" y="324"/>
                    </a:cubicBezTo>
                    <a:cubicBezTo>
                      <a:pt x="782" y="325"/>
                      <a:pt x="783" y="325"/>
                      <a:pt x="783" y="326"/>
                    </a:cubicBezTo>
                    <a:cubicBezTo>
                      <a:pt x="782" y="327"/>
                      <a:pt x="781" y="330"/>
                      <a:pt x="780" y="331"/>
                    </a:cubicBezTo>
                    <a:cubicBezTo>
                      <a:pt x="779" y="331"/>
                      <a:pt x="776" y="333"/>
                      <a:pt x="778" y="333"/>
                    </a:cubicBezTo>
                    <a:cubicBezTo>
                      <a:pt x="779" y="333"/>
                      <a:pt x="779" y="334"/>
                      <a:pt x="780" y="333"/>
                    </a:cubicBezTo>
                    <a:cubicBezTo>
                      <a:pt x="781" y="333"/>
                      <a:pt x="781" y="334"/>
                      <a:pt x="780" y="334"/>
                    </a:cubicBezTo>
                    <a:cubicBezTo>
                      <a:pt x="779" y="335"/>
                      <a:pt x="778" y="336"/>
                      <a:pt x="777" y="337"/>
                    </a:cubicBezTo>
                    <a:cubicBezTo>
                      <a:pt x="777" y="337"/>
                      <a:pt x="777" y="338"/>
                      <a:pt x="778" y="338"/>
                    </a:cubicBezTo>
                    <a:cubicBezTo>
                      <a:pt x="779" y="337"/>
                      <a:pt x="780" y="336"/>
                      <a:pt x="781" y="335"/>
                    </a:cubicBezTo>
                    <a:cubicBezTo>
                      <a:pt x="782" y="335"/>
                      <a:pt x="784" y="333"/>
                      <a:pt x="786" y="332"/>
                    </a:cubicBezTo>
                    <a:cubicBezTo>
                      <a:pt x="787" y="332"/>
                      <a:pt x="791" y="330"/>
                      <a:pt x="794" y="331"/>
                    </a:cubicBezTo>
                    <a:cubicBezTo>
                      <a:pt x="794" y="331"/>
                      <a:pt x="794" y="331"/>
                      <a:pt x="794" y="331"/>
                    </a:cubicBezTo>
                    <a:cubicBezTo>
                      <a:pt x="797" y="331"/>
                      <a:pt x="799" y="332"/>
                      <a:pt x="800" y="332"/>
                    </a:cubicBezTo>
                    <a:cubicBezTo>
                      <a:pt x="801" y="332"/>
                      <a:pt x="801" y="332"/>
                      <a:pt x="801" y="333"/>
                    </a:cubicBezTo>
                    <a:cubicBezTo>
                      <a:pt x="801" y="335"/>
                      <a:pt x="800" y="337"/>
                      <a:pt x="800" y="337"/>
                    </a:cubicBezTo>
                    <a:cubicBezTo>
                      <a:pt x="800" y="338"/>
                      <a:pt x="800" y="338"/>
                      <a:pt x="801" y="338"/>
                    </a:cubicBezTo>
                    <a:cubicBezTo>
                      <a:pt x="802" y="338"/>
                      <a:pt x="802" y="338"/>
                      <a:pt x="800" y="338"/>
                    </a:cubicBezTo>
                    <a:cubicBezTo>
                      <a:pt x="799" y="338"/>
                      <a:pt x="798" y="340"/>
                      <a:pt x="798" y="341"/>
                    </a:cubicBezTo>
                    <a:cubicBezTo>
                      <a:pt x="798" y="342"/>
                      <a:pt x="797" y="342"/>
                      <a:pt x="798" y="342"/>
                    </a:cubicBezTo>
                    <a:cubicBezTo>
                      <a:pt x="799" y="342"/>
                      <a:pt x="799" y="343"/>
                      <a:pt x="799" y="343"/>
                    </a:cubicBezTo>
                    <a:cubicBezTo>
                      <a:pt x="799" y="344"/>
                      <a:pt x="800" y="343"/>
                      <a:pt x="800" y="343"/>
                    </a:cubicBezTo>
                    <a:cubicBezTo>
                      <a:pt x="801" y="343"/>
                      <a:pt x="801" y="343"/>
                      <a:pt x="801" y="344"/>
                    </a:cubicBezTo>
                    <a:cubicBezTo>
                      <a:pt x="801" y="344"/>
                      <a:pt x="800" y="344"/>
                      <a:pt x="801" y="344"/>
                    </a:cubicBezTo>
                    <a:cubicBezTo>
                      <a:pt x="802" y="344"/>
                      <a:pt x="802" y="343"/>
                      <a:pt x="803" y="343"/>
                    </a:cubicBezTo>
                    <a:cubicBezTo>
                      <a:pt x="805" y="344"/>
                      <a:pt x="805" y="344"/>
                      <a:pt x="806" y="344"/>
                    </a:cubicBezTo>
                    <a:cubicBezTo>
                      <a:pt x="807" y="344"/>
                      <a:pt x="807" y="344"/>
                      <a:pt x="808" y="344"/>
                    </a:cubicBezTo>
                    <a:cubicBezTo>
                      <a:pt x="808" y="345"/>
                      <a:pt x="808" y="345"/>
                      <a:pt x="808" y="345"/>
                    </a:cubicBezTo>
                    <a:cubicBezTo>
                      <a:pt x="809" y="347"/>
                      <a:pt x="808" y="347"/>
                      <a:pt x="809" y="348"/>
                    </a:cubicBezTo>
                    <a:cubicBezTo>
                      <a:pt x="810" y="349"/>
                      <a:pt x="810" y="350"/>
                      <a:pt x="809" y="350"/>
                    </a:cubicBezTo>
                    <a:cubicBezTo>
                      <a:pt x="808" y="350"/>
                      <a:pt x="805" y="350"/>
                      <a:pt x="806" y="350"/>
                    </a:cubicBezTo>
                    <a:cubicBezTo>
                      <a:pt x="806" y="351"/>
                      <a:pt x="807" y="351"/>
                      <a:pt x="808" y="352"/>
                    </a:cubicBezTo>
                    <a:cubicBezTo>
                      <a:pt x="808" y="353"/>
                      <a:pt x="809" y="355"/>
                      <a:pt x="808" y="355"/>
                    </a:cubicBezTo>
                    <a:cubicBezTo>
                      <a:pt x="807" y="355"/>
                      <a:pt x="807" y="355"/>
                      <a:pt x="808" y="356"/>
                    </a:cubicBezTo>
                    <a:cubicBezTo>
                      <a:pt x="808" y="356"/>
                      <a:pt x="809" y="357"/>
                      <a:pt x="808" y="358"/>
                    </a:cubicBezTo>
                    <a:cubicBezTo>
                      <a:pt x="807" y="358"/>
                      <a:pt x="807" y="359"/>
                      <a:pt x="807" y="360"/>
                    </a:cubicBezTo>
                    <a:cubicBezTo>
                      <a:pt x="806" y="362"/>
                      <a:pt x="806" y="363"/>
                      <a:pt x="806" y="363"/>
                    </a:cubicBezTo>
                    <a:cubicBezTo>
                      <a:pt x="807" y="362"/>
                      <a:pt x="806" y="363"/>
                      <a:pt x="807" y="363"/>
                    </a:cubicBezTo>
                    <a:cubicBezTo>
                      <a:pt x="808" y="363"/>
                      <a:pt x="808" y="363"/>
                      <a:pt x="808" y="363"/>
                    </a:cubicBezTo>
                    <a:cubicBezTo>
                      <a:pt x="807" y="363"/>
                      <a:pt x="807" y="364"/>
                      <a:pt x="807" y="364"/>
                    </a:cubicBezTo>
                    <a:cubicBezTo>
                      <a:pt x="808" y="364"/>
                      <a:pt x="807" y="364"/>
                      <a:pt x="807" y="365"/>
                    </a:cubicBezTo>
                    <a:cubicBezTo>
                      <a:pt x="807" y="365"/>
                      <a:pt x="806" y="366"/>
                      <a:pt x="806" y="366"/>
                    </a:cubicBezTo>
                    <a:cubicBezTo>
                      <a:pt x="805" y="366"/>
                      <a:pt x="804" y="368"/>
                      <a:pt x="805" y="367"/>
                    </a:cubicBezTo>
                    <a:cubicBezTo>
                      <a:pt x="806" y="366"/>
                      <a:pt x="806" y="365"/>
                      <a:pt x="807" y="366"/>
                    </a:cubicBezTo>
                    <a:cubicBezTo>
                      <a:pt x="807" y="367"/>
                      <a:pt x="807" y="367"/>
                      <a:pt x="808" y="367"/>
                    </a:cubicBezTo>
                    <a:cubicBezTo>
                      <a:pt x="809" y="366"/>
                      <a:pt x="810" y="366"/>
                      <a:pt x="810" y="365"/>
                    </a:cubicBezTo>
                    <a:cubicBezTo>
                      <a:pt x="811" y="365"/>
                      <a:pt x="811" y="364"/>
                      <a:pt x="812" y="365"/>
                    </a:cubicBezTo>
                    <a:cubicBezTo>
                      <a:pt x="812" y="365"/>
                      <a:pt x="812" y="366"/>
                      <a:pt x="813" y="366"/>
                    </a:cubicBezTo>
                    <a:cubicBezTo>
                      <a:pt x="813" y="365"/>
                      <a:pt x="814" y="364"/>
                      <a:pt x="814" y="364"/>
                    </a:cubicBezTo>
                    <a:cubicBezTo>
                      <a:pt x="814" y="363"/>
                      <a:pt x="815" y="363"/>
                      <a:pt x="815" y="364"/>
                    </a:cubicBezTo>
                    <a:cubicBezTo>
                      <a:pt x="815" y="364"/>
                      <a:pt x="815" y="365"/>
                      <a:pt x="816" y="365"/>
                    </a:cubicBezTo>
                    <a:cubicBezTo>
                      <a:pt x="816" y="364"/>
                      <a:pt x="816" y="364"/>
                      <a:pt x="817" y="364"/>
                    </a:cubicBezTo>
                    <a:cubicBezTo>
                      <a:pt x="817" y="364"/>
                      <a:pt x="819" y="364"/>
                      <a:pt x="819" y="364"/>
                    </a:cubicBezTo>
                    <a:cubicBezTo>
                      <a:pt x="820" y="364"/>
                      <a:pt x="820" y="364"/>
                      <a:pt x="820" y="363"/>
                    </a:cubicBezTo>
                    <a:cubicBezTo>
                      <a:pt x="820" y="363"/>
                      <a:pt x="820" y="362"/>
                      <a:pt x="820" y="362"/>
                    </a:cubicBezTo>
                    <a:cubicBezTo>
                      <a:pt x="821" y="362"/>
                      <a:pt x="823" y="362"/>
                      <a:pt x="824" y="361"/>
                    </a:cubicBezTo>
                    <a:cubicBezTo>
                      <a:pt x="824" y="361"/>
                      <a:pt x="824" y="360"/>
                      <a:pt x="825" y="360"/>
                    </a:cubicBezTo>
                    <a:cubicBezTo>
                      <a:pt x="826" y="360"/>
                      <a:pt x="826" y="359"/>
                      <a:pt x="826" y="360"/>
                    </a:cubicBezTo>
                    <a:cubicBezTo>
                      <a:pt x="827" y="362"/>
                      <a:pt x="827" y="362"/>
                      <a:pt x="827" y="362"/>
                    </a:cubicBezTo>
                    <a:cubicBezTo>
                      <a:pt x="827" y="361"/>
                      <a:pt x="828" y="361"/>
                      <a:pt x="827" y="360"/>
                    </a:cubicBezTo>
                    <a:cubicBezTo>
                      <a:pt x="826" y="359"/>
                      <a:pt x="825" y="357"/>
                      <a:pt x="825" y="356"/>
                    </a:cubicBezTo>
                    <a:cubicBezTo>
                      <a:pt x="824" y="355"/>
                      <a:pt x="824" y="355"/>
                      <a:pt x="824" y="354"/>
                    </a:cubicBezTo>
                    <a:cubicBezTo>
                      <a:pt x="824" y="353"/>
                      <a:pt x="824" y="350"/>
                      <a:pt x="823" y="347"/>
                    </a:cubicBezTo>
                    <a:cubicBezTo>
                      <a:pt x="822" y="344"/>
                      <a:pt x="820" y="342"/>
                      <a:pt x="819" y="341"/>
                    </a:cubicBezTo>
                    <a:cubicBezTo>
                      <a:pt x="819" y="340"/>
                      <a:pt x="818" y="340"/>
                      <a:pt x="818" y="339"/>
                    </a:cubicBezTo>
                    <a:cubicBezTo>
                      <a:pt x="817" y="338"/>
                      <a:pt x="816" y="336"/>
                      <a:pt x="814" y="336"/>
                    </a:cubicBezTo>
                    <a:cubicBezTo>
                      <a:pt x="812" y="334"/>
                      <a:pt x="812" y="335"/>
                      <a:pt x="813" y="334"/>
                    </a:cubicBezTo>
                    <a:cubicBezTo>
                      <a:pt x="814" y="332"/>
                      <a:pt x="813" y="332"/>
                      <a:pt x="815" y="331"/>
                    </a:cubicBezTo>
                    <a:cubicBezTo>
                      <a:pt x="817" y="330"/>
                      <a:pt x="819" y="330"/>
                      <a:pt x="820" y="328"/>
                    </a:cubicBezTo>
                    <a:cubicBezTo>
                      <a:pt x="821" y="326"/>
                      <a:pt x="824" y="325"/>
                      <a:pt x="825" y="324"/>
                    </a:cubicBezTo>
                    <a:cubicBezTo>
                      <a:pt x="826" y="323"/>
                      <a:pt x="826" y="320"/>
                      <a:pt x="826" y="319"/>
                    </a:cubicBezTo>
                    <a:cubicBezTo>
                      <a:pt x="825" y="318"/>
                      <a:pt x="826" y="317"/>
                      <a:pt x="826" y="317"/>
                    </a:cubicBezTo>
                    <a:cubicBezTo>
                      <a:pt x="827" y="316"/>
                      <a:pt x="829" y="314"/>
                      <a:pt x="831" y="313"/>
                    </a:cubicBezTo>
                    <a:cubicBezTo>
                      <a:pt x="831" y="313"/>
                      <a:pt x="831" y="313"/>
                      <a:pt x="831" y="312"/>
                    </a:cubicBezTo>
                    <a:cubicBezTo>
                      <a:pt x="832" y="311"/>
                      <a:pt x="834" y="312"/>
                      <a:pt x="835" y="311"/>
                    </a:cubicBezTo>
                    <a:cubicBezTo>
                      <a:pt x="836" y="310"/>
                      <a:pt x="836" y="309"/>
                      <a:pt x="838" y="309"/>
                    </a:cubicBezTo>
                    <a:cubicBezTo>
                      <a:pt x="840" y="309"/>
                      <a:pt x="840" y="309"/>
                      <a:pt x="842" y="310"/>
                    </a:cubicBezTo>
                    <a:cubicBezTo>
                      <a:pt x="843" y="311"/>
                      <a:pt x="845" y="312"/>
                      <a:pt x="848" y="310"/>
                    </a:cubicBezTo>
                    <a:cubicBezTo>
                      <a:pt x="851" y="309"/>
                      <a:pt x="854" y="307"/>
                      <a:pt x="858" y="304"/>
                    </a:cubicBezTo>
                    <a:cubicBezTo>
                      <a:pt x="861" y="300"/>
                      <a:pt x="864" y="297"/>
                      <a:pt x="865" y="296"/>
                    </a:cubicBezTo>
                    <a:cubicBezTo>
                      <a:pt x="866" y="294"/>
                      <a:pt x="870" y="291"/>
                      <a:pt x="874" y="285"/>
                    </a:cubicBezTo>
                    <a:cubicBezTo>
                      <a:pt x="877" y="280"/>
                      <a:pt x="881" y="275"/>
                      <a:pt x="883" y="273"/>
                    </a:cubicBezTo>
                    <a:cubicBezTo>
                      <a:pt x="885" y="271"/>
                      <a:pt x="887" y="266"/>
                      <a:pt x="887" y="263"/>
                    </a:cubicBezTo>
                    <a:cubicBezTo>
                      <a:pt x="888" y="261"/>
                      <a:pt x="887" y="254"/>
                      <a:pt x="887" y="252"/>
                    </a:cubicBezTo>
                    <a:cubicBezTo>
                      <a:pt x="888" y="251"/>
                      <a:pt x="892" y="245"/>
                      <a:pt x="892" y="243"/>
                    </a:cubicBezTo>
                    <a:cubicBezTo>
                      <a:pt x="892" y="241"/>
                      <a:pt x="893" y="239"/>
                      <a:pt x="892" y="238"/>
                    </a:cubicBezTo>
                    <a:cubicBezTo>
                      <a:pt x="891" y="237"/>
                      <a:pt x="890" y="236"/>
                      <a:pt x="890" y="236"/>
                    </a:cubicBezTo>
                    <a:cubicBezTo>
                      <a:pt x="890" y="236"/>
                      <a:pt x="892" y="237"/>
                      <a:pt x="892" y="236"/>
                    </a:cubicBezTo>
                    <a:cubicBezTo>
                      <a:pt x="892" y="234"/>
                      <a:pt x="892" y="234"/>
                      <a:pt x="891" y="233"/>
                    </a:cubicBezTo>
                    <a:cubicBezTo>
                      <a:pt x="890" y="233"/>
                      <a:pt x="888" y="231"/>
                      <a:pt x="887" y="230"/>
                    </a:cubicBezTo>
                    <a:cubicBezTo>
                      <a:pt x="885" y="228"/>
                      <a:pt x="886" y="228"/>
                      <a:pt x="883" y="228"/>
                    </a:cubicBezTo>
                    <a:cubicBezTo>
                      <a:pt x="880" y="227"/>
                      <a:pt x="879" y="226"/>
                      <a:pt x="878" y="226"/>
                    </a:cubicBezTo>
                    <a:cubicBezTo>
                      <a:pt x="878" y="227"/>
                      <a:pt x="879" y="229"/>
                      <a:pt x="878" y="229"/>
                    </a:cubicBezTo>
                    <a:cubicBezTo>
                      <a:pt x="876" y="229"/>
                      <a:pt x="876" y="229"/>
                      <a:pt x="875" y="230"/>
                    </a:cubicBezTo>
                    <a:cubicBezTo>
                      <a:pt x="875" y="231"/>
                      <a:pt x="873" y="232"/>
                      <a:pt x="872" y="232"/>
                    </a:cubicBezTo>
                    <a:cubicBezTo>
                      <a:pt x="871" y="231"/>
                      <a:pt x="871" y="230"/>
                      <a:pt x="871" y="230"/>
                    </a:cubicBezTo>
                    <a:cubicBezTo>
                      <a:pt x="872" y="229"/>
                      <a:pt x="871" y="230"/>
                      <a:pt x="871" y="229"/>
                    </a:cubicBezTo>
                    <a:cubicBezTo>
                      <a:pt x="871" y="227"/>
                      <a:pt x="872" y="227"/>
                      <a:pt x="872" y="226"/>
                    </a:cubicBezTo>
                    <a:cubicBezTo>
                      <a:pt x="872" y="225"/>
                      <a:pt x="872" y="226"/>
                      <a:pt x="871" y="226"/>
                    </a:cubicBezTo>
                    <a:cubicBezTo>
                      <a:pt x="870" y="226"/>
                      <a:pt x="868" y="227"/>
                      <a:pt x="868" y="227"/>
                    </a:cubicBezTo>
                    <a:cubicBezTo>
                      <a:pt x="868" y="228"/>
                      <a:pt x="870" y="229"/>
                      <a:pt x="868" y="229"/>
                    </a:cubicBezTo>
                    <a:cubicBezTo>
                      <a:pt x="866" y="230"/>
                      <a:pt x="866" y="230"/>
                      <a:pt x="866" y="229"/>
                    </a:cubicBezTo>
                    <a:cubicBezTo>
                      <a:pt x="866" y="228"/>
                      <a:pt x="867" y="224"/>
                      <a:pt x="866" y="224"/>
                    </a:cubicBezTo>
                    <a:cubicBezTo>
                      <a:pt x="866" y="224"/>
                      <a:pt x="866" y="224"/>
                      <a:pt x="866" y="224"/>
                    </a:cubicBezTo>
                    <a:cubicBezTo>
                      <a:pt x="866" y="224"/>
                      <a:pt x="866" y="224"/>
                      <a:pt x="864" y="224"/>
                    </a:cubicBezTo>
                    <a:cubicBezTo>
                      <a:pt x="861" y="224"/>
                      <a:pt x="861" y="224"/>
                      <a:pt x="860" y="223"/>
                    </a:cubicBezTo>
                    <a:cubicBezTo>
                      <a:pt x="858" y="222"/>
                      <a:pt x="857" y="222"/>
                      <a:pt x="859" y="221"/>
                    </a:cubicBezTo>
                    <a:cubicBezTo>
                      <a:pt x="860" y="220"/>
                      <a:pt x="863" y="218"/>
                      <a:pt x="865" y="217"/>
                    </a:cubicBezTo>
                    <a:cubicBezTo>
                      <a:pt x="866" y="215"/>
                      <a:pt x="873" y="211"/>
                      <a:pt x="874" y="209"/>
                    </a:cubicBezTo>
                    <a:cubicBezTo>
                      <a:pt x="875" y="207"/>
                      <a:pt x="880" y="203"/>
                      <a:pt x="884" y="201"/>
                    </a:cubicBezTo>
                    <a:cubicBezTo>
                      <a:pt x="887" y="198"/>
                      <a:pt x="886" y="198"/>
                      <a:pt x="888" y="196"/>
                    </a:cubicBezTo>
                    <a:cubicBezTo>
                      <a:pt x="890" y="194"/>
                      <a:pt x="894" y="192"/>
                      <a:pt x="896" y="190"/>
                    </a:cubicBezTo>
                    <a:cubicBezTo>
                      <a:pt x="897" y="188"/>
                      <a:pt x="900" y="186"/>
                      <a:pt x="902" y="185"/>
                    </a:cubicBezTo>
                    <a:cubicBezTo>
                      <a:pt x="904" y="185"/>
                      <a:pt x="906" y="184"/>
                      <a:pt x="911" y="184"/>
                    </a:cubicBezTo>
                    <a:cubicBezTo>
                      <a:pt x="915" y="184"/>
                      <a:pt x="917" y="184"/>
                      <a:pt x="918" y="185"/>
                    </a:cubicBezTo>
                    <a:cubicBezTo>
                      <a:pt x="919" y="186"/>
                      <a:pt x="919" y="187"/>
                      <a:pt x="920" y="186"/>
                    </a:cubicBezTo>
                    <a:cubicBezTo>
                      <a:pt x="922" y="186"/>
                      <a:pt x="924" y="185"/>
                      <a:pt x="925" y="185"/>
                    </a:cubicBezTo>
                    <a:cubicBezTo>
                      <a:pt x="926" y="185"/>
                      <a:pt x="927" y="186"/>
                      <a:pt x="927" y="186"/>
                    </a:cubicBezTo>
                    <a:cubicBezTo>
                      <a:pt x="928" y="186"/>
                      <a:pt x="930" y="185"/>
                      <a:pt x="931" y="185"/>
                    </a:cubicBezTo>
                    <a:cubicBezTo>
                      <a:pt x="932" y="185"/>
                      <a:pt x="932" y="186"/>
                      <a:pt x="933" y="186"/>
                    </a:cubicBezTo>
                    <a:cubicBezTo>
                      <a:pt x="935" y="186"/>
                      <a:pt x="936" y="186"/>
                      <a:pt x="936" y="185"/>
                    </a:cubicBezTo>
                    <a:cubicBezTo>
                      <a:pt x="936" y="184"/>
                      <a:pt x="936" y="183"/>
                      <a:pt x="938" y="183"/>
                    </a:cubicBezTo>
                    <a:cubicBezTo>
                      <a:pt x="939" y="182"/>
                      <a:pt x="943" y="182"/>
                      <a:pt x="944" y="183"/>
                    </a:cubicBezTo>
                    <a:cubicBezTo>
                      <a:pt x="945" y="184"/>
                      <a:pt x="947" y="185"/>
                      <a:pt x="947" y="184"/>
                    </a:cubicBezTo>
                    <a:cubicBezTo>
                      <a:pt x="948" y="184"/>
                      <a:pt x="951" y="184"/>
                      <a:pt x="952" y="185"/>
                    </a:cubicBezTo>
                    <a:cubicBezTo>
                      <a:pt x="953" y="186"/>
                      <a:pt x="954" y="187"/>
                      <a:pt x="953" y="187"/>
                    </a:cubicBezTo>
                    <a:cubicBezTo>
                      <a:pt x="952" y="187"/>
                      <a:pt x="950" y="187"/>
                      <a:pt x="950" y="187"/>
                    </a:cubicBezTo>
                    <a:cubicBezTo>
                      <a:pt x="949" y="188"/>
                      <a:pt x="948" y="189"/>
                      <a:pt x="951" y="189"/>
                    </a:cubicBezTo>
                    <a:cubicBezTo>
                      <a:pt x="954" y="189"/>
                      <a:pt x="954" y="189"/>
                      <a:pt x="955" y="189"/>
                    </a:cubicBezTo>
                    <a:cubicBezTo>
                      <a:pt x="956" y="188"/>
                      <a:pt x="957" y="189"/>
                      <a:pt x="959" y="189"/>
                    </a:cubicBezTo>
                    <a:cubicBezTo>
                      <a:pt x="960" y="188"/>
                      <a:pt x="960" y="187"/>
                      <a:pt x="962" y="187"/>
                    </a:cubicBezTo>
                    <a:cubicBezTo>
                      <a:pt x="963" y="187"/>
                      <a:pt x="964" y="188"/>
                      <a:pt x="965" y="188"/>
                    </a:cubicBezTo>
                    <a:cubicBezTo>
                      <a:pt x="967" y="188"/>
                      <a:pt x="971" y="187"/>
                      <a:pt x="971" y="186"/>
                    </a:cubicBezTo>
                    <a:cubicBezTo>
                      <a:pt x="972" y="186"/>
                      <a:pt x="973" y="185"/>
                      <a:pt x="970" y="185"/>
                    </a:cubicBezTo>
                    <a:cubicBezTo>
                      <a:pt x="968" y="184"/>
                      <a:pt x="966" y="185"/>
                      <a:pt x="967" y="183"/>
                    </a:cubicBezTo>
                    <a:cubicBezTo>
                      <a:pt x="967" y="182"/>
                      <a:pt x="967" y="181"/>
                      <a:pt x="968" y="179"/>
                    </a:cubicBezTo>
                    <a:cubicBezTo>
                      <a:pt x="970" y="177"/>
                      <a:pt x="969" y="176"/>
                      <a:pt x="971" y="176"/>
                    </a:cubicBezTo>
                    <a:cubicBezTo>
                      <a:pt x="973" y="176"/>
                      <a:pt x="975" y="173"/>
                      <a:pt x="977" y="172"/>
                    </a:cubicBezTo>
                    <a:cubicBezTo>
                      <a:pt x="979" y="170"/>
                      <a:pt x="980" y="170"/>
                      <a:pt x="980" y="169"/>
                    </a:cubicBezTo>
                    <a:cubicBezTo>
                      <a:pt x="981" y="167"/>
                      <a:pt x="981" y="166"/>
                      <a:pt x="983" y="165"/>
                    </a:cubicBezTo>
                    <a:cubicBezTo>
                      <a:pt x="985" y="164"/>
                      <a:pt x="987" y="165"/>
                      <a:pt x="989" y="165"/>
                    </a:cubicBezTo>
                    <a:cubicBezTo>
                      <a:pt x="991" y="164"/>
                      <a:pt x="994" y="163"/>
                      <a:pt x="995" y="164"/>
                    </a:cubicBezTo>
                    <a:cubicBezTo>
                      <a:pt x="996" y="165"/>
                      <a:pt x="997" y="166"/>
                      <a:pt x="997" y="166"/>
                    </a:cubicBezTo>
                    <a:cubicBezTo>
                      <a:pt x="998" y="165"/>
                      <a:pt x="1000" y="164"/>
                      <a:pt x="1001" y="164"/>
                    </a:cubicBezTo>
                    <a:cubicBezTo>
                      <a:pt x="1001" y="164"/>
                      <a:pt x="1002" y="164"/>
                      <a:pt x="1001" y="165"/>
                    </a:cubicBezTo>
                    <a:cubicBezTo>
                      <a:pt x="1000" y="167"/>
                      <a:pt x="999" y="168"/>
                      <a:pt x="999" y="169"/>
                    </a:cubicBezTo>
                    <a:cubicBezTo>
                      <a:pt x="999" y="171"/>
                      <a:pt x="998" y="171"/>
                      <a:pt x="999" y="171"/>
                    </a:cubicBezTo>
                    <a:cubicBezTo>
                      <a:pt x="1001" y="171"/>
                      <a:pt x="1003" y="170"/>
                      <a:pt x="1002" y="171"/>
                    </a:cubicBezTo>
                    <a:cubicBezTo>
                      <a:pt x="1001" y="172"/>
                      <a:pt x="999" y="174"/>
                      <a:pt x="1001" y="174"/>
                    </a:cubicBezTo>
                    <a:cubicBezTo>
                      <a:pt x="1002" y="174"/>
                      <a:pt x="1002" y="174"/>
                      <a:pt x="1005" y="172"/>
                    </a:cubicBezTo>
                    <a:cubicBezTo>
                      <a:pt x="1007" y="170"/>
                      <a:pt x="1011" y="166"/>
                      <a:pt x="1013" y="166"/>
                    </a:cubicBezTo>
                    <a:cubicBezTo>
                      <a:pt x="1015" y="166"/>
                      <a:pt x="1016" y="167"/>
                      <a:pt x="1017" y="166"/>
                    </a:cubicBezTo>
                    <a:cubicBezTo>
                      <a:pt x="1017" y="165"/>
                      <a:pt x="1016" y="164"/>
                      <a:pt x="1017" y="163"/>
                    </a:cubicBezTo>
                    <a:cubicBezTo>
                      <a:pt x="1017" y="162"/>
                      <a:pt x="1016" y="161"/>
                      <a:pt x="1018" y="160"/>
                    </a:cubicBezTo>
                    <a:cubicBezTo>
                      <a:pt x="1019" y="158"/>
                      <a:pt x="1017" y="159"/>
                      <a:pt x="1020" y="158"/>
                    </a:cubicBezTo>
                    <a:cubicBezTo>
                      <a:pt x="1023" y="157"/>
                      <a:pt x="1024" y="156"/>
                      <a:pt x="1025" y="157"/>
                    </a:cubicBezTo>
                    <a:cubicBezTo>
                      <a:pt x="1026" y="157"/>
                      <a:pt x="1027" y="158"/>
                      <a:pt x="1029" y="158"/>
                    </a:cubicBezTo>
                    <a:cubicBezTo>
                      <a:pt x="1030" y="158"/>
                      <a:pt x="1029" y="158"/>
                      <a:pt x="1027" y="159"/>
                    </a:cubicBezTo>
                    <a:cubicBezTo>
                      <a:pt x="1024" y="159"/>
                      <a:pt x="1023" y="160"/>
                      <a:pt x="1023" y="162"/>
                    </a:cubicBezTo>
                    <a:cubicBezTo>
                      <a:pt x="1022" y="163"/>
                      <a:pt x="1023" y="166"/>
                      <a:pt x="1022" y="166"/>
                    </a:cubicBezTo>
                    <a:cubicBezTo>
                      <a:pt x="1022" y="166"/>
                      <a:pt x="1021" y="166"/>
                      <a:pt x="1021" y="167"/>
                    </a:cubicBezTo>
                    <a:cubicBezTo>
                      <a:pt x="1022" y="168"/>
                      <a:pt x="1023" y="168"/>
                      <a:pt x="1022" y="169"/>
                    </a:cubicBezTo>
                    <a:cubicBezTo>
                      <a:pt x="1021" y="170"/>
                      <a:pt x="1019" y="171"/>
                      <a:pt x="1019" y="171"/>
                    </a:cubicBezTo>
                    <a:cubicBezTo>
                      <a:pt x="1020" y="172"/>
                      <a:pt x="1021" y="172"/>
                      <a:pt x="1018" y="173"/>
                    </a:cubicBezTo>
                    <a:cubicBezTo>
                      <a:pt x="1014" y="174"/>
                      <a:pt x="1012" y="176"/>
                      <a:pt x="1011" y="177"/>
                    </a:cubicBezTo>
                    <a:cubicBezTo>
                      <a:pt x="1010" y="177"/>
                      <a:pt x="1010" y="177"/>
                      <a:pt x="1009" y="179"/>
                    </a:cubicBezTo>
                    <a:cubicBezTo>
                      <a:pt x="1007" y="180"/>
                      <a:pt x="1006" y="181"/>
                      <a:pt x="1005" y="183"/>
                    </a:cubicBezTo>
                    <a:cubicBezTo>
                      <a:pt x="1003" y="184"/>
                      <a:pt x="1004" y="182"/>
                      <a:pt x="1002" y="184"/>
                    </a:cubicBezTo>
                    <a:cubicBezTo>
                      <a:pt x="1000" y="186"/>
                      <a:pt x="1000" y="186"/>
                      <a:pt x="998" y="187"/>
                    </a:cubicBezTo>
                    <a:cubicBezTo>
                      <a:pt x="997" y="189"/>
                      <a:pt x="996" y="192"/>
                      <a:pt x="993" y="194"/>
                    </a:cubicBezTo>
                    <a:cubicBezTo>
                      <a:pt x="990" y="196"/>
                      <a:pt x="989" y="197"/>
                      <a:pt x="987" y="197"/>
                    </a:cubicBezTo>
                    <a:cubicBezTo>
                      <a:pt x="985" y="197"/>
                      <a:pt x="984" y="199"/>
                      <a:pt x="983" y="198"/>
                    </a:cubicBezTo>
                    <a:cubicBezTo>
                      <a:pt x="982" y="198"/>
                      <a:pt x="981" y="198"/>
                      <a:pt x="981" y="199"/>
                    </a:cubicBezTo>
                    <a:cubicBezTo>
                      <a:pt x="981" y="199"/>
                      <a:pt x="982" y="203"/>
                      <a:pt x="980" y="204"/>
                    </a:cubicBezTo>
                    <a:cubicBezTo>
                      <a:pt x="979" y="205"/>
                      <a:pt x="976" y="207"/>
                      <a:pt x="975" y="209"/>
                    </a:cubicBezTo>
                    <a:cubicBezTo>
                      <a:pt x="974" y="211"/>
                      <a:pt x="973" y="217"/>
                      <a:pt x="974" y="221"/>
                    </a:cubicBezTo>
                    <a:cubicBezTo>
                      <a:pt x="975" y="225"/>
                      <a:pt x="976" y="234"/>
                      <a:pt x="976" y="237"/>
                    </a:cubicBezTo>
                    <a:cubicBezTo>
                      <a:pt x="977" y="239"/>
                      <a:pt x="979" y="240"/>
                      <a:pt x="979" y="242"/>
                    </a:cubicBezTo>
                    <a:cubicBezTo>
                      <a:pt x="979" y="244"/>
                      <a:pt x="980" y="247"/>
                      <a:pt x="980" y="248"/>
                    </a:cubicBezTo>
                    <a:cubicBezTo>
                      <a:pt x="980" y="250"/>
                      <a:pt x="980" y="248"/>
                      <a:pt x="980" y="250"/>
                    </a:cubicBezTo>
                    <a:cubicBezTo>
                      <a:pt x="981" y="251"/>
                      <a:pt x="979" y="253"/>
                      <a:pt x="981" y="253"/>
                    </a:cubicBezTo>
                    <a:cubicBezTo>
                      <a:pt x="982" y="252"/>
                      <a:pt x="985" y="248"/>
                      <a:pt x="988" y="246"/>
                    </a:cubicBezTo>
                    <a:cubicBezTo>
                      <a:pt x="990" y="244"/>
                      <a:pt x="990" y="243"/>
                      <a:pt x="990" y="240"/>
                    </a:cubicBezTo>
                    <a:cubicBezTo>
                      <a:pt x="991" y="238"/>
                      <a:pt x="990" y="238"/>
                      <a:pt x="993" y="237"/>
                    </a:cubicBezTo>
                    <a:cubicBezTo>
                      <a:pt x="995" y="236"/>
                      <a:pt x="997" y="235"/>
                      <a:pt x="998" y="235"/>
                    </a:cubicBezTo>
                    <a:cubicBezTo>
                      <a:pt x="999" y="236"/>
                      <a:pt x="999" y="236"/>
                      <a:pt x="999" y="235"/>
                    </a:cubicBezTo>
                    <a:cubicBezTo>
                      <a:pt x="999" y="234"/>
                      <a:pt x="997" y="231"/>
                      <a:pt x="999" y="228"/>
                    </a:cubicBezTo>
                    <a:cubicBezTo>
                      <a:pt x="1001" y="226"/>
                      <a:pt x="1002" y="224"/>
                      <a:pt x="1004" y="224"/>
                    </a:cubicBezTo>
                    <a:cubicBezTo>
                      <a:pt x="1007" y="224"/>
                      <a:pt x="1009" y="225"/>
                      <a:pt x="1010" y="224"/>
                    </a:cubicBezTo>
                    <a:cubicBezTo>
                      <a:pt x="1011" y="223"/>
                      <a:pt x="1013" y="224"/>
                      <a:pt x="1012" y="222"/>
                    </a:cubicBezTo>
                    <a:cubicBezTo>
                      <a:pt x="1010" y="220"/>
                      <a:pt x="1009" y="219"/>
                      <a:pt x="1009" y="218"/>
                    </a:cubicBezTo>
                    <a:cubicBezTo>
                      <a:pt x="1009" y="216"/>
                      <a:pt x="1011" y="213"/>
                      <a:pt x="1012" y="212"/>
                    </a:cubicBezTo>
                    <a:cubicBezTo>
                      <a:pt x="1013" y="212"/>
                      <a:pt x="1014" y="211"/>
                      <a:pt x="1014" y="212"/>
                    </a:cubicBezTo>
                    <a:cubicBezTo>
                      <a:pt x="1015" y="212"/>
                      <a:pt x="1016" y="213"/>
                      <a:pt x="1017" y="212"/>
                    </a:cubicBezTo>
                    <a:cubicBezTo>
                      <a:pt x="1018" y="212"/>
                      <a:pt x="1018" y="211"/>
                      <a:pt x="1018" y="209"/>
                    </a:cubicBezTo>
                    <a:cubicBezTo>
                      <a:pt x="1018" y="208"/>
                      <a:pt x="1016" y="208"/>
                      <a:pt x="1016" y="206"/>
                    </a:cubicBezTo>
                    <a:cubicBezTo>
                      <a:pt x="1015" y="205"/>
                      <a:pt x="1014" y="202"/>
                      <a:pt x="1016" y="201"/>
                    </a:cubicBezTo>
                    <a:cubicBezTo>
                      <a:pt x="1017" y="200"/>
                      <a:pt x="1019" y="200"/>
                      <a:pt x="1018" y="199"/>
                    </a:cubicBezTo>
                    <a:cubicBezTo>
                      <a:pt x="1017" y="198"/>
                      <a:pt x="1015" y="197"/>
                      <a:pt x="1015" y="197"/>
                    </a:cubicBezTo>
                    <a:cubicBezTo>
                      <a:pt x="1014" y="197"/>
                      <a:pt x="1014" y="198"/>
                      <a:pt x="1013" y="198"/>
                    </a:cubicBezTo>
                    <a:cubicBezTo>
                      <a:pt x="1012" y="198"/>
                      <a:pt x="1011" y="198"/>
                      <a:pt x="1011" y="196"/>
                    </a:cubicBezTo>
                    <a:cubicBezTo>
                      <a:pt x="1011" y="195"/>
                      <a:pt x="1012" y="192"/>
                      <a:pt x="1014" y="191"/>
                    </a:cubicBezTo>
                    <a:cubicBezTo>
                      <a:pt x="1016" y="189"/>
                      <a:pt x="1016" y="189"/>
                      <a:pt x="1017" y="187"/>
                    </a:cubicBezTo>
                    <a:cubicBezTo>
                      <a:pt x="1018" y="185"/>
                      <a:pt x="1018" y="183"/>
                      <a:pt x="1019" y="182"/>
                    </a:cubicBezTo>
                    <a:cubicBezTo>
                      <a:pt x="1020" y="181"/>
                      <a:pt x="1021" y="179"/>
                      <a:pt x="1022" y="180"/>
                    </a:cubicBezTo>
                    <a:cubicBezTo>
                      <a:pt x="1023" y="181"/>
                      <a:pt x="1023" y="181"/>
                      <a:pt x="1024" y="180"/>
                    </a:cubicBezTo>
                    <a:cubicBezTo>
                      <a:pt x="1025" y="180"/>
                      <a:pt x="1025" y="178"/>
                      <a:pt x="1026" y="179"/>
                    </a:cubicBezTo>
                    <a:cubicBezTo>
                      <a:pt x="1027" y="180"/>
                      <a:pt x="1027" y="181"/>
                      <a:pt x="1028" y="181"/>
                    </a:cubicBezTo>
                    <a:cubicBezTo>
                      <a:pt x="1029" y="180"/>
                      <a:pt x="1030" y="178"/>
                      <a:pt x="1032" y="177"/>
                    </a:cubicBezTo>
                    <a:cubicBezTo>
                      <a:pt x="1034" y="176"/>
                      <a:pt x="1036" y="176"/>
                      <a:pt x="1035" y="177"/>
                    </a:cubicBezTo>
                    <a:cubicBezTo>
                      <a:pt x="1035" y="178"/>
                      <a:pt x="1034" y="182"/>
                      <a:pt x="1035" y="181"/>
                    </a:cubicBezTo>
                    <a:cubicBezTo>
                      <a:pt x="1036" y="180"/>
                      <a:pt x="1040" y="178"/>
                      <a:pt x="1041" y="177"/>
                    </a:cubicBezTo>
                    <a:cubicBezTo>
                      <a:pt x="1042" y="176"/>
                      <a:pt x="1045" y="175"/>
                      <a:pt x="1047" y="175"/>
                    </a:cubicBezTo>
                    <a:cubicBezTo>
                      <a:pt x="1048" y="175"/>
                      <a:pt x="1052" y="175"/>
                      <a:pt x="1053" y="176"/>
                    </a:cubicBezTo>
                    <a:cubicBezTo>
                      <a:pt x="1054" y="176"/>
                      <a:pt x="1057" y="180"/>
                      <a:pt x="1058" y="180"/>
                    </a:cubicBezTo>
                    <a:cubicBezTo>
                      <a:pt x="1059" y="180"/>
                      <a:pt x="1059" y="179"/>
                      <a:pt x="1060" y="178"/>
                    </a:cubicBezTo>
                    <a:cubicBezTo>
                      <a:pt x="1060" y="177"/>
                      <a:pt x="1065" y="175"/>
                      <a:pt x="1067" y="172"/>
                    </a:cubicBezTo>
                    <a:cubicBezTo>
                      <a:pt x="1069" y="170"/>
                      <a:pt x="1072" y="169"/>
                      <a:pt x="1075" y="168"/>
                    </a:cubicBezTo>
                    <a:cubicBezTo>
                      <a:pt x="1077" y="167"/>
                      <a:pt x="1088" y="162"/>
                      <a:pt x="1091" y="161"/>
                    </a:cubicBezTo>
                    <a:cubicBezTo>
                      <a:pt x="1095" y="159"/>
                      <a:pt x="1097" y="158"/>
                      <a:pt x="1097" y="157"/>
                    </a:cubicBezTo>
                    <a:cubicBezTo>
                      <a:pt x="1097" y="156"/>
                      <a:pt x="1097" y="156"/>
                      <a:pt x="1098" y="156"/>
                    </a:cubicBezTo>
                    <a:cubicBezTo>
                      <a:pt x="1099" y="157"/>
                      <a:pt x="1099" y="158"/>
                      <a:pt x="1100" y="158"/>
                    </a:cubicBezTo>
                    <a:cubicBezTo>
                      <a:pt x="1102" y="158"/>
                      <a:pt x="1105" y="158"/>
                      <a:pt x="1106" y="159"/>
                    </a:cubicBezTo>
                    <a:cubicBezTo>
                      <a:pt x="1108" y="160"/>
                      <a:pt x="1108" y="160"/>
                      <a:pt x="1109" y="160"/>
                    </a:cubicBezTo>
                    <a:cubicBezTo>
                      <a:pt x="1110" y="159"/>
                      <a:pt x="1112" y="157"/>
                      <a:pt x="1111" y="156"/>
                    </a:cubicBezTo>
                    <a:cubicBezTo>
                      <a:pt x="1111" y="155"/>
                      <a:pt x="1111" y="154"/>
                      <a:pt x="1110" y="153"/>
                    </a:cubicBezTo>
                    <a:cubicBezTo>
                      <a:pt x="1109" y="152"/>
                      <a:pt x="1108" y="151"/>
                      <a:pt x="1107" y="150"/>
                    </a:cubicBezTo>
                    <a:cubicBezTo>
                      <a:pt x="1105" y="149"/>
                      <a:pt x="1107" y="149"/>
                      <a:pt x="1107" y="148"/>
                    </a:cubicBezTo>
                    <a:cubicBezTo>
                      <a:pt x="1107" y="147"/>
                      <a:pt x="1106" y="144"/>
                      <a:pt x="1105" y="143"/>
                    </a:cubicBezTo>
                    <a:cubicBezTo>
                      <a:pt x="1104" y="142"/>
                      <a:pt x="1104" y="144"/>
                      <a:pt x="1103" y="143"/>
                    </a:cubicBezTo>
                    <a:cubicBezTo>
                      <a:pt x="1101" y="142"/>
                      <a:pt x="1100" y="141"/>
                      <a:pt x="1099" y="140"/>
                    </a:cubicBezTo>
                    <a:cubicBezTo>
                      <a:pt x="1099" y="139"/>
                      <a:pt x="1100" y="138"/>
                      <a:pt x="1099" y="138"/>
                    </a:cubicBezTo>
                    <a:cubicBezTo>
                      <a:pt x="1098" y="138"/>
                      <a:pt x="1098" y="139"/>
                      <a:pt x="1097" y="139"/>
                    </a:cubicBezTo>
                    <a:cubicBezTo>
                      <a:pt x="1096" y="139"/>
                      <a:pt x="1094" y="140"/>
                      <a:pt x="1093" y="139"/>
                    </a:cubicBezTo>
                    <a:cubicBezTo>
                      <a:pt x="1093" y="138"/>
                      <a:pt x="1091" y="137"/>
                      <a:pt x="1092" y="137"/>
                    </a:cubicBezTo>
                    <a:cubicBezTo>
                      <a:pt x="1094" y="137"/>
                      <a:pt x="1097" y="138"/>
                      <a:pt x="1096" y="137"/>
                    </a:cubicBezTo>
                    <a:cubicBezTo>
                      <a:pt x="1095" y="137"/>
                      <a:pt x="1092" y="136"/>
                      <a:pt x="1093" y="136"/>
                    </a:cubicBezTo>
                    <a:cubicBezTo>
                      <a:pt x="1095" y="136"/>
                      <a:pt x="1097" y="135"/>
                      <a:pt x="1099" y="136"/>
                    </a:cubicBezTo>
                    <a:cubicBezTo>
                      <a:pt x="1100" y="137"/>
                      <a:pt x="1101" y="138"/>
                      <a:pt x="1102" y="138"/>
                    </a:cubicBezTo>
                    <a:cubicBezTo>
                      <a:pt x="1104" y="138"/>
                      <a:pt x="1104" y="139"/>
                      <a:pt x="1107" y="138"/>
                    </a:cubicBezTo>
                    <a:cubicBezTo>
                      <a:pt x="1111" y="137"/>
                      <a:pt x="1116" y="136"/>
                      <a:pt x="1115" y="135"/>
                    </a:cubicBezTo>
                    <a:cubicBezTo>
                      <a:pt x="1114" y="134"/>
                      <a:pt x="1113" y="134"/>
                      <a:pt x="1114" y="133"/>
                    </a:cubicBezTo>
                    <a:cubicBezTo>
                      <a:pt x="1116" y="132"/>
                      <a:pt x="1118" y="132"/>
                      <a:pt x="1118" y="131"/>
                    </a:cubicBezTo>
                    <a:cubicBezTo>
                      <a:pt x="1118" y="130"/>
                      <a:pt x="1115" y="128"/>
                      <a:pt x="1115" y="127"/>
                    </a:cubicBezTo>
                    <a:cubicBezTo>
                      <a:pt x="1115" y="126"/>
                      <a:pt x="1118" y="125"/>
                      <a:pt x="1118" y="124"/>
                    </a:cubicBezTo>
                    <a:cubicBezTo>
                      <a:pt x="1119" y="123"/>
                      <a:pt x="1119" y="125"/>
                      <a:pt x="1120" y="124"/>
                    </a:cubicBezTo>
                    <a:cubicBezTo>
                      <a:pt x="1122" y="124"/>
                      <a:pt x="1125" y="124"/>
                      <a:pt x="1123" y="125"/>
                    </a:cubicBezTo>
                    <a:cubicBezTo>
                      <a:pt x="1122" y="126"/>
                      <a:pt x="1120" y="127"/>
                      <a:pt x="1121" y="127"/>
                    </a:cubicBezTo>
                    <a:cubicBezTo>
                      <a:pt x="1122" y="128"/>
                      <a:pt x="1123" y="129"/>
                      <a:pt x="1123" y="130"/>
                    </a:cubicBezTo>
                    <a:cubicBezTo>
                      <a:pt x="1123" y="131"/>
                      <a:pt x="1122" y="132"/>
                      <a:pt x="1124" y="132"/>
                    </a:cubicBezTo>
                    <a:cubicBezTo>
                      <a:pt x="1126" y="131"/>
                      <a:pt x="1129" y="130"/>
                      <a:pt x="1131" y="131"/>
                    </a:cubicBezTo>
                    <a:cubicBezTo>
                      <a:pt x="1133" y="131"/>
                      <a:pt x="1136" y="131"/>
                      <a:pt x="1138" y="133"/>
                    </a:cubicBezTo>
                    <a:cubicBezTo>
                      <a:pt x="1139" y="135"/>
                      <a:pt x="1137" y="135"/>
                      <a:pt x="1140" y="137"/>
                    </a:cubicBezTo>
                    <a:cubicBezTo>
                      <a:pt x="1144" y="139"/>
                      <a:pt x="1147" y="139"/>
                      <a:pt x="1148" y="140"/>
                    </a:cubicBezTo>
                    <a:cubicBezTo>
                      <a:pt x="1148" y="141"/>
                      <a:pt x="1149" y="142"/>
                      <a:pt x="1150" y="142"/>
                    </a:cubicBezTo>
                    <a:cubicBezTo>
                      <a:pt x="1152" y="142"/>
                      <a:pt x="1152" y="142"/>
                      <a:pt x="1152" y="141"/>
                    </a:cubicBezTo>
                    <a:cubicBezTo>
                      <a:pt x="1152" y="141"/>
                      <a:pt x="1152" y="141"/>
                      <a:pt x="1153" y="141"/>
                    </a:cubicBezTo>
                    <a:cubicBezTo>
                      <a:pt x="1152" y="141"/>
                      <a:pt x="1152" y="142"/>
                      <a:pt x="1153" y="142"/>
                    </a:cubicBezTo>
                    <a:cubicBezTo>
                      <a:pt x="1153" y="142"/>
                      <a:pt x="1154" y="142"/>
                      <a:pt x="1155" y="142"/>
                    </a:cubicBezTo>
                    <a:cubicBezTo>
                      <a:pt x="1156" y="141"/>
                      <a:pt x="1159" y="142"/>
                      <a:pt x="1158" y="141"/>
                    </a:cubicBezTo>
                    <a:cubicBezTo>
                      <a:pt x="1156" y="140"/>
                      <a:pt x="1154" y="139"/>
                      <a:pt x="1154" y="138"/>
                    </a:cubicBezTo>
                    <a:cubicBezTo>
                      <a:pt x="1155" y="137"/>
                      <a:pt x="1156" y="137"/>
                      <a:pt x="1157" y="138"/>
                    </a:cubicBezTo>
                    <a:cubicBezTo>
                      <a:pt x="1157" y="138"/>
                      <a:pt x="1158" y="139"/>
                      <a:pt x="1158" y="138"/>
                    </a:cubicBezTo>
                    <a:cubicBezTo>
                      <a:pt x="1158" y="138"/>
                      <a:pt x="1156" y="137"/>
                      <a:pt x="1157" y="137"/>
                    </a:cubicBezTo>
                    <a:cubicBezTo>
                      <a:pt x="1158" y="136"/>
                      <a:pt x="1158" y="134"/>
                      <a:pt x="1158" y="133"/>
                    </a:cubicBezTo>
                    <a:close/>
                    <a:moveTo>
                      <a:pt x="251" y="198"/>
                    </a:moveTo>
                    <a:cubicBezTo>
                      <a:pt x="251" y="198"/>
                      <a:pt x="251" y="198"/>
                      <a:pt x="251" y="198"/>
                    </a:cubicBezTo>
                    <a:cubicBezTo>
                      <a:pt x="251" y="198"/>
                      <a:pt x="251" y="198"/>
                      <a:pt x="251" y="198"/>
                    </a:cubicBezTo>
                    <a:cubicBezTo>
                      <a:pt x="251" y="198"/>
                      <a:pt x="251" y="198"/>
                      <a:pt x="251" y="198"/>
                    </a:cubicBezTo>
                    <a:close/>
                    <a:moveTo>
                      <a:pt x="39" y="523"/>
                    </a:moveTo>
                    <a:cubicBezTo>
                      <a:pt x="39" y="523"/>
                      <a:pt x="39" y="523"/>
                      <a:pt x="39" y="523"/>
                    </a:cubicBezTo>
                    <a:cubicBezTo>
                      <a:pt x="39" y="523"/>
                      <a:pt x="39" y="523"/>
                      <a:pt x="39" y="523"/>
                    </a:cubicBezTo>
                    <a:cubicBezTo>
                      <a:pt x="39" y="523"/>
                      <a:pt x="39" y="523"/>
                      <a:pt x="39" y="523"/>
                    </a:cubicBezTo>
                    <a:close/>
                    <a:moveTo>
                      <a:pt x="123" y="459"/>
                    </a:moveTo>
                    <a:cubicBezTo>
                      <a:pt x="124" y="458"/>
                      <a:pt x="126" y="458"/>
                      <a:pt x="127" y="458"/>
                    </a:cubicBezTo>
                    <a:cubicBezTo>
                      <a:pt x="126" y="458"/>
                      <a:pt x="124" y="458"/>
                      <a:pt x="123" y="459"/>
                    </a:cubicBezTo>
                    <a:close/>
                    <a:moveTo>
                      <a:pt x="267" y="615"/>
                    </a:moveTo>
                    <a:cubicBezTo>
                      <a:pt x="267" y="615"/>
                      <a:pt x="267" y="615"/>
                      <a:pt x="266" y="615"/>
                    </a:cubicBezTo>
                    <a:cubicBezTo>
                      <a:pt x="265" y="614"/>
                      <a:pt x="265" y="613"/>
                      <a:pt x="264" y="612"/>
                    </a:cubicBezTo>
                    <a:cubicBezTo>
                      <a:pt x="264" y="611"/>
                      <a:pt x="264" y="611"/>
                      <a:pt x="264" y="610"/>
                    </a:cubicBezTo>
                    <a:cubicBezTo>
                      <a:pt x="263" y="610"/>
                      <a:pt x="261" y="608"/>
                      <a:pt x="260" y="607"/>
                    </a:cubicBezTo>
                    <a:cubicBezTo>
                      <a:pt x="260" y="605"/>
                      <a:pt x="260" y="602"/>
                      <a:pt x="260" y="601"/>
                    </a:cubicBezTo>
                    <a:cubicBezTo>
                      <a:pt x="259" y="600"/>
                      <a:pt x="259" y="600"/>
                      <a:pt x="259" y="598"/>
                    </a:cubicBezTo>
                    <a:cubicBezTo>
                      <a:pt x="258" y="596"/>
                      <a:pt x="258" y="588"/>
                      <a:pt x="259" y="589"/>
                    </a:cubicBezTo>
                    <a:cubicBezTo>
                      <a:pt x="259" y="589"/>
                      <a:pt x="259" y="589"/>
                      <a:pt x="259" y="589"/>
                    </a:cubicBezTo>
                    <a:cubicBezTo>
                      <a:pt x="260" y="590"/>
                      <a:pt x="261" y="592"/>
                      <a:pt x="261" y="594"/>
                    </a:cubicBezTo>
                    <a:cubicBezTo>
                      <a:pt x="262" y="595"/>
                      <a:pt x="262" y="597"/>
                      <a:pt x="262" y="598"/>
                    </a:cubicBezTo>
                    <a:cubicBezTo>
                      <a:pt x="262" y="599"/>
                      <a:pt x="264" y="603"/>
                      <a:pt x="264" y="604"/>
                    </a:cubicBezTo>
                    <a:cubicBezTo>
                      <a:pt x="264" y="606"/>
                      <a:pt x="265" y="606"/>
                      <a:pt x="265" y="607"/>
                    </a:cubicBezTo>
                    <a:cubicBezTo>
                      <a:pt x="266" y="607"/>
                      <a:pt x="266" y="610"/>
                      <a:pt x="266" y="611"/>
                    </a:cubicBezTo>
                    <a:cubicBezTo>
                      <a:pt x="266" y="612"/>
                      <a:pt x="268" y="615"/>
                      <a:pt x="268" y="616"/>
                    </a:cubicBezTo>
                    <a:cubicBezTo>
                      <a:pt x="268" y="616"/>
                      <a:pt x="268" y="616"/>
                      <a:pt x="267" y="615"/>
                    </a:cubicBezTo>
                    <a:close/>
                    <a:moveTo>
                      <a:pt x="281" y="623"/>
                    </a:moveTo>
                    <a:cubicBezTo>
                      <a:pt x="280" y="623"/>
                      <a:pt x="280" y="623"/>
                      <a:pt x="280" y="623"/>
                    </a:cubicBezTo>
                    <a:cubicBezTo>
                      <a:pt x="280" y="623"/>
                      <a:pt x="281" y="623"/>
                      <a:pt x="281" y="623"/>
                    </a:cubicBezTo>
                    <a:cubicBezTo>
                      <a:pt x="281" y="623"/>
                      <a:pt x="281" y="623"/>
                      <a:pt x="281" y="623"/>
                    </a:cubicBezTo>
                    <a:close/>
                    <a:moveTo>
                      <a:pt x="290" y="634"/>
                    </a:moveTo>
                    <a:cubicBezTo>
                      <a:pt x="290" y="634"/>
                      <a:pt x="290" y="635"/>
                      <a:pt x="290" y="635"/>
                    </a:cubicBezTo>
                    <a:cubicBezTo>
                      <a:pt x="290" y="635"/>
                      <a:pt x="290" y="636"/>
                      <a:pt x="290" y="637"/>
                    </a:cubicBezTo>
                    <a:cubicBezTo>
                      <a:pt x="290" y="638"/>
                      <a:pt x="290" y="639"/>
                      <a:pt x="290" y="641"/>
                    </a:cubicBezTo>
                    <a:cubicBezTo>
                      <a:pt x="289" y="642"/>
                      <a:pt x="289" y="643"/>
                      <a:pt x="290" y="644"/>
                    </a:cubicBezTo>
                    <a:cubicBezTo>
                      <a:pt x="291" y="645"/>
                      <a:pt x="291" y="647"/>
                      <a:pt x="292" y="647"/>
                    </a:cubicBezTo>
                    <a:cubicBezTo>
                      <a:pt x="292" y="647"/>
                      <a:pt x="292" y="648"/>
                      <a:pt x="292" y="649"/>
                    </a:cubicBezTo>
                    <a:cubicBezTo>
                      <a:pt x="292" y="650"/>
                      <a:pt x="291" y="651"/>
                      <a:pt x="291" y="650"/>
                    </a:cubicBezTo>
                    <a:cubicBezTo>
                      <a:pt x="290" y="649"/>
                      <a:pt x="289" y="649"/>
                      <a:pt x="289" y="648"/>
                    </a:cubicBezTo>
                    <a:cubicBezTo>
                      <a:pt x="289" y="647"/>
                      <a:pt x="288" y="647"/>
                      <a:pt x="288" y="646"/>
                    </a:cubicBezTo>
                    <a:cubicBezTo>
                      <a:pt x="288" y="645"/>
                      <a:pt x="288" y="644"/>
                      <a:pt x="288" y="643"/>
                    </a:cubicBezTo>
                    <a:cubicBezTo>
                      <a:pt x="288" y="641"/>
                      <a:pt x="288" y="641"/>
                      <a:pt x="288" y="640"/>
                    </a:cubicBezTo>
                    <a:cubicBezTo>
                      <a:pt x="288" y="639"/>
                      <a:pt x="286" y="641"/>
                      <a:pt x="286" y="640"/>
                    </a:cubicBezTo>
                    <a:cubicBezTo>
                      <a:pt x="286" y="638"/>
                      <a:pt x="286" y="638"/>
                      <a:pt x="287" y="637"/>
                    </a:cubicBezTo>
                    <a:cubicBezTo>
                      <a:pt x="287" y="636"/>
                      <a:pt x="287" y="635"/>
                      <a:pt x="287" y="634"/>
                    </a:cubicBezTo>
                    <a:cubicBezTo>
                      <a:pt x="287" y="633"/>
                      <a:pt x="288" y="632"/>
                      <a:pt x="287" y="630"/>
                    </a:cubicBezTo>
                    <a:cubicBezTo>
                      <a:pt x="287" y="628"/>
                      <a:pt x="285" y="626"/>
                      <a:pt x="285" y="625"/>
                    </a:cubicBezTo>
                    <a:cubicBezTo>
                      <a:pt x="285" y="625"/>
                      <a:pt x="286" y="625"/>
                      <a:pt x="287" y="625"/>
                    </a:cubicBezTo>
                    <a:cubicBezTo>
                      <a:pt x="287" y="625"/>
                      <a:pt x="287" y="626"/>
                      <a:pt x="288" y="626"/>
                    </a:cubicBezTo>
                    <a:cubicBezTo>
                      <a:pt x="288" y="627"/>
                      <a:pt x="288" y="630"/>
                      <a:pt x="289" y="631"/>
                    </a:cubicBezTo>
                    <a:cubicBezTo>
                      <a:pt x="289" y="632"/>
                      <a:pt x="289" y="633"/>
                      <a:pt x="290" y="634"/>
                    </a:cubicBezTo>
                    <a:close/>
                    <a:moveTo>
                      <a:pt x="279" y="568"/>
                    </a:moveTo>
                    <a:cubicBezTo>
                      <a:pt x="280" y="567"/>
                      <a:pt x="281" y="567"/>
                      <a:pt x="282" y="567"/>
                    </a:cubicBezTo>
                    <a:cubicBezTo>
                      <a:pt x="283" y="567"/>
                      <a:pt x="284" y="567"/>
                      <a:pt x="285" y="568"/>
                    </a:cubicBezTo>
                    <a:cubicBezTo>
                      <a:pt x="285" y="568"/>
                      <a:pt x="286" y="568"/>
                      <a:pt x="286" y="569"/>
                    </a:cubicBezTo>
                    <a:cubicBezTo>
                      <a:pt x="286" y="570"/>
                      <a:pt x="287" y="570"/>
                      <a:pt x="287" y="570"/>
                    </a:cubicBezTo>
                    <a:cubicBezTo>
                      <a:pt x="288" y="570"/>
                      <a:pt x="290" y="570"/>
                      <a:pt x="288" y="571"/>
                    </a:cubicBezTo>
                    <a:cubicBezTo>
                      <a:pt x="287" y="571"/>
                      <a:pt x="287" y="573"/>
                      <a:pt x="287" y="574"/>
                    </a:cubicBezTo>
                    <a:cubicBezTo>
                      <a:pt x="287" y="575"/>
                      <a:pt x="287" y="575"/>
                      <a:pt x="286" y="575"/>
                    </a:cubicBezTo>
                    <a:cubicBezTo>
                      <a:pt x="286" y="576"/>
                      <a:pt x="285" y="577"/>
                      <a:pt x="285" y="578"/>
                    </a:cubicBezTo>
                    <a:cubicBezTo>
                      <a:pt x="284" y="579"/>
                      <a:pt x="282" y="581"/>
                      <a:pt x="281" y="581"/>
                    </a:cubicBezTo>
                    <a:cubicBezTo>
                      <a:pt x="280" y="581"/>
                      <a:pt x="279" y="580"/>
                      <a:pt x="280" y="581"/>
                    </a:cubicBezTo>
                    <a:cubicBezTo>
                      <a:pt x="280" y="581"/>
                      <a:pt x="283" y="581"/>
                      <a:pt x="284" y="581"/>
                    </a:cubicBezTo>
                    <a:cubicBezTo>
                      <a:pt x="285" y="581"/>
                      <a:pt x="284" y="583"/>
                      <a:pt x="283" y="583"/>
                    </a:cubicBezTo>
                    <a:cubicBezTo>
                      <a:pt x="281" y="583"/>
                      <a:pt x="280" y="582"/>
                      <a:pt x="278" y="582"/>
                    </a:cubicBezTo>
                    <a:cubicBezTo>
                      <a:pt x="276" y="582"/>
                      <a:pt x="276" y="584"/>
                      <a:pt x="275" y="583"/>
                    </a:cubicBezTo>
                    <a:cubicBezTo>
                      <a:pt x="274" y="582"/>
                      <a:pt x="272" y="582"/>
                      <a:pt x="273" y="580"/>
                    </a:cubicBezTo>
                    <a:cubicBezTo>
                      <a:pt x="273" y="578"/>
                      <a:pt x="275" y="576"/>
                      <a:pt x="274" y="575"/>
                    </a:cubicBezTo>
                    <a:cubicBezTo>
                      <a:pt x="274" y="575"/>
                      <a:pt x="274" y="575"/>
                      <a:pt x="274" y="575"/>
                    </a:cubicBezTo>
                    <a:cubicBezTo>
                      <a:pt x="274" y="574"/>
                      <a:pt x="273" y="574"/>
                      <a:pt x="274" y="573"/>
                    </a:cubicBezTo>
                    <a:cubicBezTo>
                      <a:pt x="274" y="572"/>
                      <a:pt x="274" y="570"/>
                      <a:pt x="275" y="569"/>
                    </a:cubicBezTo>
                    <a:cubicBezTo>
                      <a:pt x="276" y="569"/>
                      <a:pt x="278" y="569"/>
                      <a:pt x="279" y="568"/>
                    </a:cubicBezTo>
                    <a:close/>
                    <a:moveTo>
                      <a:pt x="291" y="400"/>
                    </a:moveTo>
                    <a:cubicBezTo>
                      <a:pt x="291" y="400"/>
                      <a:pt x="291" y="399"/>
                      <a:pt x="291" y="398"/>
                    </a:cubicBezTo>
                    <a:cubicBezTo>
                      <a:pt x="291" y="399"/>
                      <a:pt x="291" y="399"/>
                      <a:pt x="291" y="400"/>
                    </a:cubicBezTo>
                    <a:close/>
                    <a:moveTo>
                      <a:pt x="291" y="398"/>
                    </a:moveTo>
                    <a:cubicBezTo>
                      <a:pt x="292" y="396"/>
                      <a:pt x="292" y="395"/>
                      <a:pt x="292" y="394"/>
                    </a:cubicBezTo>
                    <a:cubicBezTo>
                      <a:pt x="292" y="395"/>
                      <a:pt x="292" y="395"/>
                      <a:pt x="292" y="395"/>
                    </a:cubicBezTo>
                    <a:cubicBezTo>
                      <a:pt x="292" y="396"/>
                      <a:pt x="292" y="397"/>
                      <a:pt x="291" y="398"/>
                    </a:cubicBezTo>
                    <a:close/>
                    <a:moveTo>
                      <a:pt x="396" y="457"/>
                    </a:moveTo>
                    <a:cubicBezTo>
                      <a:pt x="394" y="458"/>
                      <a:pt x="392" y="459"/>
                      <a:pt x="389" y="459"/>
                    </a:cubicBezTo>
                    <a:cubicBezTo>
                      <a:pt x="389" y="460"/>
                      <a:pt x="388" y="460"/>
                      <a:pt x="387" y="460"/>
                    </a:cubicBezTo>
                    <a:cubicBezTo>
                      <a:pt x="390" y="459"/>
                      <a:pt x="393" y="458"/>
                      <a:pt x="396" y="457"/>
                    </a:cubicBezTo>
                    <a:close/>
                    <a:moveTo>
                      <a:pt x="401" y="346"/>
                    </a:moveTo>
                    <a:cubicBezTo>
                      <a:pt x="401" y="348"/>
                      <a:pt x="401" y="349"/>
                      <a:pt x="401" y="349"/>
                    </a:cubicBezTo>
                    <a:cubicBezTo>
                      <a:pt x="400" y="350"/>
                      <a:pt x="396" y="351"/>
                      <a:pt x="391" y="352"/>
                    </a:cubicBezTo>
                    <a:cubicBezTo>
                      <a:pt x="386" y="352"/>
                      <a:pt x="379" y="346"/>
                      <a:pt x="378" y="346"/>
                    </a:cubicBezTo>
                    <a:cubicBezTo>
                      <a:pt x="378" y="345"/>
                      <a:pt x="374" y="345"/>
                      <a:pt x="373" y="345"/>
                    </a:cubicBezTo>
                    <a:cubicBezTo>
                      <a:pt x="372" y="344"/>
                      <a:pt x="372" y="342"/>
                      <a:pt x="372" y="339"/>
                    </a:cubicBezTo>
                    <a:cubicBezTo>
                      <a:pt x="372" y="338"/>
                      <a:pt x="372" y="337"/>
                      <a:pt x="372" y="337"/>
                    </a:cubicBezTo>
                    <a:cubicBezTo>
                      <a:pt x="372" y="335"/>
                      <a:pt x="374" y="336"/>
                      <a:pt x="375" y="335"/>
                    </a:cubicBezTo>
                    <a:cubicBezTo>
                      <a:pt x="376" y="333"/>
                      <a:pt x="376" y="330"/>
                      <a:pt x="376" y="329"/>
                    </a:cubicBezTo>
                    <a:cubicBezTo>
                      <a:pt x="377" y="327"/>
                      <a:pt x="377" y="328"/>
                      <a:pt x="377" y="327"/>
                    </a:cubicBezTo>
                    <a:cubicBezTo>
                      <a:pt x="377" y="325"/>
                      <a:pt x="373" y="319"/>
                      <a:pt x="371" y="317"/>
                    </a:cubicBezTo>
                    <a:cubicBezTo>
                      <a:pt x="371" y="317"/>
                      <a:pt x="371" y="317"/>
                      <a:pt x="370" y="316"/>
                    </a:cubicBezTo>
                    <a:cubicBezTo>
                      <a:pt x="368" y="314"/>
                      <a:pt x="364" y="309"/>
                      <a:pt x="364" y="308"/>
                    </a:cubicBezTo>
                    <a:cubicBezTo>
                      <a:pt x="364" y="306"/>
                      <a:pt x="365" y="303"/>
                      <a:pt x="364" y="302"/>
                    </a:cubicBezTo>
                    <a:cubicBezTo>
                      <a:pt x="363" y="301"/>
                      <a:pt x="362" y="300"/>
                      <a:pt x="362" y="299"/>
                    </a:cubicBezTo>
                    <a:cubicBezTo>
                      <a:pt x="361" y="299"/>
                      <a:pt x="359" y="298"/>
                      <a:pt x="360" y="297"/>
                    </a:cubicBezTo>
                    <a:cubicBezTo>
                      <a:pt x="361" y="297"/>
                      <a:pt x="365" y="291"/>
                      <a:pt x="365" y="290"/>
                    </a:cubicBezTo>
                    <a:cubicBezTo>
                      <a:pt x="365" y="289"/>
                      <a:pt x="367" y="289"/>
                      <a:pt x="368" y="289"/>
                    </a:cubicBezTo>
                    <a:cubicBezTo>
                      <a:pt x="368" y="289"/>
                      <a:pt x="370" y="288"/>
                      <a:pt x="371" y="287"/>
                    </a:cubicBezTo>
                    <a:cubicBezTo>
                      <a:pt x="372" y="286"/>
                      <a:pt x="373" y="286"/>
                      <a:pt x="374" y="286"/>
                    </a:cubicBezTo>
                    <a:cubicBezTo>
                      <a:pt x="374" y="286"/>
                      <a:pt x="374" y="285"/>
                      <a:pt x="374" y="285"/>
                    </a:cubicBezTo>
                    <a:cubicBezTo>
                      <a:pt x="375" y="284"/>
                      <a:pt x="376" y="283"/>
                      <a:pt x="376" y="283"/>
                    </a:cubicBezTo>
                    <a:cubicBezTo>
                      <a:pt x="377" y="283"/>
                      <a:pt x="377" y="283"/>
                      <a:pt x="379" y="283"/>
                    </a:cubicBezTo>
                    <a:cubicBezTo>
                      <a:pt x="381" y="282"/>
                      <a:pt x="384" y="280"/>
                      <a:pt x="387" y="280"/>
                    </a:cubicBezTo>
                    <a:cubicBezTo>
                      <a:pt x="389" y="280"/>
                      <a:pt x="390" y="281"/>
                      <a:pt x="391" y="281"/>
                    </a:cubicBezTo>
                    <a:cubicBezTo>
                      <a:pt x="393" y="282"/>
                      <a:pt x="393" y="281"/>
                      <a:pt x="395" y="280"/>
                    </a:cubicBezTo>
                    <a:cubicBezTo>
                      <a:pt x="396" y="280"/>
                      <a:pt x="397" y="282"/>
                      <a:pt x="397" y="283"/>
                    </a:cubicBezTo>
                    <a:cubicBezTo>
                      <a:pt x="398" y="284"/>
                      <a:pt x="398" y="286"/>
                      <a:pt x="398" y="288"/>
                    </a:cubicBezTo>
                    <a:cubicBezTo>
                      <a:pt x="398" y="289"/>
                      <a:pt x="397" y="289"/>
                      <a:pt x="396" y="290"/>
                    </a:cubicBezTo>
                    <a:cubicBezTo>
                      <a:pt x="396" y="291"/>
                      <a:pt x="399" y="290"/>
                      <a:pt x="397" y="292"/>
                    </a:cubicBezTo>
                    <a:cubicBezTo>
                      <a:pt x="397" y="293"/>
                      <a:pt x="396" y="293"/>
                      <a:pt x="395" y="293"/>
                    </a:cubicBezTo>
                    <a:cubicBezTo>
                      <a:pt x="393" y="293"/>
                      <a:pt x="390" y="292"/>
                      <a:pt x="388" y="292"/>
                    </a:cubicBezTo>
                    <a:cubicBezTo>
                      <a:pt x="386" y="292"/>
                      <a:pt x="385" y="294"/>
                      <a:pt x="385" y="295"/>
                    </a:cubicBezTo>
                    <a:cubicBezTo>
                      <a:pt x="385" y="296"/>
                      <a:pt x="386" y="297"/>
                      <a:pt x="385" y="298"/>
                    </a:cubicBezTo>
                    <a:cubicBezTo>
                      <a:pt x="385" y="298"/>
                      <a:pt x="383" y="297"/>
                      <a:pt x="382" y="297"/>
                    </a:cubicBezTo>
                    <a:cubicBezTo>
                      <a:pt x="381" y="297"/>
                      <a:pt x="381" y="298"/>
                      <a:pt x="381" y="298"/>
                    </a:cubicBezTo>
                    <a:cubicBezTo>
                      <a:pt x="381" y="299"/>
                      <a:pt x="383" y="299"/>
                      <a:pt x="384" y="300"/>
                    </a:cubicBezTo>
                    <a:cubicBezTo>
                      <a:pt x="384" y="300"/>
                      <a:pt x="384" y="302"/>
                      <a:pt x="386" y="304"/>
                    </a:cubicBezTo>
                    <a:cubicBezTo>
                      <a:pt x="387" y="305"/>
                      <a:pt x="386" y="307"/>
                      <a:pt x="386" y="307"/>
                    </a:cubicBezTo>
                    <a:cubicBezTo>
                      <a:pt x="386" y="308"/>
                      <a:pt x="388" y="308"/>
                      <a:pt x="388" y="308"/>
                    </a:cubicBezTo>
                    <a:cubicBezTo>
                      <a:pt x="389" y="308"/>
                      <a:pt x="389" y="309"/>
                      <a:pt x="391" y="310"/>
                    </a:cubicBezTo>
                    <a:cubicBezTo>
                      <a:pt x="392" y="311"/>
                      <a:pt x="393" y="310"/>
                      <a:pt x="394" y="312"/>
                    </a:cubicBezTo>
                    <a:cubicBezTo>
                      <a:pt x="395" y="313"/>
                      <a:pt x="393" y="313"/>
                      <a:pt x="393" y="315"/>
                    </a:cubicBezTo>
                    <a:cubicBezTo>
                      <a:pt x="393" y="316"/>
                      <a:pt x="393" y="316"/>
                      <a:pt x="393" y="317"/>
                    </a:cubicBezTo>
                    <a:cubicBezTo>
                      <a:pt x="394" y="319"/>
                      <a:pt x="396" y="322"/>
                      <a:pt x="396" y="323"/>
                    </a:cubicBezTo>
                    <a:cubicBezTo>
                      <a:pt x="397" y="324"/>
                      <a:pt x="396" y="324"/>
                      <a:pt x="395" y="325"/>
                    </a:cubicBezTo>
                    <a:cubicBezTo>
                      <a:pt x="395" y="326"/>
                      <a:pt x="394" y="327"/>
                      <a:pt x="394" y="328"/>
                    </a:cubicBezTo>
                    <a:cubicBezTo>
                      <a:pt x="395" y="329"/>
                      <a:pt x="397" y="329"/>
                      <a:pt x="399" y="329"/>
                    </a:cubicBezTo>
                    <a:cubicBezTo>
                      <a:pt x="400" y="330"/>
                      <a:pt x="400" y="332"/>
                      <a:pt x="399" y="333"/>
                    </a:cubicBezTo>
                    <a:cubicBezTo>
                      <a:pt x="398" y="334"/>
                      <a:pt x="401" y="335"/>
                      <a:pt x="401" y="336"/>
                    </a:cubicBezTo>
                    <a:cubicBezTo>
                      <a:pt x="402" y="338"/>
                      <a:pt x="401" y="338"/>
                      <a:pt x="401" y="339"/>
                    </a:cubicBezTo>
                    <a:cubicBezTo>
                      <a:pt x="401" y="339"/>
                      <a:pt x="401" y="343"/>
                      <a:pt x="401" y="346"/>
                    </a:cubicBezTo>
                    <a:close/>
                    <a:moveTo>
                      <a:pt x="440" y="297"/>
                    </a:moveTo>
                    <a:cubicBezTo>
                      <a:pt x="440" y="298"/>
                      <a:pt x="440" y="298"/>
                      <a:pt x="439" y="298"/>
                    </a:cubicBezTo>
                    <a:cubicBezTo>
                      <a:pt x="438" y="300"/>
                      <a:pt x="438" y="301"/>
                      <a:pt x="436" y="301"/>
                    </a:cubicBezTo>
                    <a:cubicBezTo>
                      <a:pt x="434" y="301"/>
                      <a:pt x="434" y="302"/>
                      <a:pt x="433" y="302"/>
                    </a:cubicBezTo>
                    <a:cubicBezTo>
                      <a:pt x="430" y="301"/>
                      <a:pt x="431" y="300"/>
                      <a:pt x="431" y="299"/>
                    </a:cubicBezTo>
                    <a:cubicBezTo>
                      <a:pt x="431" y="297"/>
                      <a:pt x="433" y="296"/>
                      <a:pt x="433" y="294"/>
                    </a:cubicBezTo>
                    <a:cubicBezTo>
                      <a:pt x="433" y="294"/>
                      <a:pt x="433" y="294"/>
                      <a:pt x="433" y="293"/>
                    </a:cubicBezTo>
                    <a:cubicBezTo>
                      <a:pt x="433" y="292"/>
                      <a:pt x="433" y="292"/>
                      <a:pt x="432" y="291"/>
                    </a:cubicBezTo>
                    <a:cubicBezTo>
                      <a:pt x="432" y="291"/>
                      <a:pt x="431" y="290"/>
                      <a:pt x="430" y="290"/>
                    </a:cubicBezTo>
                    <a:cubicBezTo>
                      <a:pt x="430" y="291"/>
                      <a:pt x="430" y="291"/>
                      <a:pt x="430" y="292"/>
                    </a:cubicBezTo>
                    <a:cubicBezTo>
                      <a:pt x="430" y="293"/>
                      <a:pt x="429" y="295"/>
                      <a:pt x="429" y="296"/>
                    </a:cubicBezTo>
                    <a:cubicBezTo>
                      <a:pt x="429" y="297"/>
                      <a:pt x="430" y="300"/>
                      <a:pt x="429" y="300"/>
                    </a:cubicBezTo>
                    <a:cubicBezTo>
                      <a:pt x="429" y="299"/>
                      <a:pt x="427" y="299"/>
                      <a:pt x="427" y="298"/>
                    </a:cubicBezTo>
                    <a:cubicBezTo>
                      <a:pt x="427" y="297"/>
                      <a:pt x="426" y="295"/>
                      <a:pt x="427" y="294"/>
                    </a:cubicBezTo>
                    <a:cubicBezTo>
                      <a:pt x="427" y="293"/>
                      <a:pt x="428" y="292"/>
                      <a:pt x="428" y="291"/>
                    </a:cubicBezTo>
                    <a:cubicBezTo>
                      <a:pt x="429" y="290"/>
                      <a:pt x="429" y="290"/>
                      <a:pt x="429" y="289"/>
                    </a:cubicBezTo>
                    <a:cubicBezTo>
                      <a:pt x="429" y="288"/>
                      <a:pt x="429" y="287"/>
                      <a:pt x="430" y="288"/>
                    </a:cubicBezTo>
                    <a:cubicBezTo>
                      <a:pt x="432" y="288"/>
                      <a:pt x="432" y="288"/>
                      <a:pt x="433" y="289"/>
                    </a:cubicBezTo>
                    <a:cubicBezTo>
                      <a:pt x="434" y="289"/>
                      <a:pt x="434" y="289"/>
                      <a:pt x="435" y="289"/>
                    </a:cubicBezTo>
                    <a:cubicBezTo>
                      <a:pt x="435" y="288"/>
                      <a:pt x="435" y="287"/>
                      <a:pt x="436" y="287"/>
                    </a:cubicBezTo>
                    <a:cubicBezTo>
                      <a:pt x="438" y="287"/>
                      <a:pt x="439" y="289"/>
                      <a:pt x="439" y="290"/>
                    </a:cubicBezTo>
                    <a:cubicBezTo>
                      <a:pt x="439" y="291"/>
                      <a:pt x="439" y="293"/>
                      <a:pt x="440" y="295"/>
                    </a:cubicBezTo>
                    <a:cubicBezTo>
                      <a:pt x="440" y="296"/>
                      <a:pt x="440" y="297"/>
                      <a:pt x="440" y="297"/>
                    </a:cubicBezTo>
                    <a:close/>
                    <a:moveTo>
                      <a:pt x="444" y="358"/>
                    </a:moveTo>
                    <a:cubicBezTo>
                      <a:pt x="444" y="358"/>
                      <a:pt x="444" y="358"/>
                      <a:pt x="444" y="358"/>
                    </a:cubicBezTo>
                    <a:cubicBezTo>
                      <a:pt x="444" y="358"/>
                      <a:pt x="444" y="358"/>
                      <a:pt x="444" y="358"/>
                    </a:cubicBezTo>
                    <a:close/>
                    <a:moveTo>
                      <a:pt x="482" y="349"/>
                    </a:moveTo>
                    <a:cubicBezTo>
                      <a:pt x="482" y="349"/>
                      <a:pt x="482" y="349"/>
                      <a:pt x="482" y="349"/>
                    </a:cubicBezTo>
                    <a:cubicBezTo>
                      <a:pt x="482" y="349"/>
                      <a:pt x="482" y="349"/>
                      <a:pt x="482" y="349"/>
                    </a:cubicBezTo>
                    <a:cubicBezTo>
                      <a:pt x="482" y="349"/>
                      <a:pt x="482" y="349"/>
                      <a:pt x="482" y="349"/>
                    </a:cubicBezTo>
                    <a:close/>
                    <a:moveTo>
                      <a:pt x="526" y="284"/>
                    </a:moveTo>
                    <a:cubicBezTo>
                      <a:pt x="524" y="284"/>
                      <a:pt x="522" y="287"/>
                      <a:pt x="520" y="287"/>
                    </a:cubicBezTo>
                    <a:cubicBezTo>
                      <a:pt x="518" y="288"/>
                      <a:pt x="518" y="289"/>
                      <a:pt x="518" y="291"/>
                    </a:cubicBezTo>
                    <a:cubicBezTo>
                      <a:pt x="517" y="293"/>
                      <a:pt x="518" y="292"/>
                      <a:pt x="518" y="294"/>
                    </a:cubicBezTo>
                    <a:cubicBezTo>
                      <a:pt x="518" y="295"/>
                      <a:pt x="517" y="294"/>
                      <a:pt x="516" y="293"/>
                    </a:cubicBezTo>
                    <a:cubicBezTo>
                      <a:pt x="514" y="291"/>
                      <a:pt x="515" y="288"/>
                      <a:pt x="515" y="287"/>
                    </a:cubicBezTo>
                    <a:cubicBezTo>
                      <a:pt x="516" y="286"/>
                      <a:pt x="518" y="285"/>
                      <a:pt x="519" y="284"/>
                    </a:cubicBezTo>
                    <a:cubicBezTo>
                      <a:pt x="521" y="283"/>
                      <a:pt x="523" y="283"/>
                      <a:pt x="525" y="283"/>
                    </a:cubicBezTo>
                    <a:cubicBezTo>
                      <a:pt x="526" y="283"/>
                      <a:pt x="529" y="282"/>
                      <a:pt x="531" y="283"/>
                    </a:cubicBezTo>
                    <a:cubicBezTo>
                      <a:pt x="531" y="284"/>
                      <a:pt x="527" y="284"/>
                      <a:pt x="526" y="284"/>
                    </a:cubicBezTo>
                    <a:close/>
                    <a:moveTo>
                      <a:pt x="545" y="285"/>
                    </a:moveTo>
                    <a:cubicBezTo>
                      <a:pt x="545" y="286"/>
                      <a:pt x="542" y="285"/>
                      <a:pt x="540" y="285"/>
                    </a:cubicBezTo>
                    <a:cubicBezTo>
                      <a:pt x="537" y="285"/>
                      <a:pt x="536" y="285"/>
                      <a:pt x="535" y="284"/>
                    </a:cubicBezTo>
                    <a:cubicBezTo>
                      <a:pt x="535" y="283"/>
                      <a:pt x="541" y="283"/>
                      <a:pt x="541" y="284"/>
                    </a:cubicBezTo>
                    <a:cubicBezTo>
                      <a:pt x="542" y="284"/>
                      <a:pt x="543" y="284"/>
                      <a:pt x="544" y="284"/>
                    </a:cubicBezTo>
                    <a:cubicBezTo>
                      <a:pt x="546" y="284"/>
                      <a:pt x="545" y="283"/>
                      <a:pt x="546" y="282"/>
                    </a:cubicBezTo>
                    <a:cubicBezTo>
                      <a:pt x="546" y="282"/>
                      <a:pt x="546" y="284"/>
                      <a:pt x="545" y="285"/>
                    </a:cubicBezTo>
                    <a:close/>
                    <a:moveTo>
                      <a:pt x="657" y="451"/>
                    </a:moveTo>
                    <a:cubicBezTo>
                      <a:pt x="657" y="451"/>
                      <a:pt x="657" y="451"/>
                      <a:pt x="657" y="451"/>
                    </a:cubicBezTo>
                    <a:cubicBezTo>
                      <a:pt x="657" y="451"/>
                      <a:pt x="657" y="451"/>
                      <a:pt x="657" y="451"/>
                    </a:cubicBezTo>
                    <a:cubicBezTo>
                      <a:pt x="657" y="451"/>
                      <a:pt x="657" y="451"/>
                      <a:pt x="657" y="451"/>
                    </a:cubicBezTo>
                    <a:close/>
                    <a:moveTo>
                      <a:pt x="661" y="445"/>
                    </a:moveTo>
                    <a:cubicBezTo>
                      <a:pt x="661" y="445"/>
                      <a:pt x="660" y="446"/>
                      <a:pt x="660" y="446"/>
                    </a:cubicBezTo>
                    <a:cubicBezTo>
                      <a:pt x="660" y="446"/>
                      <a:pt x="661" y="445"/>
                      <a:pt x="661" y="445"/>
                    </a:cubicBezTo>
                    <a:close/>
                    <a:moveTo>
                      <a:pt x="686" y="489"/>
                    </a:moveTo>
                    <a:cubicBezTo>
                      <a:pt x="686" y="489"/>
                      <a:pt x="686" y="489"/>
                      <a:pt x="686" y="489"/>
                    </a:cubicBezTo>
                    <a:cubicBezTo>
                      <a:pt x="686" y="489"/>
                      <a:pt x="687" y="489"/>
                      <a:pt x="687" y="489"/>
                    </a:cubicBezTo>
                    <a:cubicBezTo>
                      <a:pt x="687" y="489"/>
                      <a:pt x="686" y="489"/>
                      <a:pt x="686" y="489"/>
                    </a:cubicBezTo>
                    <a:close/>
                    <a:moveTo>
                      <a:pt x="712" y="218"/>
                    </a:moveTo>
                    <a:cubicBezTo>
                      <a:pt x="711" y="220"/>
                      <a:pt x="712" y="223"/>
                      <a:pt x="711" y="227"/>
                    </a:cubicBezTo>
                    <a:cubicBezTo>
                      <a:pt x="710" y="231"/>
                      <a:pt x="707" y="230"/>
                      <a:pt x="706" y="231"/>
                    </a:cubicBezTo>
                    <a:cubicBezTo>
                      <a:pt x="704" y="232"/>
                      <a:pt x="706" y="232"/>
                      <a:pt x="708" y="232"/>
                    </a:cubicBezTo>
                    <a:cubicBezTo>
                      <a:pt x="710" y="232"/>
                      <a:pt x="707" y="233"/>
                      <a:pt x="705" y="234"/>
                    </a:cubicBezTo>
                    <a:cubicBezTo>
                      <a:pt x="704" y="236"/>
                      <a:pt x="702" y="237"/>
                      <a:pt x="699" y="239"/>
                    </a:cubicBezTo>
                    <a:cubicBezTo>
                      <a:pt x="696" y="241"/>
                      <a:pt x="695" y="241"/>
                      <a:pt x="693" y="242"/>
                    </a:cubicBezTo>
                    <a:cubicBezTo>
                      <a:pt x="691" y="243"/>
                      <a:pt x="691" y="245"/>
                      <a:pt x="690" y="246"/>
                    </a:cubicBezTo>
                    <a:cubicBezTo>
                      <a:pt x="689" y="247"/>
                      <a:pt x="683" y="248"/>
                      <a:pt x="681" y="248"/>
                    </a:cubicBezTo>
                    <a:cubicBezTo>
                      <a:pt x="679" y="247"/>
                      <a:pt x="679" y="245"/>
                      <a:pt x="681" y="246"/>
                    </a:cubicBezTo>
                    <a:cubicBezTo>
                      <a:pt x="683" y="246"/>
                      <a:pt x="686" y="244"/>
                      <a:pt x="687" y="243"/>
                    </a:cubicBezTo>
                    <a:cubicBezTo>
                      <a:pt x="688" y="243"/>
                      <a:pt x="689" y="242"/>
                      <a:pt x="691" y="240"/>
                    </a:cubicBezTo>
                    <a:cubicBezTo>
                      <a:pt x="693" y="239"/>
                      <a:pt x="693" y="239"/>
                      <a:pt x="695" y="237"/>
                    </a:cubicBezTo>
                    <a:cubicBezTo>
                      <a:pt x="697" y="236"/>
                      <a:pt x="699" y="235"/>
                      <a:pt x="700" y="234"/>
                    </a:cubicBezTo>
                    <a:cubicBezTo>
                      <a:pt x="701" y="233"/>
                      <a:pt x="700" y="233"/>
                      <a:pt x="700" y="232"/>
                    </a:cubicBezTo>
                    <a:cubicBezTo>
                      <a:pt x="701" y="231"/>
                      <a:pt x="705" y="227"/>
                      <a:pt x="706" y="225"/>
                    </a:cubicBezTo>
                    <a:cubicBezTo>
                      <a:pt x="707" y="223"/>
                      <a:pt x="709" y="218"/>
                      <a:pt x="709" y="217"/>
                    </a:cubicBezTo>
                    <a:cubicBezTo>
                      <a:pt x="709" y="216"/>
                      <a:pt x="711" y="215"/>
                      <a:pt x="712" y="214"/>
                    </a:cubicBezTo>
                    <a:cubicBezTo>
                      <a:pt x="713" y="214"/>
                      <a:pt x="713" y="217"/>
                      <a:pt x="712" y="2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59"/>
              <p:cNvSpPr/>
              <p:nvPr/>
            </p:nvSpPr>
            <p:spPr bwMode="auto">
              <a:xfrm>
                <a:off x="6680" y="1388"/>
                <a:ext cx="27" cy="87"/>
              </a:xfrm>
              <a:custGeom>
                <a:avLst/>
                <a:gdLst>
                  <a:gd name="T0" fmla="*/ 5 w 20"/>
                  <a:gd name="T1" fmla="*/ 7 h 63"/>
                  <a:gd name="T2" fmla="*/ 4 w 20"/>
                  <a:gd name="T3" fmla="*/ 8 h 63"/>
                  <a:gd name="T4" fmla="*/ 2 w 20"/>
                  <a:gd name="T5" fmla="*/ 16 h 63"/>
                  <a:gd name="T6" fmla="*/ 2 w 20"/>
                  <a:gd name="T7" fmla="*/ 19 h 63"/>
                  <a:gd name="T8" fmla="*/ 5 w 20"/>
                  <a:gd name="T9" fmla="*/ 24 h 63"/>
                  <a:gd name="T10" fmla="*/ 5 w 20"/>
                  <a:gd name="T11" fmla="*/ 29 h 63"/>
                  <a:gd name="T12" fmla="*/ 6 w 20"/>
                  <a:gd name="T13" fmla="*/ 37 h 63"/>
                  <a:gd name="T14" fmla="*/ 5 w 20"/>
                  <a:gd name="T15" fmla="*/ 39 h 63"/>
                  <a:gd name="T16" fmla="*/ 5 w 20"/>
                  <a:gd name="T17" fmla="*/ 46 h 63"/>
                  <a:gd name="T18" fmla="*/ 4 w 20"/>
                  <a:gd name="T19" fmla="*/ 52 h 63"/>
                  <a:gd name="T20" fmla="*/ 4 w 20"/>
                  <a:gd name="T21" fmla="*/ 60 h 63"/>
                  <a:gd name="T22" fmla="*/ 5 w 20"/>
                  <a:gd name="T23" fmla="*/ 62 h 63"/>
                  <a:gd name="T24" fmla="*/ 7 w 20"/>
                  <a:gd name="T25" fmla="*/ 58 h 63"/>
                  <a:gd name="T26" fmla="*/ 11 w 20"/>
                  <a:gd name="T27" fmla="*/ 59 h 63"/>
                  <a:gd name="T28" fmla="*/ 13 w 20"/>
                  <a:gd name="T29" fmla="*/ 61 h 63"/>
                  <a:gd name="T30" fmla="*/ 12 w 20"/>
                  <a:gd name="T31" fmla="*/ 56 h 63"/>
                  <a:gd name="T32" fmla="*/ 7 w 20"/>
                  <a:gd name="T33" fmla="*/ 51 h 63"/>
                  <a:gd name="T34" fmla="*/ 8 w 20"/>
                  <a:gd name="T35" fmla="*/ 44 h 63"/>
                  <a:gd name="T36" fmla="*/ 10 w 20"/>
                  <a:gd name="T37" fmla="*/ 41 h 63"/>
                  <a:gd name="T38" fmla="*/ 12 w 20"/>
                  <a:gd name="T39" fmla="*/ 39 h 63"/>
                  <a:gd name="T40" fmla="*/ 17 w 20"/>
                  <a:gd name="T41" fmla="*/ 40 h 63"/>
                  <a:gd name="T42" fmla="*/ 20 w 20"/>
                  <a:gd name="T43" fmla="*/ 42 h 63"/>
                  <a:gd name="T44" fmla="*/ 17 w 20"/>
                  <a:gd name="T45" fmla="*/ 37 h 63"/>
                  <a:gd name="T46" fmla="*/ 15 w 20"/>
                  <a:gd name="T47" fmla="*/ 31 h 63"/>
                  <a:gd name="T48" fmla="*/ 11 w 20"/>
                  <a:gd name="T49" fmla="*/ 17 h 63"/>
                  <a:gd name="T50" fmla="*/ 11 w 20"/>
                  <a:gd name="T51" fmla="*/ 13 h 63"/>
                  <a:gd name="T52" fmla="*/ 10 w 20"/>
                  <a:gd name="T53" fmla="*/ 3 h 63"/>
                  <a:gd name="T54" fmla="*/ 9 w 20"/>
                  <a:gd name="T55" fmla="*/ 1 h 63"/>
                  <a:gd name="T56" fmla="*/ 6 w 20"/>
                  <a:gd name="T57" fmla="*/ 1 h 63"/>
                  <a:gd name="T58" fmla="*/ 8 w 20"/>
                  <a:gd name="T59" fmla="*/ 5 h 63"/>
                  <a:gd name="T60" fmla="*/ 5 w 20"/>
                  <a:gd name="T61"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63">
                    <a:moveTo>
                      <a:pt x="5" y="7"/>
                    </a:moveTo>
                    <a:cubicBezTo>
                      <a:pt x="5" y="7"/>
                      <a:pt x="4" y="7"/>
                      <a:pt x="4" y="8"/>
                    </a:cubicBezTo>
                    <a:cubicBezTo>
                      <a:pt x="4" y="10"/>
                      <a:pt x="3" y="15"/>
                      <a:pt x="2" y="16"/>
                    </a:cubicBezTo>
                    <a:cubicBezTo>
                      <a:pt x="2" y="16"/>
                      <a:pt x="0" y="17"/>
                      <a:pt x="2" y="19"/>
                    </a:cubicBezTo>
                    <a:cubicBezTo>
                      <a:pt x="3" y="21"/>
                      <a:pt x="5" y="22"/>
                      <a:pt x="5" y="24"/>
                    </a:cubicBezTo>
                    <a:cubicBezTo>
                      <a:pt x="5" y="26"/>
                      <a:pt x="6" y="27"/>
                      <a:pt x="5" y="29"/>
                    </a:cubicBezTo>
                    <a:cubicBezTo>
                      <a:pt x="5" y="30"/>
                      <a:pt x="6" y="34"/>
                      <a:pt x="6" y="37"/>
                    </a:cubicBezTo>
                    <a:cubicBezTo>
                      <a:pt x="6" y="38"/>
                      <a:pt x="6" y="39"/>
                      <a:pt x="5" y="39"/>
                    </a:cubicBezTo>
                    <a:cubicBezTo>
                      <a:pt x="4" y="41"/>
                      <a:pt x="4" y="45"/>
                      <a:pt x="5" y="46"/>
                    </a:cubicBezTo>
                    <a:cubicBezTo>
                      <a:pt x="5" y="47"/>
                      <a:pt x="5" y="50"/>
                      <a:pt x="4" y="52"/>
                    </a:cubicBezTo>
                    <a:cubicBezTo>
                      <a:pt x="4" y="55"/>
                      <a:pt x="3" y="58"/>
                      <a:pt x="4" y="60"/>
                    </a:cubicBezTo>
                    <a:cubicBezTo>
                      <a:pt x="4" y="62"/>
                      <a:pt x="4" y="63"/>
                      <a:pt x="5" y="62"/>
                    </a:cubicBezTo>
                    <a:cubicBezTo>
                      <a:pt x="5" y="61"/>
                      <a:pt x="5" y="58"/>
                      <a:pt x="7" y="58"/>
                    </a:cubicBezTo>
                    <a:cubicBezTo>
                      <a:pt x="10" y="59"/>
                      <a:pt x="11" y="57"/>
                      <a:pt x="11" y="59"/>
                    </a:cubicBezTo>
                    <a:cubicBezTo>
                      <a:pt x="12" y="61"/>
                      <a:pt x="13" y="63"/>
                      <a:pt x="13" y="61"/>
                    </a:cubicBezTo>
                    <a:cubicBezTo>
                      <a:pt x="13" y="60"/>
                      <a:pt x="14" y="58"/>
                      <a:pt x="12" y="56"/>
                    </a:cubicBezTo>
                    <a:cubicBezTo>
                      <a:pt x="10" y="54"/>
                      <a:pt x="8" y="53"/>
                      <a:pt x="7" y="51"/>
                    </a:cubicBezTo>
                    <a:cubicBezTo>
                      <a:pt x="7" y="48"/>
                      <a:pt x="7" y="45"/>
                      <a:pt x="8" y="44"/>
                    </a:cubicBezTo>
                    <a:cubicBezTo>
                      <a:pt x="9" y="44"/>
                      <a:pt x="10" y="42"/>
                      <a:pt x="10" y="41"/>
                    </a:cubicBezTo>
                    <a:cubicBezTo>
                      <a:pt x="10" y="40"/>
                      <a:pt x="10" y="40"/>
                      <a:pt x="12" y="39"/>
                    </a:cubicBezTo>
                    <a:cubicBezTo>
                      <a:pt x="14" y="39"/>
                      <a:pt x="15" y="39"/>
                      <a:pt x="17" y="40"/>
                    </a:cubicBezTo>
                    <a:cubicBezTo>
                      <a:pt x="19" y="42"/>
                      <a:pt x="20" y="44"/>
                      <a:pt x="20" y="42"/>
                    </a:cubicBezTo>
                    <a:cubicBezTo>
                      <a:pt x="19" y="41"/>
                      <a:pt x="18" y="39"/>
                      <a:pt x="17" y="37"/>
                    </a:cubicBezTo>
                    <a:cubicBezTo>
                      <a:pt x="16" y="34"/>
                      <a:pt x="15" y="32"/>
                      <a:pt x="15" y="31"/>
                    </a:cubicBezTo>
                    <a:cubicBezTo>
                      <a:pt x="14" y="28"/>
                      <a:pt x="11" y="19"/>
                      <a:pt x="11" y="17"/>
                    </a:cubicBezTo>
                    <a:cubicBezTo>
                      <a:pt x="11" y="15"/>
                      <a:pt x="11" y="15"/>
                      <a:pt x="11" y="13"/>
                    </a:cubicBezTo>
                    <a:cubicBezTo>
                      <a:pt x="11" y="11"/>
                      <a:pt x="10" y="5"/>
                      <a:pt x="10" y="3"/>
                    </a:cubicBezTo>
                    <a:cubicBezTo>
                      <a:pt x="10" y="1"/>
                      <a:pt x="10" y="1"/>
                      <a:pt x="9" y="1"/>
                    </a:cubicBezTo>
                    <a:cubicBezTo>
                      <a:pt x="7" y="1"/>
                      <a:pt x="5" y="0"/>
                      <a:pt x="6" y="1"/>
                    </a:cubicBezTo>
                    <a:cubicBezTo>
                      <a:pt x="8" y="3"/>
                      <a:pt x="9" y="5"/>
                      <a:pt x="8" y="5"/>
                    </a:cubicBezTo>
                    <a:cubicBezTo>
                      <a:pt x="7" y="6"/>
                      <a:pt x="6"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60"/>
              <p:cNvSpPr/>
              <p:nvPr/>
            </p:nvSpPr>
            <p:spPr bwMode="auto">
              <a:xfrm>
                <a:off x="5505" y="1377"/>
                <a:ext cx="41" cy="40"/>
              </a:xfrm>
              <a:custGeom>
                <a:avLst/>
                <a:gdLst>
                  <a:gd name="T0" fmla="*/ 3 w 30"/>
                  <a:gd name="T1" fmla="*/ 25 h 29"/>
                  <a:gd name="T2" fmla="*/ 3 w 30"/>
                  <a:gd name="T3" fmla="*/ 27 h 29"/>
                  <a:gd name="T4" fmla="*/ 5 w 30"/>
                  <a:gd name="T5" fmla="*/ 27 h 29"/>
                  <a:gd name="T6" fmla="*/ 5 w 30"/>
                  <a:gd name="T7" fmla="*/ 29 h 29"/>
                  <a:gd name="T8" fmla="*/ 8 w 30"/>
                  <a:gd name="T9" fmla="*/ 28 h 29"/>
                  <a:gd name="T10" fmla="*/ 17 w 30"/>
                  <a:gd name="T11" fmla="*/ 24 h 29"/>
                  <a:gd name="T12" fmla="*/ 22 w 30"/>
                  <a:gd name="T13" fmla="*/ 23 h 29"/>
                  <a:gd name="T14" fmla="*/ 24 w 30"/>
                  <a:gd name="T15" fmla="*/ 20 h 29"/>
                  <a:gd name="T16" fmla="*/ 26 w 30"/>
                  <a:gd name="T17" fmla="*/ 15 h 29"/>
                  <a:gd name="T18" fmla="*/ 23 w 30"/>
                  <a:gd name="T19" fmla="*/ 10 h 29"/>
                  <a:gd name="T20" fmla="*/ 24 w 30"/>
                  <a:gd name="T21" fmla="*/ 9 h 29"/>
                  <a:gd name="T22" fmla="*/ 26 w 30"/>
                  <a:gd name="T23" fmla="*/ 8 h 29"/>
                  <a:gd name="T24" fmla="*/ 29 w 30"/>
                  <a:gd name="T25" fmla="*/ 6 h 29"/>
                  <a:gd name="T26" fmla="*/ 27 w 30"/>
                  <a:gd name="T27" fmla="*/ 4 h 29"/>
                  <a:gd name="T28" fmla="*/ 27 w 30"/>
                  <a:gd name="T29" fmla="*/ 4 h 29"/>
                  <a:gd name="T30" fmla="*/ 25 w 30"/>
                  <a:gd name="T31" fmla="*/ 1 h 29"/>
                  <a:gd name="T32" fmla="*/ 23 w 30"/>
                  <a:gd name="T33" fmla="*/ 0 h 29"/>
                  <a:gd name="T34" fmla="*/ 20 w 30"/>
                  <a:gd name="T35" fmla="*/ 1 h 29"/>
                  <a:gd name="T36" fmla="*/ 18 w 30"/>
                  <a:gd name="T37" fmla="*/ 2 h 29"/>
                  <a:gd name="T38" fmla="*/ 16 w 30"/>
                  <a:gd name="T39" fmla="*/ 1 h 29"/>
                  <a:gd name="T40" fmla="*/ 12 w 30"/>
                  <a:gd name="T41" fmla="*/ 1 h 29"/>
                  <a:gd name="T42" fmla="*/ 12 w 30"/>
                  <a:gd name="T43" fmla="*/ 2 h 29"/>
                  <a:gd name="T44" fmla="*/ 11 w 30"/>
                  <a:gd name="T45" fmla="*/ 3 h 29"/>
                  <a:gd name="T46" fmla="*/ 11 w 30"/>
                  <a:gd name="T47" fmla="*/ 4 h 29"/>
                  <a:gd name="T48" fmla="*/ 13 w 30"/>
                  <a:gd name="T49" fmla="*/ 6 h 29"/>
                  <a:gd name="T50" fmla="*/ 9 w 30"/>
                  <a:gd name="T51" fmla="*/ 7 h 29"/>
                  <a:gd name="T52" fmla="*/ 6 w 30"/>
                  <a:gd name="T53" fmla="*/ 7 h 29"/>
                  <a:gd name="T54" fmla="*/ 3 w 30"/>
                  <a:gd name="T55" fmla="*/ 8 h 29"/>
                  <a:gd name="T56" fmla="*/ 3 w 30"/>
                  <a:gd name="T57" fmla="*/ 9 h 29"/>
                  <a:gd name="T58" fmla="*/ 2 w 30"/>
                  <a:gd name="T59" fmla="*/ 9 h 29"/>
                  <a:gd name="T60" fmla="*/ 2 w 30"/>
                  <a:gd name="T61" fmla="*/ 10 h 29"/>
                  <a:gd name="T62" fmla="*/ 4 w 30"/>
                  <a:gd name="T63" fmla="*/ 12 h 29"/>
                  <a:gd name="T64" fmla="*/ 3 w 30"/>
                  <a:gd name="T65" fmla="*/ 14 h 29"/>
                  <a:gd name="T66" fmla="*/ 6 w 30"/>
                  <a:gd name="T67" fmla="*/ 15 h 29"/>
                  <a:gd name="T68" fmla="*/ 7 w 30"/>
                  <a:gd name="T69" fmla="*/ 16 h 29"/>
                  <a:gd name="T70" fmla="*/ 4 w 30"/>
                  <a:gd name="T71" fmla="*/ 21 h 29"/>
                  <a:gd name="T72" fmla="*/ 2 w 30"/>
                  <a:gd name="T73" fmla="*/ 23 h 29"/>
                  <a:gd name="T74" fmla="*/ 2 w 30"/>
                  <a:gd name="T75" fmla="*/ 23 h 29"/>
                  <a:gd name="T76" fmla="*/ 2 w 30"/>
                  <a:gd name="T77" fmla="*/ 24 h 29"/>
                  <a:gd name="T78" fmla="*/ 1 w 30"/>
                  <a:gd name="T79" fmla="*/ 25 h 29"/>
                  <a:gd name="T80" fmla="*/ 3 w 30"/>
                  <a:gd name="T8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 h="29">
                    <a:moveTo>
                      <a:pt x="3" y="25"/>
                    </a:moveTo>
                    <a:cubicBezTo>
                      <a:pt x="2" y="26"/>
                      <a:pt x="2" y="28"/>
                      <a:pt x="3" y="27"/>
                    </a:cubicBezTo>
                    <a:cubicBezTo>
                      <a:pt x="4" y="27"/>
                      <a:pt x="5" y="26"/>
                      <a:pt x="5" y="27"/>
                    </a:cubicBezTo>
                    <a:cubicBezTo>
                      <a:pt x="4" y="27"/>
                      <a:pt x="5" y="29"/>
                      <a:pt x="5" y="29"/>
                    </a:cubicBezTo>
                    <a:cubicBezTo>
                      <a:pt x="6" y="28"/>
                      <a:pt x="7" y="29"/>
                      <a:pt x="8" y="28"/>
                    </a:cubicBezTo>
                    <a:cubicBezTo>
                      <a:pt x="10" y="28"/>
                      <a:pt x="14" y="25"/>
                      <a:pt x="17" y="24"/>
                    </a:cubicBezTo>
                    <a:cubicBezTo>
                      <a:pt x="19" y="23"/>
                      <a:pt x="21" y="24"/>
                      <a:pt x="22" y="23"/>
                    </a:cubicBezTo>
                    <a:cubicBezTo>
                      <a:pt x="24" y="23"/>
                      <a:pt x="24" y="22"/>
                      <a:pt x="24" y="20"/>
                    </a:cubicBezTo>
                    <a:cubicBezTo>
                      <a:pt x="25" y="19"/>
                      <a:pt x="26" y="18"/>
                      <a:pt x="26" y="15"/>
                    </a:cubicBezTo>
                    <a:cubicBezTo>
                      <a:pt x="25" y="12"/>
                      <a:pt x="24" y="11"/>
                      <a:pt x="23" y="10"/>
                    </a:cubicBezTo>
                    <a:cubicBezTo>
                      <a:pt x="23" y="9"/>
                      <a:pt x="24" y="9"/>
                      <a:pt x="24" y="9"/>
                    </a:cubicBezTo>
                    <a:cubicBezTo>
                      <a:pt x="24" y="9"/>
                      <a:pt x="25" y="9"/>
                      <a:pt x="26" y="8"/>
                    </a:cubicBezTo>
                    <a:cubicBezTo>
                      <a:pt x="27" y="7"/>
                      <a:pt x="28" y="6"/>
                      <a:pt x="29" y="6"/>
                    </a:cubicBezTo>
                    <a:cubicBezTo>
                      <a:pt x="30" y="5"/>
                      <a:pt x="28" y="4"/>
                      <a:pt x="27" y="4"/>
                    </a:cubicBezTo>
                    <a:cubicBezTo>
                      <a:pt x="26" y="4"/>
                      <a:pt x="27" y="4"/>
                      <a:pt x="27" y="4"/>
                    </a:cubicBezTo>
                    <a:cubicBezTo>
                      <a:pt x="27" y="3"/>
                      <a:pt x="26" y="1"/>
                      <a:pt x="25" y="1"/>
                    </a:cubicBezTo>
                    <a:cubicBezTo>
                      <a:pt x="25" y="0"/>
                      <a:pt x="25" y="0"/>
                      <a:pt x="23" y="0"/>
                    </a:cubicBezTo>
                    <a:cubicBezTo>
                      <a:pt x="22" y="0"/>
                      <a:pt x="21" y="0"/>
                      <a:pt x="20" y="1"/>
                    </a:cubicBezTo>
                    <a:cubicBezTo>
                      <a:pt x="19" y="1"/>
                      <a:pt x="19" y="1"/>
                      <a:pt x="18" y="2"/>
                    </a:cubicBezTo>
                    <a:cubicBezTo>
                      <a:pt x="17" y="2"/>
                      <a:pt x="17" y="2"/>
                      <a:pt x="16" y="1"/>
                    </a:cubicBezTo>
                    <a:cubicBezTo>
                      <a:pt x="14" y="1"/>
                      <a:pt x="13" y="1"/>
                      <a:pt x="12" y="1"/>
                    </a:cubicBezTo>
                    <a:cubicBezTo>
                      <a:pt x="11" y="1"/>
                      <a:pt x="12" y="2"/>
                      <a:pt x="12" y="2"/>
                    </a:cubicBezTo>
                    <a:cubicBezTo>
                      <a:pt x="13" y="3"/>
                      <a:pt x="11" y="3"/>
                      <a:pt x="11" y="3"/>
                    </a:cubicBezTo>
                    <a:cubicBezTo>
                      <a:pt x="10" y="4"/>
                      <a:pt x="9" y="4"/>
                      <a:pt x="11" y="4"/>
                    </a:cubicBezTo>
                    <a:cubicBezTo>
                      <a:pt x="12" y="4"/>
                      <a:pt x="14" y="5"/>
                      <a:pt x="13" y="6"/>
                    </a:cubicBezTo>
                    <a:cubicBezTo>
                      <a:pt x="12" y="6"/>
                      <a:pt x="10" y="6"/>
                      <a:pt x="9" y="7"/>
                    </a:cubicBezTo>
                    <a:cubicBezTo>
                      <a:pt x="8" y="7"/>
                      <a:pt x="7" y="7"/>
                      <a:pt x="6" y="7"/>
                    </a:cubicBezTo>
                    <a:cubicBezTo>
                      <a:pt x="4" y="7"/>
                      <a:pt x="2" y="8"/>
                      <a:pt x="3" y="8"/>
                    </a:cubicBezTo>
                    <a:cubicBezTo>
                      <a:pt x="4" y="8"/>
                      <a:pt x="4" y="9"/>
                      <a:pt x="3" y="9"/>
                    </a:cubicBezTo>
                    <a:cubicBezTo>
                      <a:pt x="2" y="9"/>
                      <a:pt x="1" y="9"/>
                      <a:pt x="2" y="9"/>
                    </a:cubicBezTo>
                    <a:cubicBezTo>
                      <a:pt x="4" y="9"/>
                      <a:pt x="1" y="10"/>
                      <a:pt x="2" y="10"/>
                    </a:cubicBezTo>
                    <a:cubicBezTo>
                      <a:pt x="3" y="10"/>
                      <a:pt x="5" y="11"/>
                      <a:pt x="4" y="12"/>
                    </a:cubicBezTo>
                    <a:cubicBezTo>
                      <a:pt x="3" y="12"/>
                      <a:pt x="1" y="14"/>
                      <a:pt x="3" y="14"/>
                    </a:cubicBezTo>
                    <a:cubicBezTo>
                      <a:pt x="4" y="15"/>
                      <a:pt x="6" y="15"/>
                      <a:pt x="6" y="15"/>
                    </a:cubicBezTo>
                    <a:cubicBezTo>
                      <a:pt x="7" y="15"/>
                      <a:pt x="8" y="15"/>
                      <a:pt x="7" y="16"/>
                    </a:cubicBezTo>
                    <a:cubicBezTo>
                      <a:pt x="6" y="18"/>
                      <a:pt x="5" y="20"/>
                      <a:pt x="4" y="21"/>
                    </a:cubicBezTo>
                    <a:cubicBezTo>
                      <a:pt x="4" y="23"/>
                      <a:pt x="3" y="23"/>
                      <a:pt x="2" y="23"/>
                    </a:cubicBezTo>
                    <a:cubicBezTo>
                      <a:pt x="1" y="23"/>
                      <a:pt x="0" y="23"/>
                      <a:pt x="2" y="23"/>
                    </a:cubicBezTo>
                    <a:cubicBezTo>
                      <a:pt x="3" y="23"/>
                      <a:pt x="3" y="24"/>
                      <a:pt x="2" y="24"/>
                    </a:cubicBezTo>
                    <a:cubicBezTo>
                      <a:pt x="1" y="24"/>
                      <a:pt x="0" y="26"/>
                      <a:pt x="1" y="25"/>
                    </a:cubicBezTo>
                    <a:cubicBezTo>
                      <a:pt x="2" y="25"/>
                      <a:pt x="4" y="24"/>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61"/>
              <p:cNvSpPr/>
              <p:nvPr/>
            </p:nvSpPr>
            <p:spPr bwMode="auto">
              <a:xfrm>
                <a:off x="5014" y="968"/>
                <a:ext cx="481" cy="357"/>
              </a:xfrm>
              <a:custGeom>
                <a:avLst/>
                <a:gdLst>
                  <a:gd name="T0" fmla="*/ 257 w 350"/>
                  <a:gd name="T1" fmla="*/ 160 h 259"/>
                  <a:gd name="T2" fmla="*/ 280 w 350"/>
                  <a:gd name="T3" fmla="*/ 153 h 259"/>
                  <a:gd name="T4" fmla="*/ 273 w 350"/>
                  <a:gd name="T5" fmla="*/ 141 h 259"/>
                  <a:gd name="T6" fmla="*/ 266 w 350"/>
                  <a:gd name="T7" fmla="*/ 134 h 259"/>
                  <a:gd name="T8" fmla="*/ 276 w 350"/>
                  <a:gd name="T9" fmla="*/ 127 h 259"/>
                  <a:gd name="T10" fmla="*/ 301 w 350"/>
                  <a:gd name="T11" fmla="*/ 123 h 259"/>
                  <a:gd name="T12" fmla="*/ 309 w 350"/>
                  <a:gd name="T13" fmla="*/ 117 h 259"/>
                  <a:gd name="T14" fmla="*/ 303 w 350"/>
                  <a:gd name="T15" fmla="*/ 107 h 259"/>
                  <a:gd name="T16" fmla="*/ 298 w 350"/>
                  <a:gd name="T17" fmla="*/ 96 h 259"/>
                  <a:gd name="T18" fmla="*/ 307 w 350"/>
                  <a:gd name="T19" fmla="*/ 83 h 259"/>
                  <a:gd name="T20" fmla="*/ 298 w 350"/>
                  <a:gd name="T21" fmla="*/ 65 h 259"/>
                  <a:gd name="T22" fmla="*/ 300 w 350"/>
                  <a:gd name="T23" fmla="*/ 51 h 259"/>
                  <a:gd name="T24" fmla="*/ 328 w 350"/>
                  <a:gd name="T25" fmla="*/ 39 h 259"/>
                  <a:gd name="T26" fmla="*/ 303 w 350"/>
                  <a:gd name="T27" fmla="*/ 31 h 259"/>
                  <a:gd name="T28" fmla="*/ 262 w 350"/>
                  <a:gd name="T29" fmla="*/ 31 h 259"/>
                  <a:gd name="T30" fmla="*/ 287 w 350"/>
                  <a:gd name="T31" fmla="*/ 18 h 259"/>
                  <a:gd name="T32" fmla="*/ 236 w 350"/>
                  <a:gd name="T33" fmla="*/ 9 h 259"/>
                  <a:gd name="T34" fmla="*/ 212 w 350"/>
                  <a:gd name="T35" fmla="*/ 1 h 259"/>
                  <a:gd name="T36" fmla="*/ 187 w 350"/>
                  <a:gd name="T37" fmla="*/ 9 h 259"/>
                  <a:gd name="T38" fmla="*/ 181 w 350"/>
                  <a:gd name="T39" fmla="*/ 15 h 259"/>
                  <a:gd name="T40" fmla="*/ 158 w 350"/>
                  <a:gd name="T41" fmla="*/ 14 h 259"/>
                  <a:gd name="T42" fmla="*/ 134 w 350"/>
                  <a:gd name="T43" fmla="*/ 24 h 259"/>
                  <a:gd name="T44" fmla="*/ 110 w 350"/>
                  <a:gd name="T45" fmla="*/ 19 h 259"/>
                  <a:gd name="T46" fmla="*/ 70 w 350"/>
                  <a:gd name="T47" fmla="*/ 25 h 259"/>
                  <a:gd name="T48" fmla="*/ 32 w 350"/>
                  <a:gd name="T49" fmla="*/ 46 h 259"/>
                  <a:gd name="T50" fmla="*/ 32 w 350"/>
                  <a:gd name="T51" fmla="*/ 61 h 259"/>
                  <a:gd name="T52" fmla="*/ 5 w 350"/>
                  <a:gd name="T53" fmla="*/ 77 h 259"/>
                  <a:gd name="T54" fmla="*/ 39 w 350"/>
                  <a:gd name="T55" fmla="*/ 82 h 259"/>
                  <a:gd name="T56" fmla="*/ 29 w 350"/>
                  <a:gd name="T57" fmla="*/ 91 h 259"/>
                  <a:gd name="T58" fmla="*/ 48 w 350"/>
                  <a:gd name="T59" fmla="*/ 96 h 259"/>
                  <a:gd name="T60" fmla="*/ 88 w 350"/>
                  <a:gd name="T61" fmla="*/ 109 h 259"/>
                  <a:gd name="T62" fmla="*/ 101 w 350"/>
                  <a:gd name="T63" fmla="*/ 133 h 259"/>
                  <a:gd name="T64" fmla="*/ 102 w 350"/>
                  <a:gd name="T65" fmla="*/ 140 h 259"/>
                  <a:gd name="T66" fmla="*/ 101 w 350"/>
                  <a:gd name="T67" fmla="*/ 149 h 259"/>
                  <a:gd name="T68" fmla="*/ 116 w 350"/>
                  <a:gd name="T69" fmla="*/ 144 h 259"/>
                  <a:gd name="T70" fmla="*/ 125 w 350"/>
                  <a:gd name="T71" fmla="*/ 149 h 259"/>
                  <a:gd name="T72" fmla="*/ 125 w 350"/>
                  <a:gd name="T73" fmla="*/ 160 h 259"/>
                  <a:gd name="T74" fmla="*/ 129 w 350"/>
                  <a:gd name="T75" fmla="*/ 168 h 259"/>
                  <a:gd name="T76" fmla="*/ 120 w 350"/>
                  <a:gd name="T77" fmla="*/ 178 h 259"/>
                  <a:gd name="T78" fmla="*/ 125 w 350"/>
                  <a:gd name="T79" fmla="*/ 182 h 259"/>
                  <a:gd name="T80" fmla="*/ 117 w 350"/>
                  <a:gd name="T81" fmla="*/ 183 h 259"/>
                  <a:gd name="T82" fmla="*/ 124 w 350"/>
                  <a:gd name="T83" fmla="*/ 186 h 259"/>
                  <a:gd name="T84" fmla="*/ 125 w 350"/>
                  <a:gd name="T85" fmla="*/ 188 h 259"/>
                  <a:gd name="T86" fmla="*/ 127 w 350"/>
                  <a:gd name="T87" fmla="*/ 193 h 259"/>
                  <a:gd name="T88" fmla="*/ 116 w 350"/>
                  <a:gd name="T89" fmla="*/ 199 h 259"/>
                  <a:gd name="T90" fmla="*/ 117 w 350"/>
                  <a:gd name="T91" fmla="*/ 204 h 259"/>
                  <a:gd name="T92" fmla="*/ 120 w 350"/>
                  <a:gd name="T93" fmla="*/ 210 h 259"/>
                  <a:gd name="T94" fmla="*/ 129 w 350"/>
                  <a:gd name="T95" fmla="*/ 214 h 259"/>
                  <a:gd name="T96" fmla="*/ 130 w 350"/>
                  <a:gd name="T97" fmla="*/ 220 h 259"/>
                  <a:gd name="T98" fmla="*/ 136 w 350"/>
                  <a:gd name="T99" fmla="*/ 240 h 259"/>
                  <a:gd name="T100" fmla="*/ 156 w 350"/>
                  <a:gd name="T101" fmla="*/ 250 h 259"/>
                  <a:gd name="T102" fmla="*/ 163 w 350"/>
                  <a:gd name="T103" fmla="*/ 254 h 259"/>
                  <a:gd name="T104" fmla="*/ 170 w 350"/>
                  <a:gd name="T105" fmla="*/ 253 h 259"/>
                  <a:gd name="T106" fmla="*/ 176 w 350"/>
                  <a:gd name="T107" fmla="*/ 236 h 259"/>
                  <a:gd name="T108" fmla="*/ 186 w 350"/>
                  <a:gd name="T109" fmla="*/ 224 h 259"/>
                  <a:gd name="T110" fmla="*/ 189 w 350"/>
                  <a:gd name="T111" fmla="*/ 208 h 259"/>
                  <a:gd name="T112" fmla="*/ 205 w 350"/>
                  <a:gd name="T113" fmla="*/ 205 h 259"/>
                  <a:gd name="T114" fmla="*/ 235 w 350"/>
                  <a:gd name="T115" fmla="*/ 185 h 259"/>
                  <a:gd name="T116" fmla="*/ 266 w 350"/>
                  <a:gd name="T117" fmla="*/ 17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0" h="259">
                    <a:moveTo>
                      <a:pt x="291" y="163"/>
                    </a:moveTo>
                    <a:cubicBezTo>
                      <a:pt x="290" y="163"/>
                      <a:pt x="284" y="163"/>
                      <a:pt x="282" y="163"/>
                    </a:cubicBezTo>
                    <a:cubicBezTo>
                      <a:pt x="279" y="162"/>
                      <a:pt x="276" y="161"/>
                      <a:pt x="274" y="161"/>
                    </a:cubicBezTo>
                    <a:cubicBezTo>
                      <a:pt x="272" y="161"/>
                      <a:pt x="268" y="163"/>
                      <a:pt x="268" y="162"/>
                    </a:cubicBezTo>
                    <a:cubicBezTo>
                      <a:pt x="267" y="162"/>
                      <a:pt x="266" y="161"/>
                      <a:pt x="266" y="162"/>
                    </a:cubicBezTo>
                    <a:cubicBezTo>
                      <a:pt x="265" y="162"/>
                      <a:pt x="263" y="164"/>
                      <a:pt x="262" y="164"/>
                    </a:cubicBezTo>
                    <a:cubicBezTo>
                      <a:pt x="261" y="164"/>
                      <a:pt x="259" y="163"/>
                      <a:pt x="261" y="162"/>
                    </a:cubicBezTo>
                    <a:cubicBezTo>
                      <a:pt x="264" y="161"/>
                      <a:pt x="269" y="160"/>
                      <a:pt x="267" y="160"/>
                    </a:cubicBezTo>
                    <a:cubicBezTo>
                      <a:pt x="265" y="160"/>
                      <a:pt x="258" y="161"/>
                      <a:pt x="257" y="160"/>
                    </a:cubicBezTo>
                    <a:cubicBezTo>
                      <a:pt x="255" y="160"/>
                      <a:pt x="253" y="160"/>
                      <a:pt x="253" y="160"/>
                    </a:cubicBezTo>
                    <a:cubicBezTo>
                      <a:pt x="253" y="160"/>
                      <a:pt x="254" y="159"/>
                      <a:pt x="255" y="158"/>
                    </a:cubicBezTo>
                    <a:cubicBezTo>
                      <a:pt x="257" y="157"/>
                      <a:pt x="258" y="157"/>
                      <a:pt x="259" y="156"/>
                    </a:cubicBezTo>
                    <a:cubicBezTo>
                      <a:pt x="259" y="154"/>
                      <a:pt x="259" y="154"/>
                      <a:pt x="261" y="154"/>
                    </a:cubicBezTo>
                    <a:cubicBezTo>
                      <a:pt x="262" y="154"/>
                      <a:pt x="262" y="155"/>
                      <a:pt x="265" y="154"/>
                    </a:cubicBezTo>
                    <a:cubicBezTo>
                      <a:pt x="268" y="154"/>
                      <a:pt x="275" y="152"/>
                      <a:pt x="274" y="152"/>
                    </a:cubicBezTo>
                    <a:cubicBezTo>
                      <a:pt x="273" y="151"/>
                      <a:pt x="271" y="149"/>
                      <a:pt x="269" y="149"/>
                    </a:cubicBezTo>
                    <a:cubicBezTo>
                      <a:pt x="267" y="148"/>
                      <a:pt x="270" y="148"/>
                      <a:pt x="273" y="149"/>
                    </a:cubicBezTo>
                    <a:cubicBezTo>
                      <a:pt x="275" y="151"/>
                      <a:pt x="279" y="152"/>
                      <a:pt x="280" y="153"/>
                    </a:cubicBezTo>
                    <a:cubicBezTo>
                      <a:pt x="281" y="154"/>
                      <a:pt x="278" y="156"/>
                      <a:pt x="283" y="158"/>
                    </a:cubicBezTo>
                    <a:cubicBezTo>
                      <a:pt x="287" y="160"/>
                      <a:pt x="289" y="158"/>
                      <a:pt x="289" y="157"/>
                    </a:cubicBezTo>
                    <a:cubicBezTo>
                      <a:pt x="289" y="156"/>
                      <a:pt x="290" y="161"/>
                      <a:pt x="292" y="159"/>
                    </a:cubicBezTo>
                    <a:cubicBezTo>
                      <a:pt x="293" y="157"/>
                      <a:pt x="295" y="155"/>
                      <a:pt x="294" y="153"/>
                    </a:cubicBezTo>
                    <a:cubicBezTo>
                      <a:pt x="294" y="150"/>
                      <a:pt x="293" y="148"/>
                      <a:pt x="293" y="148"/>
                    </a:cubicBezTo>
                    <a:cubicBezTo>
                      <a:pt x="292" y="148"/>
                      <a:pt x="291" y="150"/>
                      <a:pt x="291" y="149"/>
                    </a:cubicBezTo>
                    <a:cubicBezTo>
                      <a:pt x="291" y="148"/>
                      <a:pt x="291" y="148"/>
                      <a:pt x="290" y="147"/>
                    </a:cubicBezTo>
                    <a:cubicBezTo>
                      <a:pt x="289" y="146"/>
                      <a:pt x="278" y="140"/>
                      <a:pt x="277" y="139"/>
                    </a:cubicBezTo>
                    <a:cubicBezTo>
                      <a:pt x="276" y="139"/>
                      <a:pt x="274" y="141"/>
                      <a:pt x="273" y="141"/>
                    </a:cubicBezTo>
                    <a:cubicBezTo>
                      <a:pt x="273" y="142"/>
                      <a:pt x="274" y="140"/>
                      <a:pt x="273" y="140"/>
                    </a:cubicBezTo>
                    <a:cubicBezTo>
                      <a:pt x="272" y="139"/>
                      <a:pt x="270" y="139"/>
                      <a:pt x="272" y="139"/>
                    </a:cubicBezTo>
                    <a:cubicBezTo>
                      <a:pt x="273" y="139"/>
                      <a:pt x="276" y="139"/>
                      <a:pt x="276" y="138"/>
                    </a:cubicBezTo>
                    <a:cubicBezTo>
                      <a:pt x="276" y="137"/>
                      <a:pt x="277" y="136"/>
                      <a:pt x="276" y="136"/>
                    </a:cubicBezTo>
                    <a:cubicBezTo>
                      <a:pt x="275" y="135"/>
                      <a:pt x="273" y="134"/>
                      <a:pt x="272" y="135"/>
                    </a:cubicBezTo>
                    <a:cubicBezTo>
                      <a:pt x="271" y="136"/>
                      <a:pt x="269" y="137"/>
                      <a:pt x="268" y="137"/>
                    </a:cubicBezTo>
                    <a:cubicBezTo>
                      <a:pt x="267" y="136"/>
                      <a:pt x="266" y="135"/>
                      <a:pt x="265" y="135"/>
                    </a:cubicBezTo>
                    <a:cubicBezTo>
                      <a:pt x="263" y="136"/>
                      <a:pt x="261" y="134"/>
                      <a:pt x="262" y="134"/>
                    </a:cubicBezTo>
                    <a:cubicBezTo>
                      <a:pt x="264" y="134"/>
                      <a:pt x="265" y="134"/>
                      <a:pt x="266" y="134"/>
                    </a:cubicBezTo>
                    <a:cubicBezTo>
                      <a:pt x="267" y="134"/>
                      <a:pt x="268" y="136"/>
                      <a:pt x="269" y="135"/>
                    </a:cubicBezTo>
                    <a:cubicBezTo>
                      <a:pt x="271" y="134"/>
                      <a:pt x="275" y="134"/>
                      <a:pt x="275" y="134"/>
                    </a:cubicBezTo>
                    <a:cubicBezTo>
                      <a:pt x="276" y="133"/>
                      <a:pt x="273" y="131"/>
                      <a:pt x="271" y="131"/>
                    </a:cubicBezTo>
                    <a:cubicBezTo>
                      <a:pt x="268" y="131"/>
                      <a:pt x="263" y="132"/>
                      <a:pt x="262" y="132"/>
                    </a:cubicBezTo>
                    <a:cubicBezTo>
                      <a:pt x="262" y="132"/>
                      <a:pt x="265" y="130"/>
                      <a:pt x="267" y="130"/>
                    </a:cubicBezTo>
                    <a:cubicBezTo>
                      <a:pt x="269" y="130"/>
                      <a:pt x="263" y="129"/>
                      <a:pt x="262" y="128"/>
                    </a:cubicBezTo>
                    <a:cubicBezTo>
                      <a:pt x="262" y="128"/>
                      <a:pt x="268" y="129"/>
                      <a:pt x="271" y="130"/>
                    </a:cubicBezTo>
                    <a:cubicBezTo>
                      <a:pt x="271" y="130"/>
                      <a:pt x="273" y="128"/>
                      <a:pt x="274" y="128"/>
                    </a:cubicBezTo>
                    <a:cubicBezTo>
                      <a:pt x="275" y="128"/>
                      <a:pt x="276" y="128"/>
                      <a:pt x="276" y="127"/>
                    </a:cubicBezTo>
                    <a:cubicBezTo>
                      <a:pt x="276" y="126"/>
                      <a:pt x="272" y="122"/>
                      <a:pt x="272" y="123"/>
                    </a:cubicBezTo>
                    <a:cubicBezTo>
                      <a:pt x="273" y="124"/>
                      <a:pt x="278" y="127"/>
                      <a:pt x="279" y="126"/>
                    </a:cubicBezTo>
                    <a:cubicBezTo>
                      <a:pt x="279" y="126"/>
                      <a:pt x="279" y="124"/>
                      <a:pt x="281" y="124"/>
                    </a:cubicBezTo>
                    <a:cubicBezTo>
                      <a:pt x="282" y="124"/>
                      <a:pt x="292" y="127"/>
                      <a:pt x="290" y="127"/>
                    </a:cubicBezTo>
                    <a:cubicBezTo>
                      <a:pt x="289" y="127"/>
                      <a:pt x="281" y="124"/>
                      <a:pt x="282" y="125"/>
                    </a:cubicBezTo>
                    <a:cubicBezTo>
                      <a:pt x="282" y="126"/>
                      <a:pt x="286" y="129"/>
                      <a:pt x="288" y="129"/>
                    </a:cubicBezTo>
                    <a:cubicBezTo>
                      <a:pt x="290" y="129"/>
                      <a:pt x="295" y="128"/>
                      <a:pt x="296" y="128"/>
                    </a:cubicBezTo>
                    <a:cubicBezTo>
                      <a:pt x="298" y="127"/>
                      <a:pt x="300" y="128"/>
                      <a:pt x="301" y="127"/>
                    </a:cubicBezTo>
                    <a:cubicBezTo>
                      <a:pt x="301" y="126"/>
                      <a:pt x="304" y="125"/>
                      <a:pt x="301" y="123"/>
                    </a:cubicBezTo>
                    <a:cubicBezTo>
                      <a:pt x="299" y="122"/>
                      <a:pt x="294" y="120"/>
                      <a:pt x="294" y="121"/>
                    </a:cubicBezTo>
                    <a:cubicBezTo>
                      <a:pt x="293" y="122"/>
                      <a:pt x="295" y="126"/>
                      <a:pt x="294" y="124"/>
                    </a:cubicBezTo>
                    <a:cubicBezTo>
                      <a:pt x="293" y="123"/>
                      <a:pt x="292" y="121"/>
                      <a:pt x="291" y="121"/>
                    </a:cubicBezTo>
                    <a:cubicBezTo>
                      <a:pt x="289" y="121"/>
                      <a:pt x="293" y="121"/>
                      <a:pt x="292" y="119"/>
                    </a:cubicBezTo>
                    <a:cubicBezTo>
                      <a:pt x="290" y="117"/>
                      <a:pt x="293" y="118"/>
                      <a:pt x="293" y="115"/>
                    </a:cubicBezTo>
                    <a:cubicBezTo>
                      <a:pt x="293" y="112"/>
                      <a:pt x="294" y="118"/>
                      <a:pt x="294" y="119"/>
                    </a:cubicBezTo>
                    <a:cubicBezTo>
                      <a:pt x="294" y="120"/>
                      <a:pt x="294" y="120"/>
                      <a:pt x="297" y="120"/>
                    </a:cubicBezTo>
                    <a:cubicBezTo>
                      <a:pt x="300" y="120"/>
                      <a:pt x="303" y="119"/>
                      <a:pt x="305" y="119"/>
                    </a:cubicBezTo>
                    <a:cubicBezTo>
                      <a:pt x="307" y="119"/>
                      <a:pt x="308" y="118"/>
                      <a:pt x="309" y="117"/>
                    </a:cubicBezTo>
                    <a:cubicBezTo>
                      <a:pt x="310" y="116"/>
                      <a:pt x="309" y="115"/>
                      <a:pt x="308" y="115"/>
                    </a:cubicBezTo>
                    <a:cubicBezTo>
                      <a:pt x="307" y="115"/>
                      <a:pt x="307" y="115"/>
                      <a:pt x="305" y="115"/>
                    </a:cubicBezTo>
                    <a:cubicBezTo>
                      <a:pt x="303" y="115"/>
                      <a:pt x="305" y="114"/>
                      <a:pt x="305" y="112"/>
                    </a:cubicBezTo>
                    <a:cubicBezTo>
                      <a:pt x="305" y="111"/>
                      <a:pt x="303" y="109"/>
                      <a:pt x="302" y="110"/>
                    </a:cubicBezTo>
                    <a:cubicBezTo>
                      <a:pt x="301" y="111"/>
                      <a:pt x="299" y="109"/>
                      <a:pt x="298" y="110"/>
                    </a:cubicBezTo>
                    <a:cubicBezTo>
                      <a:pt x="298" y="110"/>
                      <a:pt x="295" y="111"/>
                      <a:pt x="294" y="110"/>
                    </a:cubicBezTo>
                    <a:cubicBezTo>
                      <a:pt x="293" y="109"/>
                      <a:pt x="294" y="110"/>
                      <a:pt x="295" y="110"/>
                    </a:cubicBezTo>
                    <a:cubicBezTo>
                      <a:pt x="297" y="110"/>
                      <a:pt x="299" y="109"/>
                      <a:pt x="300" y="108"/>
                    </a:cubicBezTo>
                    <a:cubicBezTo>
                      <a:pt x="300" y="107"/>
                      <a:pt x="302" y="106"/>
                      <a:pt x="303" y="107"/>
                    </a:cubicBezTo>
                    <a:cubicBezTo>
                      <a:pt x="305" y="108"/>
                      <a:pt x="305" y="109"/>
                      <a:pt x="306" y="109"/>
                    </a:cubicBezTo>
                    <a:cubicBezTo>
                      <a:pt x="307" y="108"/>
                      <a:pt x="307" y="107"/>
                      <a:pt x="308" y="106"/>
                    </a:cubicBezTo>
                    <a:cubicBezTo>
                      <a:pt x="308" y="105"/>
                      <a:pt x="308" y="103"/>
                      <a:pt x="305" y="102"/>
                    </a:cubicBezTo>
                    <a:cubicBezTo>
                      <a:pt x="303" y="100"/>
                      <a:pt x="305" y="100"/>
                      <a:pt x="307" y="101"/>
                    </a:cubicBezTo>
                    <a:cubicBezTo>
                      <a:pt x="308" y="103"/>
                      <a:pt x="307" y="105"/>
                      <a:pt x="308" y="104"/>
                    </a:cubicBezTo>
                    <a:cubicBezTo>
                      <a:pt x="309" y="103"/>
                      <a:pt x="311" y="102"/>
                      <a:pt x="309" y="101"/>
                    </a:cubicBezTo>
                    <a:cubicBezTo>
                      <a:pt x="308" y="99"/>
                      <a:pt x="307" y="98"/>
                      <a:pt x="305" y="97"/>
                    </a:cubicBezTo>
                    <a:cubicBezTo>
                      <a:pt x="304" y="96"/>
                      <a:pt x="304" y="96"/>
                      <a:pt x="303" y="96"/>
                    </a:cubicBezTo>
                    <a:cubicBezTo>
                      <a:pt x="301" y="96"/>
                      <a:pt x="299" y="96"/>
                      <a:pt x="298" y="96"/>
                    </a:cubicBezTo>
                    <a:cubicBezTo>
                      <a:pt x="297" y="96"/>
                      <a:pt x="295" y="95"/>
                      <a:pt x="295" y="94"/>
                    </a:cubicBezTo>
                    <a:cubicBezTo>
                      <a:pt x="294" y="93"/>
                      <a:pt x="294" y="92"/>
                      <a:pt x="293" y="92"/>
                    </a:cubicBezTo>
                    <a:cubicBezTo>
                      <a:pt x="291" y="92"/>
                      <a:pt x="289" y="92"/>
                      <a:pt x="289" y="91"/>
                    </a:cubicBezTo>
                    <a:cubicBezTo>
                      <a:pt x="290" y="89"/>
                      <a:pt x="291" y="87"/>
                      <a:pt x="292" y="89"/>
                    </a:cubicBezTo>
                    <a:cubicBezTo>
                      <a:pt x="294" y="91"/>
                      <a:pt x="295" y="91"/>
                      <a:pt x="297" y="90"/>
                    </a:cubicBezTo>
                    <a:cubicBezTo>
                      <a:pt x="299" y="88"/>
                      <a:pt x="301" y="87"/>
                      <a:pt x="304" y="87"/>
                    </a:cubicBezTo>
                    <a:cubicBezTo>
                      <a:pt x="307" y="88"/>
                      <a:pt x="312" y="90"/>
                      <a:pt x="313" y="89"/>
                    </a:cubicBezTo>
                    <a:cubicBezTo>
                      <a:pt x="315" y="88"/>
                      <a:pt x="315" y="82"/>
                      <a:pt x="312" y="83"/>
                    </a:cubicBezTo>
                    <a:cubicBezTo>
                      <a:pt x="308" y="83"/>
                      <a:pt x="309" y="84"/>
                      <a:pt x="307" y="83"/>
                    </a:cubicBezTo>
                    <a:cubicBezTo>
                      <a:pt x="305" y="82"/>
                      <a:pt x="303" y="82"/>
                      <a:pt x="301" y="80"/>
                    </a:cubicBezTo>
                    <a:cubicBezTo>
                      <a:pt x="300" y="79"/>
                      <a:pt x="300" y="78"/>
                      <a:pt x="304" y="79"/>
                    </a:cubicBezTo>
                    <a:cubicBezTo>
                      <a:pt x="307" y="80"/>
                      <a:pt x="311" y="81"/>
                      <a:pt x="309" y="80"/>
                    </a:cubicBezTo>
                    <a:cubicBezTo>
                      <a:pt x="308" y="78"/>
                      <a:pt x="302" y="75"/>
                      <a:pt x="301" y="75"/>
                    </a:cubicBezTo>
                    <a:cubicBezTo>
                      <a:pt x="299" y="75"/>
                      <a:pt x="298" y="74"/>
                      <a:pt x="298" y="75"/>
                    </a:cubicBezTo>
                    <a:cubicBezTo>
                      <a:pt x="297" y="76"/>
                      <a:pt x="297" y="79"/>
                      <a:pt x="296" y="79"/>
                    </a:cubicBezTo>
                    <a:cubicBezTo>
                      <a:pt x="295" y="79"/>
                      <a:pt x="293" y="80"/>
                      <a:pt x="293" y="78"/>
                    </a:cubicBezTo>
                    <a:cubicBezTo>
                      <a:pt x="294" y="77"/>
                      <a:pt x="296" y="72"/>
                      <a:pt x="297" y="70"/>
                    </a:cubicBezTo>
                    <a:cubicBezTo>
                      <a:pt x="298" y="68"/>
                      <a:pt x="297" y="66"/>
                      <a:pt x="298" y="65"/>
                    </a:cubicBezTo>
                    <a:cubicBezTo>
                      <a:pt x="299" y="64"/>
                      <a:pt x="304" y="65"/>
                      <a:pt x="304" y="64"/>
                    </a:cubicBezTo>
                    <a:cubicBezTo>
                      <a:pt x="305" y="63"/>
                      <a:pt x="305" y="62"/>
                      <a:pt x="306" y="61"/>
                    </a:cubicBezTo>
                    <a:cubicBezTo>
                      <a:pt x="308" y="60"/>
                      <a:pt x="310" y="59"/>
                      <a:pt x="308" y="59"/>
                    </a:cubicBezTo>
                    <a:cubicBezTo>
                      <a:pt x="306" y="58"/>
                      <a:pt x="307" y="55"/>
                      <a:pt x="307" y="53"/>
                    </a:cubicBezTo>
                    <a:cubicBezTo>
                      <a:pt x="307" y="52"/>
                      <a:pt x="311" y="53"/>
                      <a:pt x="313" y="52"/>
                    </a:cubicBezTo>
                    <a:cubicBezTo>
                      <a:pt x="315" y="51"/>
                      <a:pt x="319" y="49"/>
                      <a:pt x="318" y="49"/>
                    </a:cubicBezTo>
                    <a:cubicBezTo>
                      <a:pt x="316" y="49"/>
                      <a:pt x="311" y="49"/>
                      <a:pt x="309" y="49"/>
                    </a:cubicBezTo>
                    <a:cubicBezTo>
                      <a:pt x="307" y="49"/>
                      <a:pt x="304" y="50"/>
                      <a:pt x="303" y="52"/>
                    </a:cubicBezTo>
                    <a:cubicBezTo>
                      <a:pt x="303" y="53"/>
                      <a:pt x="300" y="52"/>
                      <a:pt x="300" y="51"/>
                    </a:cubicBezTo>
                    <a:cubicBezTo>
                      <a:pt x="300" y="50"/>
                      <a:pt x="301" y="47"/>
                      <a:pt x="304" y="46"/>
                    </a:cubicBezTo>
                    <a:cubicBezTo>
                      <a:pt x="307" y="45"/>
                      <a:pt x="318" y="47"/>
                      <a:pt x="320" y="46"/>
                    </a:cubicBezTo>
                    <a:cubicBezTo>
                      <a:pt x="322" y="46"/>
                      <a:pt x="325" y="43"/>
                      <a:pt x="324" y="43"/>
                    </a:cubicBezTo>
                    <a:cubicBezTo>
                      <a:pt x="323" y="43"/>
                      <a:pt x="320" y="41"/>
                      <a:pt x="318" y="42"/>
                    </a:cubicBezTo>
                    <a:cubicBezTo>
                      <a:pt x="317" y="43"/>
                      <a:pt x="314" y="42"/>
                      <a:pt x="311" y="42"/>
                    </a:cubicBezTo>
                    <a:cubicBezTo>
                      <a:pt x="308" y="41"/>
                      <a:pt x="301" y="41"/>
                      <a:pt x="303" y="41"/>
                    </a:cubicBezTo>
                    <a:cubicBezTo>
                      <a:pt x="306" y="41"/>
                      <a:pt x="312" y="42"/>
                      <a:pt x="314" y="41"/>
                    </a:cubicBezTo>
                    <a:cubicBezTo>
                      <a:pt x="316" y="40"/>
                      <a:pt x="317" y="40"/>
                      <a:pt x="320" y="40"/>
                    </a:cubicBezTo>
                    <a:cubicBezTo>
                      <a:pt x="323" y="40"/>
                      <a:pt x="326" y="40"/>
                      <a:pt x="328" y="39"/>
                    </a:cubicBezTo>
                    <a:cubicBezTo>
                      <a:pt x="329" y="38"/>
                      <a:pt x="333" y="39"/>
                      <a:pt x="333" y="38"/>
                    </a:cubicBezTo>
                    <a:cubicBezTo>
                      <a:pt x="333" y="37"/>
                      <a:pt x="331" y="35"/>
                      <a:pt x="332" y="35"/>
                    </a:cubicBezTo>
                    <a:cubicBezTo>
                      <a:pt x="333" y="35"/>
                      <a:pt x="337" y="35"/>
                      <a:pt x="340" y="33"/>
                    </a:cubicBezTo>
                    <a:cubicBezTo>
                      <a:pt x="343" y="31"/>
                      <a:pt x="350" y="30"/>
                      <a:pt x="348" y="29"/>
                    </a:cubicBezTo>
                    <a:cubicBezTo>
                      <a:pt x="346" y="28"/>
                      <a:pt x="337" y="24"/>
                      <a:pt x="334" y="24"/>
                    </a:cubicBezTo>
                    <a:cubicBezTo>
                      <a:pt x="331" y="24"/>
                      <a:pt x="324" y="23"/>
                      <a:pt x="321" y="25"/>
                    </a:cubicBezTo>
                    <a:cubicBezTo>
                      <a:pt x="318" y="27"/>
                      <a:pt x="316" y="31"/>
                      <a:pt x="314" y="30"/>
                    </a:cubicBezTo>
                    <a:cubicBezTo>
                      <a:pt x="311" y="29"/>
                      <a:pt x="309" y="29"/>
                      <a:pt x="307" y="29"/>
                    </a:cubicBezTo>
                    <a:cubicBezTo>
                      <a:pt x="306" y="30"/>
                      <a:pt x="303" y="32"/>
                      <a:pt x="303" y="31"/>
                    </a:cubicBezTo>
                    <a:cubicBezTo>
                      <a:pt x="303" y="29"/>
                      <a:pt x="304" y="28"/>
                      <a:pt x="303" y="28"/>
                    </a:cubicBezTo>
                    <a:cubicBezTo>
                      <a:pt x="302" y="28"/>
                      <a:pt x="297" y="31"/>
                      <a:pt x="295" y="32"/>
                    </a:cubicBezTo>
                    <a:cubicBezTo>
                      <a:pt x="293" y="34"/>
                      <a:pt x="286" y="37"/>
                      <a:pt x="285" y="38"/>
                    </a:cubicBezTo>
                    <a:cubicBezTo>
                      <a:pt x="284" y="39"/>
                      <a:pt x="277" y="43"/>
                      <a:pt x="279" y="41"/>
                    </a:cubicBezTo>
                    <a:cubicBezTo>
                      <a:pt x="281" y="40"/>
                      <a:pt x="284" y="36"/>
                      <a:pt x="287" y="34"/>
                    </a:cubicBezTo>
                    <a:cubicBezTo>
                      <a:pt x="290" y="32"/>
                      <a:pt x="293" y="26"/>
                      <a:pt x="292" y="24"/>
                    </a:cubicBezTo>
                    <a:cubicBezTo>
                      <a:pt x="290" y="22"/>
                      <a:pt x="285" y="21"/>
                      <a:pt x="283" y="23"/>
                    </a:cubicBezTo>
                    <a:cubicBezTo>
                      <a:pt x="280" y="25"/>
                      <a:pt x="281" y="26"/>
                      <a:pt x="279" y="27"/>
                    </a:cubicBezTo>
                    <a:cubicBezTo>
                      <a:pt x="277" y="27"/>
                      <a:pt x="262" y="32"/>
                      <a:pt x="262" y="31"/>
                    </a:cubicBezTo>
                    <a:cubicBezTo>
                      <a:pt x="261" y="31"/>
                      <a:pt x="260" y="30"/>
                      <a:pt x="262" y="29"/>
                    </a:cubicBezTo>
                    <a:cubicBezTo>
                      <a:pt x="264" y="28"/>
                      <a:pt x="275" y="25"/>
                      <a:pt x="274" y="24"/>
                    </a:cubicBezTo>
                    <a:cubicBezTo>
                      <a:pt x="273" y="23"/>
                      <a:pt x="256" y="23"/>
                      <a:pt x="252" y="23"/>
                    </a:cubicBezTo>
                    <a:cubicBezTo>
                      <a:pt x="247" y="24"/>
                      <a:pt x="242" y="25"/>
                      <a:pt x="239" y="25"/>
                    </a:cubicBezTo>
                    <a:cubicBezTo>
                      <a:pt x="236" y="25"/>
                      <a:pt x="231" y="28"/>
                      <a:pt x="231" y="27"/>
                    </a:cubicBezTo>
                    <a:cubicBezTo>
                      <a:pt x="230" y="26"/>
                      <a:pt x="229" y="26"/>
                      <a:pt x="231" y="25"/>
                    </a:cubicBezTo>
                    <a:cubicBezTo>
                      <a:pt x="234" y="24"/>
                      <a:pt x="244" y="20"/>
                      <a:pt x="251" y="20"/>
                    </a:cubicBezTo>
                    <a:cubicBezTo>
                      <a:pt x="257" y="20"/>
                      <a:pt x="274" y="21"/>
                      <a:pt x="275" y="21"/>
                    </a:cubicBezTo>
                    <a:cubicBezTo>
                      <a:pt x="277" y="20"/>
                      <a:pt x="283" y="19"/>
                      <a:pt x="287" y="18"/>
                    </a:cubicBezTo>
                    <a:cubicBezTo>
                      <a:pt x="290" y="18"/>
                      <a:pt x="296" y="15"/>
                      <a:pt x="295" y="14"/>
                    </a:cubicBezTo>
                    <a:cubicBezTo>
                      <a:pt x="294" y="13"/>
                      <a:pt x="290" y="12"/>
                      <a:pt x="287" y="12"/>
                    </a:cubicBezTo>
                    <a:cubicBezTo>
                      <a:pt x="284" y="11"/>
                      <a:pt x="283" y="13"/>
                      <a:pt x="281" y="12"/>
                    </a:cubicBezTo>
                    <a:cubicBezTo>
                      <a:pt x="280" y="11"/>
                      <a:pt x="281" y="11"/>
                      <a:pt x="279" y="11"/>
                    </a:cubicBezTo>
                    <a:cubicBezTo>
                      <a:pt x="277" y="11"/>
                      <a:pt x="273" y="12"/>
                      <a:pt x="272" y="12"/>
                    </a:cubicBezTo>
                    <a:cubicBezTo>
                      <a:pt x="271" y="12"/>
                      <a:pt x="277" y="8"/>
                      <a:pt x="276" y="8"/>
                    </a:cubicBezTo>
                    <a:cubicBezTo>
                      <a:pt x="275" y="7"/>
                      <a:pt x="268" y="7"/>
                      <a:pt x="264" y="8"/>
                    </a:cubicBezTo>
                    <a:cubicBezTo>
                      <a:pt x="259" y="8"/>
                      <a:pt x="251" y="7"/>
                      <a:pt x="249" y="7"/>
                    </a:cubicBezTo>
                    <a:cubicBezTo>
                      <a:pt x="246" y="7"/>
                      <a:pt x="238" y="9"/>
                      <a:pt x="236" y="9"/>
                    </a:cubicBezTo>
                    <a:cubicBezTo>
                      <a:pt x="234" y="9"/>
                      <a:pt x="225" y="10"/>
                      <a:pt x="222" y="10"/>
                    </a:cubicBezTo>
                    <a:cubicBezTo>
                      <a:pt x="218" y="10"/>
                      <a:pt x="226" y="9"/>
                      <a:pt x="229" y="9"/>
                    </a:cubicBezTo>
                    <a:cubicBezTo>
                      <a:pt x="233" y="8"/>
                      <a:pt x="235" y="8"/>
                      <a:pt x="239" y="7"/>
                    </a:cubicBezTo>
                    <a:cubicBezTo>
                      <a:pt x="243" y="6"/>
                      <a:pt x="256" y="6"/>
                      <a:pt x="259" y="6"/>
                    </a:cubicBezTo>
                    <a:cubicBezTo>
                      <a:pt x="263" y="6"/>
                      <a:pt x="272" y="5"/>
                      <a:pt x="271" y="5"/>
                    </a:cubicBezTo>
                    <a:cubicBezTo>
                      <a:pt x="269" y="4"/>
                      <a:pt x="265" y="2"/>
                      <a:pt x="260" y="2"/>
                    </a:cubicBezTo>
                    <a:cubicBezTo>
                      <a:pt x="255" y="2"/>
                      <a:pt x="252" y="1"/>
                      <a:pt x="248" y="1"/>
                    </a:cubicBezTo>
                    <a:cubicBezTo>
                      <a:pt x="245" y="0"/>
                      <a:pt x="230" y="0"/>
                      <a:pt x="228" y="0"/>
                    </a:cubicBezTo>
                    <a:cubicBezTo>
                      <a:pt x="226" y="0"/>
                      <a:pt x="215" y="1"/>
                      <a:pt x="212" y="1"/>
                    </a:cubicBezTo>
                    <a:cubicBezTo>
                      <a:pt x="210" y="2"/>
                      <a:pt x="211" y="4"/>
                      <a:pt x="209" y="3"/>
                    </a:cubicBezTo>
                    <a:cubicBezTo>
                      <a:pt x="208" y="3"/>
                      <a:pt x="204" y="1"/>
                      <a:pt x="203" y="2"/>
                    </a:cubicBezTo>
                    <a:cubicBezTo>
                      <a:pt x="202" y="2"/>
                      <a:pt x="202" y="3"/>
                      <a:pt x="200" y="3"/>
                    </a:cubicBezTo>
                    <a:cubicBezTo>
                      <a:pt x="198" y="3"/>
                      <a:pt x="196" y="3"/>
                      <a:pt x="197" y="4"/>
                    </a:cubicBezTo>
                    <a:cubicBezTo>
                      <a:pt x="199" y="5"/>
                      <a:pt x="209" y="7"/>
                      <a:pt x="207" y="7"/>
                    </a:cubicBezTo>
                    <a:cubicBezTo>
                      <a:pt x="205" y="7"/>
                      <a:pt x="198" y="9"/>
                      <a:pt x="196" y="9"/>
                    </a:cubicBezTo>
                    <a:cubicBezTo>
                      <a:pt x="194" y="9"/>
                      <a:pt x="199" y="12"/>
                      <a:pt x="197" y="11"/>
                    </a:cubicBezTo>
                    <a:cubicBezTo>
                      <a:pt x="196" y="11"/>
                      <a:pt x="194" y="10"/>
                      <a:pt x="193" y="9"/>
                    </a:cubicBezTo>
                    <a:cubicBezTo>
                      <a:pt x="192" y="9"/>
                      <a:pt x="189" y="9"/>
                      <a:pt x="187" y="9"/>
                    </a:cubicBezTo>
                    <a:cubicBezTo>
                      <a:pt x="185" y="9"/>
                      <a:pt x="179" y="6"/>
                      <a:pt x="176" y="5"/>
                    </a:cubicBezTo>
                    <a:cubicBezTo>
                      <a:pt x="173" y="5"/>
                      <a:pt x="173" y="7"/>
                      <a:pt x="171" y="7"/>
                    </a:cubicBezTo>
                    <a:cubicBezTo>
                      <a:pt x="168" y="7"/>
                      <a:pt x="159" y="7"/>
                      <a:pt x="161" y="8"/>
                    </a:cubicBezTo>
                    <a:cubicBezTo>
                      <a:pt x="163" y="9"/>
                      <a:pt x="171" y="11"/>
                      <a:pt x="175" y="11"/>
                    </a:cubicBezTo>
                    <a:cubicBezTo>
                      <a:pt x="178" y="11"/>
                      <a:pt x="189" y="12"/>
                      <a:pt x="190" y="13"/>
                    </a:cubicBezTo>
                    <a:cubicBezTo>
                      <a:pt x="191" y="15"/>
                      <a:pt x="191" y="18"/>
                      <a:pt x="190" y="17"/>
                    </a:cubicBezTo>
                    <a:cubicBezTo>
                      <a:pt x="189" y="16"/>
                      <a:pt x="190" y="15"/>
                      <a:pt x="187" y="13"/>
                    </a:cubicBezTo>
                    <a:cubicBezTo>
                      <a:pt x="183" y="12"/>
                      <a:pt x="180" y="12"/>
                      <a:pt x="180" y="13"/>
                    </a:cubicBezTo>
                    <a:cubicBezTo>
                      <a:pt x="180" y="13"/>
                      <a:pt x="182" y="17"/>
                      <a:pt x="181" y="15"/>
                    </a:cubicBezTo>
                    <a:cubicBezTo>
                      <a:pt x="179" y="14"/>
                      <a:pt x="179" y="13"/>
                      <a:pt x="177" y="12"/>
                    </a:cubicBezTo>
                    <a:cubicBezTo>
                      <a:pt x="174" y="12"/>
                      <a:pt x="161" y="11"/>
                      <a:pt x="159" y="12"/>
                    </a:cubicBezTo>
                    <a:cubicBezTo>
                      <a:pt x="158" y="12"/>
                      <a:pt x="166" y="16"/>
                      <a:pt x="171" y="18"/>
                    </a:cubicBezTo>
                    <a:cubicBezTo>
                      <a:pt x="175" y="20"/>
                      <a:pt x="174" y="20"/>
                      <a:pt x="173" y="19"/>
                    </a:cubicBezTo>
                    <a:cubicBezTo>
                      <a:pt x="172" y="19"/>
                      <a:pt x="164" y="19"/>
                      <a:pt x="163" y="19"/>
                    </a:cubicBezTo>
                    <a:cubicBezTo>
                      <a:pt x="163" y="20"/>
                      <a:pt x="164" y="22"/>
                      <a:pt x="164" y="22"/>
                    </a:cubicBezTo>
                    <a:cubicBezTo>
                      <a:pt x="163" y="21"/>
                      <a:pt x="161" y="20"/>
                      <a:pt x="161" y="19"/>
                    </a:cubicBezTo>
                    <a:cubicBezTo>
                      <a:pt x="162" y="19"/>
                      <a:pt x="165" y="19"/>
                      <a:pt x="164" y="18"/>
                    </a:cubicBezTo>
                    <a:cubicBezTo>
                      <a:pt x="163" y="18"/>
                      <a:pt x="162" y="16"/>
                      <a:pt x="158" y="14"/>
                    </a:cubicBezTo>
                    <a:cubicBezTo>
                      <a:pt x="154" y="13"/>
                      <a:pt x="147" y="12"/>
                      <a:pt x="148" y="13"/>
                    </a:cubicBezTo>
                    <a:cubicBezTo>
                      <a:pt x="148" y="15"/>
                      <a:pt x="151" y="17"/>
                      <a:pt x="154" y="18"/>
                    </a:cubicBezTo>
                    <a:cubicBezTo>
                      <a:pt x="157" y="19"/>
                      <a:pt x="164" y="23"/>
                      <a:pt x="165" y="24"/>
                    </a:cubicBezTo>
                    <a:cubicBezTo>
                      <a:pt x="165" y="25"/>
                      <a:pt x="163" y="27"/>
                      <a:pt x="161" y="26"/>
                    </a:cubicBezTo>
                    <a:cubicBezTo>
                      <a:pt x="159" y="25"/>
                      <a:pt x="155" y="22"/>
                      <a:pt x="154" y="22"/>
                    </a:cubicBezTo>
                    <a:cubicBezTo>
                      <a:pt x="152" y="21"/>
                      <a:pt x="137" y="16"/>
                      <a:pt x="135" y="16"/>
                    </a:cubicBezTo>
                    <a:cubicBezTo>
                      <a:pt x="133" y="16"/>
                      <a:pt x="127" y="15"/>
                      <a:pt x="128" y="16"/>
                    </a:cubicBezTo>
                    <a:cubicBezTo>
                      <a:pt x="128" y="17"/>
                      <a:pt x="130" y="21"/>
                      <a:pt x="132" y="22"/>
                    </a:cubicBezTo>
                    <a:cubicBezTo>
                      <a:pt x="134" y="23"/>
                      <a:pt x="136" y="24"/>
                      <a:pt x="134" y="24"/>
                    </a:cubicBezTo>
                    <a:cubicBezTo>
                      <a:pt x="132" y="24"/>
                      <a:pt x="127" y="23"/>
                      <a:pt x="128" y="24"/>
                    </a:cubicBezTo>
                    <a:cubicBezTo>
                      <a:pt x="128" y="25"/>
                      <a:pt x="132" y="26"/>
                      <a:pt x="132" y="27"/>
                    </a:cubicBezTo>
                    <a:cubicBezTo>
                      <a:pt x="133" y="28"/>
                      <a:pt x="133" y="28"/>
                      <a:pt x="131" y="27"/>
                    </a:cubicBezTo>
                    <a:cubicBezTo>
                      <a:pt x="129" y="26"/>
                      <a:pt x="118" y="22"/>
                      <a:pt x="117" y="22"/>
                    </a:cubicBezTo>
                    <a:cubicBezTo>
                      <a:pt x="116" y="22"/>
                      <a:pt x="116" y="25"/>
                      <a:pt x="116" y="25"/>
                    </a:cubicBezTo>
                    <a:cubicBezTo>
                      <a:pt x="115" y="26"/>
                      <a:pt x="114" y="26"/>
                      <a:pt x="113" y="27"/>
                    </a:cubicBezTo>
                    <a:cubicBezTo>
                      <a:pt x="113" y="27"/>
                      <a:pt x="112" y="31"/>
                      <a:pt x="112" y="30"/>
                    </a:cubicBezTo>
                    <a:cubicBezTo>
                      <a:pt x="111" y="29"/>
                      <a:pt x="111" y="27"/>
                      <a:pt x="112" y="25"/>
                    </a:cubicBezTo>
                    <a:cubicBezTo>
                      <a:pt x="113" y="24"/>
                      <a:pt x="112" y="19"/>
                      <a:pt x="110" y="19"/>
                    </a:cubicBezTo>
                    <a:cubicBezTo>
                      <a:pt x="107" y="18"/>
                      <a:pt x="106" y="18"/>
                      <a:pt x="102" y="19"/>
                    </a:cubicBezTo>
                    <a:cubicBezTo>
                      <a:pt x="98" y="20"/>
                      <a:pt x="89" y="21"/>
                      <a:pt x="86" y="21"/>
                    </a:cubicBezTo>
                    <a:cubicBezTo>
                      <a:pt x="82" y="22"/>
                      <a:pt x="79" y="23"/>
                      <a:pt x="80" y="23"/>
                    </a:cubicBezTo>
                    <a:cubicBezTo>
                      <a:pt x="82" y="23"/>
                      <a:pt x="84" y="24"/>
                      <a:pt x="85" y="25"/>
                    </a:cubicBezTo>
                    <a:cubicBezTo>
                      <a:pt x="87" y="27"/>
                      <a:pt x="88" y="27"/>
                      <a:pt x="90" y="27"/>
                    </a:cubicBezTo>
                    <a:cubicBezTo>
                      <a:pt x="91" y="28"/>
                      <a:pt x="96" y="32"/>
                      <a:pt x="92" y="30"/>
                    </a:cubicBezTo>
                    <a:cubicBezTo>
                      <a:pt x="89" y="28"/>
                      <a:pt x="87" y="29"/>
                      <a:pt x="86" y="28"/>
                    </a:cubicBezTo>
                    <a:cubicBezTo>
                      <a:pt x="84" y="27"/>
                      <a:pt x="84" y="25"/>
                      <a:pt x="82" y="25"/>
                    </a:cubicBezTo>
                    <a:cubicBezTo>
                      <a:pt x="79" y="24"/>
                      <a:pt x="73" y="25"/>
                      <a:pt x="70" y="25"/>
                    </a:cubicBezTo>
                    <a:cubicBezTo>
                      <a:pt x="67" y="26"/>
                      <a:pt x="67" y="26"/>
                      <a:pt x="69" y="27"/>
                    </a:cubicBezTo>
                    <a:cubicBezTo>
                      <a:pt x="70" y="29"/>
                      <a:pt x="70" y="31"/>
                      <a:pt x="70" y="32"/>
                    </a:cubicBezTo>
                    <a:cubicBezTo>
                      <a:pt x="69" y="32"/>
                      <a:pt x="70" y="36"/>
                      <a:pt x="68" y="35"/>
                    </a:cubicBezTo>
                    <a:cubicBezTo>
                      <a:pt x="67" y="34"/>
                      <a:pt x="60" y="33"/>
                      <a:pt x="58" y="33"/>
                    </a:cubicBezTo>
                    <a:cubicBezTo>
                      <a:pt x="57" y="34"/>
                      <a:pt x="58" y="38"/>
                      <a:pt x="58" y="38"/>
                    </a:cubicBezTo>
                    <a:cubicBezTo>
                      <a:pt x="59" y="39"/>
                      <a:pt x="58" y="40"/>
                      <a:pt x="57" y="38"/>
                    </a:cubicBezTo>
                    <a:cubicBezTo>
                      <a:pt x="55" y="37"/>
                      <a:pt x="53" y="34"/>
                      <a:pt x="50" y="36"/>
                    </a:cubicBezTo>
                    <a:cubicBezTo>
                      <a:pt x="46" y="38"/>
                      <a:pt x="40" y="42"/>
                      <a:pt x="38" y="43"/>
                    </a:cubicBezTo>
                    <a:cubicBezTo>
                      <a:pt x="36" y="43"/>
                      <a:pt x="32" y="45"/>
                      <a:pt x="32" y="46"/>
                    </a:cubicBezTo>
                    <a:cubicBezTo>
                      <a:pt x="31" y="46"/>
                      <a:pt x="33" y="48"/>
                      <a:pt x="34" y="48"/>
                    </a:cubicBezTo>
                    <a:cubicBezTo>
                      <a:pt x="35" y="48"/>
                      <a:pt x="40" y="49"/>
                      <a:pt x="43" y="49"/>
                    </a:cubicBezTo>
                    <a:cubicBezTo>
                      <a:pt x="46" y="49"/>
                      <a:pt x="53" y="47"/>
                      <a:pt x="52" y="48"/>
                    </a:cubicBezTo>
                    <a:cubicBezTo>
                      <a:pt x="50" y="48"/>
                      <a:pt x="46" y="50"/>
                      <a:pt x="46" y="53"/>
                    </a:cubicBezTo>
                    <a:cubicBezTo>
                      <a:pt x="47" y="55"/>
                      <a:pt x="49" y="55"/>
                      <a:pt x="46" y="58"/>
                    </a:cubicBezTo>
                    <a:cubicBezTo>
                      <a:pt x="43" y="60"/>
                      <a:pt x="41" y="61"/>
                      <a:pt x="40" y="61"/>
                    </a:cubicBezTo>
                    <a:cubicBezTo>
                      <a:pt x="39" y="61"/>
                      <a:pt x="39" y="60"/>
                      <a:pt x="38" y="61"/>
                    </a:cubicBezTo>
                    <a:cubicBezTo>
                      <a:pt x="36" y="61"/>
                      <a:pt x="35" y="61"/>
                      <a:pt x="34" y="61"/>
                    </a:cubicBezTo>
                    <a:cubicBezTo>
                      <a:pt x="33" y="61"/>
                      <a:pt x="33" y="61"/>
                      <a:pt x="32" y="61"/>
                    </a:cubicBezTo>
                    <a:cubicBezTo>
                      <a:pt x="30" y="61"/>
                      <a:pt x="26" y="62"/>
                      <a:pt x="24" y="63"/>
                    </a:cubicBezTo>
                    <a:cubicBezTo>
                      <a:pt x="23" y="64"/>
                      <a:pt x="24" y="64"/>
                      <a:pt x="22" y="65"/>
                    </a:cubicBezTo>
                    <a:cubicBezTo>
                      <a:pt x="19" y="65"/>
                      <a:pt x="10" y="68"/>
                      <a:pt x="9" y="67"/>
                    </a:cubicBezTo>
                    <a:cubicBezTo>
                      <a:pt x="8" y="67"/>
                      <a:pt x="6" y="67"/>
                      <a:pt x="5" y="67"/>
                    </a:cubicBezTo>
                    <a:cubicBezTo>
                      <a:pt x="5" y="68"/>
                      <a:pt x="4" y="69"/>
                      <a:pt x="3" y="69"/>
                    </a:cubicBezTo>
                    <a:cubicBezTo>
                      <a:pt x="2" y="69"/>
                      <a:pt x="0" y="71"/>
                      <a:pt x="2" y="71"/>
                    </a:cubicBezTo>
                    <a:cubicBezTo>
                      <a:pt x="3" y="71"/>
                      <a:pt x="1" y="73"/>
                      <a:pt x="1" y="73"/>
                    </a:cubicBezTo>
                    <a:cubicBezTo>
                      <a:pt x="1" y="73"/>
                      <a:pt x="1" y="73"/>
                      <a:pt x="2" y="74"/>
                    </a:cubicBezTo>
                    <a:cubicBezTo>
                      <a:pt x="4" y="75"/>
                      <a:pt x="4" y="77"/>
                      <a:pt x="5" y="77"/>
                    </a:cubicBezTo>
                    <a:cubicBezTo>
                      <a:pt x="6" y="76"/>
                      <a:pt x="6" y="75"/>
                      <a:pt x="8" y="76"/>
                    </a:cubicBezTo>
                    <a:cubicBezTo>
                      <a:pt x="10" y="78"/>
                      <a:pt x="12" y="78"/>
                      <a:pt x="13" y="78"/>
                    </a:cubicBezTo>
                    <a:cubicBezTo>
                      <a:pt x="15" y="77"/>
                      <a:pt x="17" y="76"/>
                      <a:pt x="16" y="77"/>
                    </a:cubicBezTo>
                    <a:cubicBezTo>
                      <a:pt x="15" y="78"/>
                      <a:pt x="15" y="78"/>
                      <a:pt x="17" y="80"/>
                    </a:cubicBezTo>
                    <a:cubicBezTo>
                      <a:pt x="19" y="81"/>
                      <a:pt x="23" y="82"/>
                      <a:pt x="24" y="82"/>
                    </a:cubicBezTo>
                    <a:cubicBezTo>
                      <a:pt x="24" y="81"/>
                      <a:pt x="25" y="80"/>
                      <a:pt x="26" y="80"/>
                    </a:cubicBezTo>
                    <a:cubicBezTo>
                      <a:pt x="28" y="81"/>
                      <a:pt x="33" y="81"/>
                      <a:pt x="34" y="80"/>
                    </a:cubicBezTo>
                    <a:cubicBezTo>
                      <a:pt x="35" y="80"/>
                      <a:pt x="35" y="78"/>
                      <a:pt x="37" y="79"/>
                    </a:cubicBezTo>
                    <a:cubicBezTo>
                      <a:pt x="39" y="80"/>
                      <a:pt x="41" y="81"/>
                      <a:pt x="39" y="82"/>
                    </a:cubicBezTo>
                    <a:cubicBezTo>
                      <a:pt x="38" y="83"/>
                      <a:pt x="27" y="82"/>
                      <a:pt x="25" y="83"/>
                    </a:cubicBezTo>
                    <a:cubicBezTo>
                      <a:pt x="24" y="84"/>
                      <a:pt x="32" y="85"/>
                      <a:pt x="34" y="85"/>
                    </a:cubicBezTo>
                    <a:cubicBezTo>
                      <a:pt x="36" y="85"/>
                      <a:pt x="29" y="86"/>
                      <a:pt x="24" y="85"/>
                    </a:cubicBezTo>
                    <a:cubicBezTo>
                      <a:pt x="20" y="84"/>
                      <a:pt x="15" y="84"/>
                      <a:pt x="14" y="85"/>
                    </a:cubicBezTo>
                    <a:cubicBezTo>
                      <a:pt x="12" y="85"/>
                      <a:pt x="9" y="87"/>
                      <a:pt x="12" y="88"/>
                    </a:cubicBezTo>
                    <a:cubicBezTo>
                      <a:pt x="15" y="89"/>
                      <a:pt x="16" y="90"/>
                      <a:pt x="17" y="89"/>
                    </a:cubicBezTo>
                    <a:cubicBezTo>
                      <a:pt x="19" y="87"/>
                      <a:pt x="19" y="88"/>
                      <a:pt x="18" y="89"/>
                    </a:cubicBezTo>
                    <a:cubicBezTo>
                      <a:pt x="18" y="90"/>
                      <a:pt x="20" y="91"/>
                      <a:pt x="22" y="91"/>
                    </a:cubicBezTo>
                    <a:cubicBezTo>
                      <a:pt x="25" y="91"/>
                      <a:pt x="26" y="91"/>
                      <a:pt x="29" y="91"/>
                    </a:cubicBezTo>
                    <a:cubicBezTo>
                      <a:pt x="32" y="91"/>
                      <a:pt x="29" y="91"/>
                      <a:pt x="27" y="92"/>
                    </a:cubicBezTo>
                    <a:cubicBezTo>
                      <a:pt x="25" y="92"/>
                      <a:pt x="22" y="92"/>
                      <a:pt x="22" y="94"/>
                    </a:cubicBezTo>
                    <a:cubicBezTo>
                      <a:pt x="21" y="95"/>
                      <a:pt x="22" y="95"/>
                      <a:pt x="25" y="96"/>
                    </a:cubicBezTo>
                    <a:cubicBezTo>
                      <a:pt x="28" y="98"/>
                      <a:pt x="37" y="100"/>
                      <a:pt x="36" y="99"/>
                    </a:cubicBezTo>
                    <a:cubicBezTo>
                      <a:pt x="36" y="99"/>
                      <a:pt x="33" y="97"/>
                      <a:pt x="35" y="97"/>
                    </a:cubicBezTo>
                    <a:cubicBezTo>
                      <a:pt x="36" y="96"/>
                      <a:pt x="37" y="98"/>
                      <a:pt x="38" y="97"/>
                    </a:cubicBezTo>
                    <a:cubicBezTo>
                      <a:pt x="39" y="97"/>
                      <a:pt x="42" y="93"/>
                      <a:pt x="42" y="95"/>
                    </a:cubicBezTo>
                    <a:cubicBezTo>
                      <a:pt x="43" y="97"/>
                      <a:pt x="41" y="99"/>
                      <a:pt x="43" y="98"/>
                    </a:cubicBezTo>
                    <a:cubicBezTo>
                      <a:pt x="44" y="98"/>
                      <a:pt x="46" y="97"/>
                      <a:pt x="48" y="96"/>
                    </a:cubicBezTo>
                    <a:cubicBezTo>
                      <a:pt x="50" y="95"/>
                      <a:pt x="50" y="95"/>
                      <a:pt x="51" y="96"/>
                    </a:cubicBezTo>
                    <a:cubicBezTo>
                      <a:pt x="52" y="97"/>
                      <a:pt x="52" y="97"/>
                      <a:pt x="54" y="96"/>
                    </a:cubicBezTo>
                    <a:cubicBezTo>
                      <a:pt x="55" y="95"/>
                      <a:pt x="54" y="95"/>
                      <a:pt x="57" y="95"/>
                    </a:cubicBezTo>
                    <a:cubicBezTo>
                      <a:pt x="60" y="95"/>
                      <a:pt x="64" y="96"/>
                      <a:pt x="65" y="97"/>
                    </a:cubicBezTo>
                    <a:cubicBezTo>
                      <a:pt x="67" y="97"/>
                      <a:pt x="73" y="98"/>
                      <a:pt x="76" y="100"/>
                    </a:cubicBezTo>
                    <a:cubicBezTo>
                      <a:pt x="78" y="101"/>
                      <a:pt x="76" y="99"/>
                      <a:pt x="79" y="101"/>
                    </a:cubicBezTo>
                    <a:cubicBezTo>
                      <a:pt x="81" y="102"/>
                      <a:pt x="83" y="102"/>
                      <a:pt x="84" y="103"/>
                    </a:cubicBezTo>
                    <a:cubicBezTo>
                      <a:pt x="86" y="104"/>
                      <a:pt x="84" y="106"/>
                      <a:pt x="84" y="106"/>
                    </a:cubicBezTo>
                    <a:cubicBezTo>
                      <a:pt x="84" y="107"/>
                      <a:pt x="86" y="109"/>
                      <a:pt x="88" y="109"/>
                    </a:cubicBezTo>
                    <a:cubicBezTo>
                      <a:pt x="89" y="110"/>
                      <a:pt x="91" y="110"/>
                      <a:pt x="92" y="111"/>
                    </a:cubicBezTo>
                    <a:cubicBezTo>
                      <a:pt x="93" y="112"/>
                      <a:pt x="95" y="114"/>
                      <a:pt x="95" y="115"/>
                    </a:cubicBezTo>
                    <a:cubicBezTo>
                      <a:pt x="96" y="116"/>
                      <a:pt x="96" y="118"/>
                      <a:pt x="97" y="120"/>
                    </a:cubicBezTo>
                    <a:cubicBezTo>
                      <a:pt x="98" y="122"/>
                      <a:pt x="100" y="124"/>
                      <a:pt x="99" y="125"/>
                    </a:cubicBezTo>
                    <a:cubicBezTo>
                      <a:pt x="98" y="126"/>
                      <a:pt x="100" y="127"/>
                      <a:pt x="100" y="128"/>
                    </a:cubicBezTo>
                    <a:cubicBezTo>
                      <a:pt x="101" y="128"/>
                      <a:pt x="100" y="126"/>
                      <a:pt x="101" y="127"/>
                    </a:cubicBezTo>
                    <a:cubicBezTo>
                      <a:pt x="102" y="128"/>
                      <a:pt x="103" y="129"/>
                      <a:pt x="103" y="129"/>
                    </a:cubicBezTo>
                    <a:cubicBezTo>
                      <a:pt x="103" y="130"/>
                      <a:pt x="101" y="131"/>
                      <a:pt x="101" y="131"/>
                    </a:cubicBezTo>
                    <a:cubicBezTo>
                      <a:pt x="101" y="132"/>
                      <a:pt x="101" y="133"/>
                      <a:pt x="101" y="133"/>
                    </a:cubicBezTo>
                    <a:cubicBezTo>
                      <a:pt x="102" y="133"/>
                      <a:pt x="103" y="131"/>
                      <a:pt x="104" y="132"/>
                    </a:cubicBezTo>
                    <a:cubicBezTo>
                      <a:pt x="105" y="133"/>
                      <a:pt x="106" y="137"/>
                      <a:pt x="105" y="137"/>
                    </a:cubicBezTo>
                    <a:cubicBezTo>
                      <a:pt x="104" y="137"/>
                      <a:pt x="105" y="137"/>
                      <a:pt x="106" y="138"/>
                    </a:cubicBezTo>
                    <a:cubicBezTo>
                      <a:pt x="108" y="138"/>
                      <a:pt x="107" y="138"/>
                      <a:pt x="106" y="139"/>
                    </a:cubicBezTo>
                    <a:cubicBezTo>
                      <a:pt x="104" y="139"/>
                      <a:pt x="105" y="142"/>
                      <a:pt x="104" y="141"/>
                    </a:cubicBezTo>
                    <a:cubicBezTo>
                      <a:pt x="103" y="140"/>
                      <a:pt x="103" y="140"/>
                      <a:pt x="103" y="139"/>
                    </a:cubicBezTo>
                    <a:cubicBezTo>
                      <a:pt x="104" y="139"/>
                      <a:pt x="104" y="139"/>
                      <a:pt x="103" y="139"/>
                    </a:cubicBezTo>
                    <a:cubicBezTo>
                      <a:pt x="102" y="138"/>
                      <a:pt x="100" y="138"/>
                      <a:pt x="101" y="139"/>
                    </a:cubicBezTo>
                    <a:cubicBezTo>
                      <a:pt x="102" y="139"/>
                      <a:pt x="103" y="140"/>
                      <a:pt x="102" y="140"/>
                    </a:cubicBezTo>
                    <a:cubicBezTo>
                      <a:pt x="101" y="140"/>
                      <a:pt x="100" y="141"/>
                      <a:pt x="100" y="141"/>
                    </a:cubicBezTo>
                    <a:cubicBezTo>
                      <a:pt x="101" y="142"/>
                      <a:pt x="103" y="142"/>
                      <a:pt x="103" y="143"/>
                    </a:cubicBezTo>
                    <a:cubicBezTo>
                      <a:pt x="102" y="143"/>
                      <a:pt x="102" y="144"/>
                      <a:pt x="103" y="145"/>
                    </a:cubicBezTo>
                    <a:cubicBezTo>
                      <a:pt x="104" y="145"/>
                      <a:pt x="105" y="144"/>
                      <a:pt x="106" y="143"/>
                    </a:cubicBezTo>
                    <a:cubicBezTo>
                      <a:pt x="105" y="144"/>
                      <a:pt x="104" y="145"/>
                      <a:pt x="103" y="145"/>
                    </a:cubicBezTo>
                    <a:cubicBezTo>
                      <a:pt x="102" y="145"/>
                      <a:pt x="101" y="144"/>
                      <a:pt x="101" y="145"/>
                    </a:cubicBezTo>
                    <a:cubicBezTo>
                      <a:pt x="100" y="145"/>
                      <a:pt x="101" y="146"/>
                      <a:pt x="101" y="146"/>
                    </a:cubicBezTo>
                    <a:cubicBezTo>
                      <a:pt x="100" y="146"/>
                      <a:pt x="98" y="147"/>
                      <a:pt x="99" y="147"/>
                    </a:cubicBezTo>
                    <a:cubicBezTo>
                      <a:pt x="100" y="147"/>
                      <a:pt x="101" y="148"/>
                      <a:pt x="101" y="149"/>
                    </a:cubicBezTo>
                    <a:cubicBezTo>
                      <a:pt x="101" y="150"/>
                      <a:pt x="102" y="150"/>
                      <a:pt x="102" y="149"/>
                    </a:cubicBezTo>
                    <a:cubicBezTo>
                      <a:pt x="103" y="148"/>
                      <a:pt x="104" y="149"/>
                      <a:pt x="105" y="150"/>
                    </a:cubicBezTo>
                    <a:cubicBezTo>
                      <a:pt x="106" y="150"/>
                      <a:pt x="109" y="150"/>
                      <a:pt x="109" y="149"/>
                    </a:cubicBezTo>
                    <a:cubicBezTo>
                      <a:pt x="110" y="149"/>
                      <a:pt x="109" y="147"/>
                      <a:pt x="110" y="146"/>
                    </a:cubicBezTo>
                    <a:cubicBezTo>
                      <a:pt x="112" y="146"/>
                      <a:pt x="114" y="146"/>
                      <a:pt x="113" y="144"/>
                    </a:cubicBezTo>
                    <a:cubicBezTo>
                      <a:pt x="111" y="142"/>
                      <a:pt x="111" y="141"/>
                      <a:pt x="111" y="140"/>
                    </a:cubicBezTo>
                    <a:cubicBezTo>
                      <a:pt x="111" y="139"/>
                      <a:pt x="111" y="141"/>
                      <a:pt x="112" y="142"/>
                    </a:cubicBezTo>
                    <a:cubicBezTo>
                      <a:pt x="112" y="143"/>
                      <a:pt x="113" y="144"/>
                      <a:pt x="114" y="145"/>
                    </a:cubicBezTo>
                    <a:cubicBezTo>
                      <a:pt x="115" y="145"/>
                      <a:pt x="116" y="145"/>
                      <a:pt x="116" y="144"/>
                    </a:cubicBezTo>
                    <a:cubicBezTo>
                      <a:pt x="117" y="143"/>
                      <a:pt x="117" y="144"/>
                      <a:pt x="116" y="145"/>
                    </a:cubicBezTo>
                    <a:cubicBezTo>
                      <a:pt x="115" y="146"/>
                      <a:pt x="115" y="147"/>
                      <a:pt x="114" y="148"/>
                    </a:cubicBezTo>
                    <a:cubicBezTo>
                      <a:pt x="112" y="148"/>
                      <a:pt x="114" y="148"/>
                      <a:pt x="115" y="148"/>
                    </a:cubicBezTo>
                    <a:cubicBezTo>
                      <a:pt x="115" y="147"/>
                      <a:pt x="118" y="147"/>
                      <a:pt x="119" y="147"/>
                    </a:cubicBezTo>
                    <a:cubicBezTo>
                      <a:pt x="121" y="148"/>
                      <a:pt x="124" y="145"/>
                      <a:pt x="123" y="146"/>
                    </a:cubicBezTo>
                    <a:cubicBezTo>
                      <a:pt x="122" y="147"/>
                      <a:pt x="123" y="148"/>
                      <a:pt x="121" y="148"/>
                    </a:cubicBezTo>
                    <a:cubicBezTo>
                      <a:pt x="119" y="148"/>
                      <a:pt x="118" y="148"/>
                      <a:pt x="118" y="149"/>
                    </a:cubicBezTo>
                    <a:cubicBezTo>
                      <a:pt x="117" y="149"/>
                      <a:pt x="115" y="151"/>
                      <a:pt x="119" y="150"/>
                    </a:cubicBezTo>
                    <a:cubicBezTo>
                      <a:pt x="123" y="149"/>
                      <a:pt x="127" y="149"/>
                      <a:pt x="125" y="149"/>
                    </a:cubicBezTo>
                    <a:cubicBezTo>
                      <a:pt x="122" y="150"/>
                      <a:pt x="118" y="150"/>
                      <a:pt x="119" y="151"/>
                    </a:cubicBezTo>
                    <a:cubicBezTo>
                      <a:pt x="120" y="151"/>
                      <a:pt x="121" y="151"/>
                      <a:pt x="122" y="152"/>
                    </a:cubicBezTo>
                    <a:cubicBezTo>
                      <a:pt x="122" y="152"/>
                      <a:pt x="122" y="153"/>
                      <a:pt x="122" y="153"/>
                    </a:cubicBezTo>
                    <a:cubicBezTo>
                      <a:pt x="123" y="154"/>
                      <a:pt x="123" y="155"/>
                      <a:pt x="122" y="155"/>
                    </a:cubicBezTo>
                    <a:cubicBezTo>
                      <a:pt x="121" y="155"/>
                      <a:pt x="121" y="156"/>
                      <a:pt x="122" y="156"/>
                    </a:cubicBezTo>
                    <a:cubicBezTo>
                      <a:pt x="123" y="155"/>
                      <a:pt x="124" y="155"/>
                      <a:pt x="125" y="155"/>
                    </a:cubicBezTo>
                    <a:cubicBezTo>
                      <a:pt x="126" y="155"/>
                      <a:pt x="126" y="155"/>
                      <a:pt x="126" y="156"/>
                    </a:cubicBezTo>
                    <a:cubicBezTo>
                      <a:pt x="127" y="157"/>
                      <a:pt x="129" y="160"/>
                      <a:pt x="128" y="160"/>
                    </a:cubicBezTo>
                    <a:cubicBezTo>
                      <a:pt x="127" y="161"/>
                      <a:pt x="126" y="161"/>
                      <a:pt x="125" y="160"/>
                    </a:cubicBezTo>
                    <a:cubicBezTo>
                      <a:pt x="124" y="160"/>
                      <a:pt x="120" y="157"/>
                      <a:pt x="118" y="157"/>
                    </a:cubicBezTo>
                    <a:cubicBezTo>
                      <a:pt x="116" y="157"/>
                      <a:pt x="111" y="156"/>
                      <a:pt x="109" y="156"/>
                    </a:cubicBezTo>
                    <a:cubicBezTo>
                      <a:pt x="108" y="156"/>
                      <a:pt x="106" y="156"/>
                      <a:pt x="109" y="158"/>
                    </a:cubicBezTo>
                    <a:cubicBezTo>
                      <a:pt x="111" y="160"/>
                      <a:pt x="114" y="160"/>
                      <a:pt x="116" y="161"/>
                    </a:cubicBezTo>
                    <a:cubicBezTo>
                      <a:pt x="118" y="162"/>
                      <a:pt x="119" y="164"/>
                      <a:pt x="121" y="164"/>
                    </a:cubicBezTo>
                    <a:cubicBezTo>
                      <a:pt x="122" y="164"/>
                      <a:pt x="126" y="163"/>
                      <a:pt x="127" y="164"/>
                    </a:cubicBezTo>
                    <a:cubicBezTo>
                      <a:pt x="128" y="164"/>
                      <a:pt x="129" y="164"/>
                      <a:pt x="130" y="164"/>
                    </a:cubicBezTo>
                    <a:cubicBezTo>
                      <a:pt x="131" y="164"/>
                      <a:pt x="131" y="167"/>
                      <a:pt x="130" y="167"/>
                    </a:cubicBezTo>
                    <a:cubicBezTo>
                      <a:pt x="129" y="167"/>
                      <a:pt x="128" y="167"/>
                      <a:pt x="129" y="168"/>
                    </a:cubicBezTo>
                    <a:cubicBezTo>
                      <a:pt x="130" y="169"/>
                      <a:pt x="131" y="169"/>
                      <a:pt x="129" y="170"/>
                    </a:cubicBezTo>
                    <a:cubicBezTo>
                      <a:pt x="128" y="170"/>
                      <a:pt x="127" y="171"/>
                      <a:pt x="127" y="172"/>
                    </a:cubicBezTo>
                    <a:cubicBezTo>
                      <a:pt x="127" y="173"/>
                      <a:pt x="127" y="173"/>
                      <a:pt x="128" y="172"/>
                    </a:cubicBezTo>
                    <a:cubicBezTo>
                      <a:pt x="130" y="172"/>
                      <a:pt x="130" y="173"/>
                      <a:pt x="129" y="173"/>
                    </a:cubicBezTo>
                    <a:cubicBezTo>
                      <a:pt x="127" y="173"/>
                      <a:pt x="126" y="173"/>
                      <a:pt x="126" y="174"/>
                    </a:cubicBezTo>
                    <a:cubicBezTo>
                      <a:pt x="126" y="176"/>
                      <a:pt x="125" y="177"/>
                      <a:pt x="126" y="177"/>
                    </a:cubicBezTo>
                    <a:cubicBezTo>
                      <a:pt x="126" y="176"/>
                      <a:pt x="128" y="176"/>
                      <a:pt x="127" y="177"/>
                    </a:cubicBezTo>
                    <a:cubicBezTo>
                      <a:pt x="127" y="178"/>
                      <a:pt x="126" y="179"/>
                      <a:pt x="125" y="179"/>
                    </a:cubicBezTo>
                    <a:cubicBezTo>
                      <a:pt x="123" y="179"/>
                      <a:pt x="121" y="179"/>
                      <a:pt x="120" y="178"/>
                    </a:cubicBezTo>
                    <a:cubicBezTo>
                      <a:pt x="119" y="178"/>
                      <a:pt x="118" y="180"/>
                      <a:pt x="117" y="180"/>
                    </a:cubicBezTo>
                    <a:cubicBezTo>
                      <a:pt x="116" y="180"/>
                      <a:pt x="115" y="179"/>
                      <a:pt x="115" y="180"/>
                    </a:cubicBezTo>
                    <a:cubicBezTo>
                      <a:pt x="116" y="181"/>
                      <a:pt x="117" y="181"/>
                      <a:pt x="117" y="182"/>
                    </a:cubicBezTo>
                    <a:cubicBezTo>
                      <a:pt x="118" y="182"/>
                      <a:pt x="120" y="183"/>
                      <a:pt x="119" y="183"/>
                    </a:cubicBezTo>
                    <a:cubicBezTo>
                      <a:pt x="119" y="182"/>
                      <a:pt x="119" y="182"/>
                      <a:pt x="120" y="182"/>
                    </a:cubicBezTo>
                    <a:cubicBezTo>
                      <a:pt x="122" y="182"/>
                      <a:pt x="122" y="183"/>
                      <a:pt x="123" y="182"/>
                    </a:cubicBezTo>
                    <a:cubicBezTo>
                      <a:pt x="125" y="181"/>
                      <a:pt x="126" y="181"/>
                      <a:pt x="126" y="181"/>
                    </a:cubicBezTo>
                    <a:cubicBezTo>
                      <a:pt x="127" y="181"/>
                      <a:pt x="128" y="181"/>
                      <a:pt x="127" y="181"/>
                    </a:cubicBezTo>
                    <a:cubicBezTo>
                      <a:pt x="125" y="181"/>
                      <a:pt x="124" y="182"/>
                      <a:pt x="125" y="182"/>
                    </a:cubicBezTo>
                    <a:cubicBezTo>
                      <a:pt x="126" y="182"/>
                      <a:pt x="127" y="183"/>
                      <a:pt x="127" y="183"/>
                    </a:cubicBezTo>
                    <a:cubicBezTo>
                      <a:pt x="126" y="184"/>
                      <a:pt x="127" y="184"/>
                      <a:pt x="128" y="184"/>
                    </a:cubicBezTo>
                    <a:cubicBezTo>
                      <a:pt x="130" y="184"/>
                      <a:pt x="133" y="185"/>
                      <a:pt x="131" y="185"/>
                    </a:cubicBezTo>
                    <a:cubicBezTo>
                      <a:pt x="130" y="185"/>
                      <a:pt x="128" y="184"/>
                      <a:pt x="130" y="186"/>
                    </a:cubicBezTo>
                    <a:cubicBezTo>
                      <a:pt x="132" y="187"/>
                      <a:pt x="134" y="189"/>
                      <a:pt x="132" y="188"/>
                    </a:cubicBezTo>
                    <a:cubicBezTo>
                      <a:pt x="130" y="187"/>
                      <a:pt x="129" y="185"/>
                      <a:pt x="128" y="184"/>
                    </a:cubicBezTo>
                    <a:cubicBezTo>
                      <a:pt x="127" y="184"/>
                      <a:pt x="126" y="184"/>
                      <a:pt x="125" y="184"/>
                    </a:cubicBezTo>
                    <a:cubicBezTo>
                      <a:pt x="123" y="184"/>
                      <a:pt x="122" y="184"/>
                      <a:pt x="121" y="184"/>
                    </a:cubicBezTo>
                    <a:cubicBezTo>
                      <a:pt x="119" y="184"/>
                      <a:pt x="119" y="183"/>
                      <a:pt x="117" y="183"/>
                    </a:cubicBezTo>
                    <a:cubicBezTo>
                      <a:pt x="116" y="183"/>
                      <a:pt x="116" y="185"/>
                      <a:pt x="115" y="185"/>
                    </a:cubicBezTo>
                    <a:cubicBezTo>
                      <a:pt x="114" y="186"/>
                      <a:pt x="112" y="186"/>
                      <a:pt x="112" y="187"/>
                    </a:cubicBezTo>
                    <a:cubicBezTo>
                      <a:pt x="112" y="188"/>
                      <a:pt x="112" y="189"/>
                      <a:pt x="113" y="189"/>
                    </a:cubicBezTo>
                    <a:cubicBezTo>
                      <a:pt x="114" y="188"/>
                      <a:pt x="117" y="186"/>
                      <a:pt x="118" y="186"/>
                    </a:cubicBezTo>
                    <a:cubicBezTo>
                      <a:pt x="119" y="185"/>
                      <a:pt x="119" y="184"/>
                      <a:pt x="119" y="184"/>
                    </a:cubicBezTo>
                    <a:cubicBezTo>
                      <a:pt x="119" y="185"/>
                      <a:pt x="119" y="185"/>
                      <a:pt x="120" y="185"/>
                    </a:cubicBezTo>
                    <a:cubicBezTo>
                      <a:pt x="121" y="185"/>
                      <a:pt x="122" y="185"/>
                      <a:pt x="122" y="186"/>
                    </a:cubicBezTo>
                    <a:cubicBezTo>
                      <a:pt x="122" y="187"/>
                      <a:pt x="124" y="188"/>
                      <a:pt x="124" y="187"/>
                    </a:cubicBezTo>
                    <a:cubicBezTo>
                      <a:pt x="124" y="186"/>
                      <a:pt x="124" y="185"/>
                      <a:pt x="124" y="186"/>
                    </a:cubicBezTo>
                    <a:cubicBezTo>
                      <a:pt x="125" y="186"/>
                      <a:pt x="125" y="186"/>
                      <a:pt x="126" y="187"/>
                    </a:cubicBezTo>
                    <a:cubicBezTo>
                      <a:pt x="127" y="187"/>
                      <a:pt x="127" y="187"/>
                      <a:pt x="127" y="187"/>
                    </a:cubicBezTo>
                    <a:cubicBezTo>
                      <a:pt x="128" y="186"/>
                      <a:pt x="129" y="187"/>
                      <a:pt x="130" y="188"/>
                    </a:cubicBezTo>
                    <a:cubicBezTo>
                      <a:pt x="131" y="188"/>
                      <a:pt x="131" y="188"/>
                      <a:pt x="130" y="188"/>
                    </a:cubicBezTo>
                    <a:cubicBezTo>
                      <a:pt x="128" y="188"/>
                      <a:pt x="129" y="189"/>
                      <a:pt x="130" y="189"/>
                    </a:cubicBezTo>
                    <a:cubicBezTo>
                      <a:pt x="131" y="189"/>
                      <a:pt x="132" y="190"/>
                      <a:pt x="131" y="189"/>
                    </a:cubicBezTo>
                    <a:cubicBezTo>
                      <a:pt x="129" y="189"/>
                      <a:pt x="128" y="189"/>
                      <a:pt x="127" y="188"/>
                    </a:cubicBezTo>
                    <a:cubicBezTo>
                      <a:pt x="126" y="188"/>
                      <a:pt x="125" y="187"/>
                      <a:pt x="125" y="188"/>
                    </a:cubicBezTo>
                    <a:cubicBezTo>
                      <a:pt x="125" y="189"/>
                      <a:pt x="125" y="189"/>
                      <a:pt x="125" y="188"/>
                    </a:cubicBezTo>
                    <a:cubicBezTo>
                      <a:pt x="125" y="188"/>
                      <a:pt x="124" y="188"/>
                      <a:pt x="123" y="188"/>
                    </a:cubicBezTo>
                    <a:cubicBezTo>
                      <a:pt x="123" y="188"/>
                      <a:pt x="122" y="187"/>
                      <a:pt x="121" y="187"/>
                    </a:cubicBezTo>
                    <a:cubicBezTo>
                      <a:pt x="120" y="187"/>
                      <a:pt x="118" y="187"/>
                      <a:pt x="117" y="187"/>
                    </a:cubicBezTo>
                    <a:cubicBezTo>
                      <a:pt x="116" y="188"/>
                      <a:pt x="111" y="189"/>
                      <a:pt x="111" y="190"/>
                    </a:cubicBezTo>
                    <a:cubicBezTo>
                      <a:pt x="111" y="191"/>
                      <a:pt x="110" y="192"/>
                      <a:pt x="112" y="192"/>
                    </a:cubicBezTo>
                    <a:cubicBezTo>
                      <a:pt x="113" y="191"/>
                      <a:pt x="117" y="191"/>
                      <a:pt x="118" y="191"/>
                    </a:cubicBezTo>
                    <a:cubicBezTo>
                      <a:pt x="119" y="190"/>
                      <a:pt x="123" y="190"/>
                      <a:pt x="124" y="191"/>
                    </a:cubicBezTo>
                    <a:cubicBezTo>
                      <a:pt x="125" y="191"/>
                      <a:pt x="125" y="193"/>
                      <a:pt x="127" y="192"/>
                    </a:cubicBezTo>
                    <a:cubicBezTo>
                      <a:pt x="129" y="192"/>
                      <a:pt x="129" y="193"/>
                      <a:pt x="127" y="193"/>
                    </a:cubicBezTo>
                    <a:cubicBezTo>
                      <a:pt x="126" y="193"/>
                      <a:pt x="126" y="193"/>
                      <a:pt x="124" y="192"/>
                    </a:cubicBezTo>
                    <a:cubicBezTo>
                      <a:pt x="122" y="191"/>
                      <a:pt x="120" y="191"/>
                      <a:pt x="118" y="191"/>
                    </a:cubicBezTo>
                    <a:cubicBezTo>
                      <a:pt x="117" y="191"/>
                      <a:pt x="113" y="192"/>
                      <a:pt x="112" y="193"/>
                    </a:cubicBezTo>
                    <a:cubicBezTo>
                      <a:pt x="111" y="193"/>
                      <a:pt x="112" y="195"/>
                      <a:pt x="113" y="195"/>
                    </a:cubicBezTo>
                    <a:cubicBezTo>
                      <a:pt x="115" y="195"/>
                      <a:pt x="120" y="195"/>
                      <a:pt x="119" y="195"/>
                    </a:cubicBezTo>
                    <a:cubicBezTo>
                      <a:pt x="117" y="195"/>
                      <a:pt x="117" y="196"/>
                      <a:pt x="117" y="196"/>
                    </a:cubicBezTo>
                    <a:cubicBezTo>
                      <a:pt x="116" y="197"/>
                      <a:pt x="114" y="197"/>
                      <a:pt x="113" y="197"/>
                    </a:cubicBezTo>
                    <a:cubicBezTo>
                      <a:pt x="113" y="198"/>
                      <a:pt x="113" y="198"/>
                      <a:pt x="115" y="198"/>
                    </a:cubicBezTo>
                    <a:cubicBezTo>
                      <a:pt x="117" y="198"/>
                      <a:pt x="118" y="199"/>
                      <a:pt x="116" y="199"/>
                    </a:cubicBezTo>
                    <a:cubicBezTo>
                      <a:pt x="114" y="199"/>
                      <a:pt x="112" y="199"/>
                      <a:pt x="112" y="200"/>
                    </a:cubicBezTo>
                    <a:cubicBezTo>
                      <a:pt x="112" y="202"/>
                      <a:pt x="112" y="203"/>
                      <a:pt x="114" y="203"/>
                    </a:cubicBezTo>
                    <a:cubicBezTo>
                      <a:pt x="115" y="202"/>
                      <a:pt x="119" y="199"/>
                      <a:pt x="122" y="197"/>
                    </a:cubicBezTo>
                    <a:cubicBezTo>
                      <a:pt x="125" y="195"/>
                      <a:pt x="126" y="194"/>
                      <a:pt x="129" y="194"/>
                    </a:cubicBezTo>
                    <a:cubicBezTo>
                      <a:pt x="131" y="194"/>
                      <a:pt x="133" y="195"/>
                      <a:pt x="130" y="195"/>
                    </a:cubicBezTo>
                    <a:cubicBezTo>
                      <a:pt x="127" y="195"/>
                      <a:pt x="126" y="195"/>
                      <a:pt x="129" y="195"/>
                    </a:cubicBezTo>
                    <a:cubicBezTo>
                      <a:pt x="131" y="195"/>
                      <a:pt x="132" y="196"/>
                      <a:pt x="129" y="196"/>
                    </a:cubicBezTo>
                    <a:cubicBezTo>
                      <a:pt x="126" y="196"/>
                      <a:pt x="117" y="201"/>
                      <a:pt x="115" y="203"/>
                    </a:cubicBezTo>
                    <a:cubicBezTo>
                      <a:pt x="113" y="206"/>
                      <a:pt x="116" y="204"/>
                      <a:pt x="117" y="204"/>
                    </a:cubicBezTo>
                    <a:cubicBezTo>
                      <a:pt x="119" y="204"/>
                      <a:pt x="123" y="203"/>
                      <a:pt x="122" y="203"/>
                    </a:cubicBezTo>
                    <a:cubicBezTo>
                      <a:pt x="121" y="204"/>
                      <a:pt x="120" y="204"/>
                      <a:pt x="119" y="204"/>
                    </a:cubicBezTo>
                    <a:cubicBezTo>
                      <a:pt x="118" y="205"/>
                      <a:pt x="116" y="204"/>
                      <a:pt x="117" y="205"/>
                    </a:cubicBezTo>
                    <a:cubicBezTo>
                      <a:pt x="117" y="207"/>
                      <a:pt x="119" y="209"/>
                      <a:pt x="119" y="209"/>
                    </a:cubicBezTo>
                    <a:cubicBezTo>
                      <a:pt x="120" y="208"/>
                      <a:pt x="122" y="206"/>
                      <a:pt x="123" y="206"/>
                    </a:cubicBezTo>
                    <a:cubicBezTo>
                      <a:pt x="124" y="206"/>
                      <a:pt x="130" y="206"/>
                      <a:pt x="128" y="206"/>
                    </a:cubicBezTo>
                    <a:cubicBezTo>
                      <a:pt x="127" y="206"/>
                      <a:pt x="124" y="206"/>
                      <a:pt x="123" y="206"/>
                    </a:cubicBezTo>
                    <a:cubicBezTo>
                      <a:pt x="122" y="206"/>
                      <a:pt x="120" y="208"/>
                      <a:pt x="120" y="209"/>
                    </a:cubicBezTo>
                    <a:cubicBezTo>
                      <a:pt x="120" y="210"/>
                      <a:pt x="120" y="209"/>
                      <a:pt x="120" y="210"/>
                    </a:cubicBezTo>
                    <a:cubicBezTo>
                      <a:pt x="120" y="211"/>
                      <a:pt x="120" y="213"/>
                      <a:pt x="121" y="214"/>
                    </a:cubicBezTo>
                    <a:cubicBezTo>
                      <a:pt x="121" y="215"/>
                      <a:pt x="122" y="215"/>
                      <a:pt x="123" y="214"/>
                    </a:cubicBezTo>
                    <a:cubicBezTo>
                      <a:pt x="123" y="213"/>
                      <a:pt x="124" y="214"/>
                      <a:pt x="123" y="214"/>
                    </a:cubicBezTo>
                    <a:cubicBezTo>
                      <a:pt x="122" y="215"/>
                      <a:pt x="121" y="220"/>
                      <a:pt x="122" y="220"/>
                    </a:cubicBezTo>
                    <a:cubicBezTo>
                      <a:pt x="123" y="219"/>
                      <a:pt x="125" y="216"/>
                      <a:pt x="126" y="216"/>
                    </a:cubicBezTo>
                    <a:cubicBezTo>
                      <a:pt x="127" y="215"/>
                      <a:pt x="126" y="216"/>
                      <a:pt x="126" y="217"/>
                    </a:cubicBezTo>
                    <a:cubicBezTo>
                      <a:pt x="126" y="218"/>
                      <a:pt x="127" y="220"/>
                      <a:pt x="127" y="219"/>
                    </a:cubicBezTo>
                    <a:cubicBezTo>
                      <a:pt x="128" y="218"/>
                      <a:pt x="129" y="218"/>
                      <a:pt x="129" y="217"/>
                    </a:cubicBezTo>
                    <a:cubicBezTo>
                      <a:pt x="129" y="217"/>
                      <a:pt x="130" y="216"/>
                      <a:pt x="129" y="214"/>
                    </a:cubicBezTo>
                    <a:cubicBezTo>
                      <a:pt x="127" y="212"/>
                      <a:pt x="126" y="211"/>
                      <a:pt x="128" y="213"/>
                    </a:cubicBezTo>
                    <a:cubicBezTo>
                      <a:pt x="130" y="215"/>
                      <a:pt x="130" y="217"/>
                      <a:pt x="131" y="216"/>
                    </a:cubicBezTo>
                    <a:cubicBezTo>
                      <a:pt x="131" y="215"/>
                      <a:pt x="132" y="214"/>
                      <a:pt x="132" y="215"/>
                    </a:cubicBezTo>
                    <a:cubicBezTo>
                      <a:pt x="131" y="215"/>
                      <a:pt x="135" y="219"/>
                      <a:pt x="134" y="219"/>
                    </a:cubicBezTo>
                    <a:cubicBezTo>
                      <a:pt x="133" y="218"/>
                      <a:pt x="133" y="218"/>
                      <a:pt x="132" y="217"/>
                    </a:cubicBezTo>
                    <a:cubicBezTo>
                      <a:pt x="132" y="217"/>
                      <a:pt x="131" y="217"/>
                      <a:pt x="131" y="218"/>
                    </a:cubicBezTo>
                    <a:cubicBezTo>
                      <a:pt x="131" y="219"/>
                      <a:pt x="132" y="222"/>
                      <a:pt x="132" y="223"/>
                    </a:cubicBezTo>
                    <a:cubicBezTo>
                      <a:pt x="131" y="224"/>
                      <a:pt x="131" y="224"/>
                      <a:pt x="131" y="222"/>
                    </a:cubicBezTo>
                    <a:cubicBezTo>
                      <a:pt x="131" y="221"/>
                      <a:pt x="132" y="219"/>
                      <a:pt x="130" y="220"/>
                    </a:cubicBezTo>
                    <a:cubicBezTo>
                      <a:pt x="129" y="220"/>
                      <a:pt x="129" y="221"/>
                      <a:pt x="128" y="221"/>
                    </a:cubicBezTo>
                    <a:cubicBezTo>
                      <a:pt x="127" y="221"/>
                      <a:pt x="125" y="224"/>
                      <a:pt x="125" y="225"/>
                    </a:cubicBezTo>
                    <a:cubicBezTo>
                      <a:pt x="125" y="226"/>
                      <a:pt x="127" y="226"/>
                      <a:pt x="128" y="226"/>
                    </a:cubicBezTo>
                    <a:cubicBezTo>
                      <a:pt x="129" y="225"/>
                      <a:pt x="127" y="228"/>
                      <a:pt x="127" y="229"/>
                    </a:cubicBezTo>
                    <a:cubicBezTo>
                      <a:pt x="127" y="229"/>
                      <a:pt x="129" y="227"/>
                      <a:pt x="129" y="228"/>
                    </a:cubicBezTo>
                    <a:cubicBezTo>
                      <a:pt x="130" y="230"/>
                      <a:pt x="129" y="231"/>
                      <a:pt x="131" y="231"/>
                    </a:cubicBezTo>
                    <a:cubicBezTo>
                      <a:pt x="132" y="232"/>
                      <a:pt x="133" y="232"/>
                      <a:pt x="132" y="233"/>
                    </a:cubicBezTo>
                    <a:cubicBezTo>
                      <a:pt x="132" y="234"/>
                      <a:pt x="130" y="235"/>
                      <a:pt x="132" y="237"/>
                    </a:cubicBezTo>
                    <a:cubicBezTo>
                      <a:pt x="134" y="238"/>
                      <a:pt x="135" y="239"/>
                      <a:pt x="136" y="240"/>
                    </a:cubicBezTo>
                    <a:cubicBezTo>
                      <a:pt x="137" y="241"/>
                      <a:pt x="138" y="240"/>
                      <a:pt x="138" y="240"/>
                    </a:cubicBezTo>
                    <a:cubicBezTo>
                      <a:pt x="139" y="239"/>
                      <a:pt x="139" y="239"/>
                      <a:pt x="139" y="240"/>
                    </a:cubicBezTo>
                    <a:cubicBezTo>
                      <a:pt x="139" y="242"/>
                      <a:pt x="139" y="243"/>
                      <a:pt x="139" y="244"/>
                    </a:cubicBezTo>
                    <a:cubicBezTo>
                      <a:pt x="139" y="245"/>
                      <a:pt x="140" y="246"/>
                      <a:pt x="141" y="246"/>
                    </a:cubicBezTo>
                    <a:cubicBezTo>
                      <a:pt x="141" y="245"/>
                      <a:pt x="141" y="245"/>
                      <a:pt x="142" y="246"/>
                    </a:cubicBezTo>
                    <a:cubicBezTo>
                      <a:pt x="143" y="247"/>
                      <a:pt x="146" y="249"/>
                      <a:pt x="147" y="250"/>
                    </a:cubicBezTo>
                    <a:cubicBezTo>
                      <a:pt x="149" y="250"/>
                      <a:pt x="151" y="250"/>
                      <a:pt x="152" y="249"/>
                    </a:cubicBezTo>
                    <a:cubicBezTo>
                      <a:pt x="153" y="249"/>
                      <a:pt x="155" y="250"/>
                      <a:pt x="156" y="249"/>
                    </a:cubicBezTo>
                    <a:cubicBezTo>
                      <a:pt x="156" y="248"/>
                      <a:pt x="156" y="248"/>
                      <a:pt x="156" y="250"/>
                    </a:cubicBezTo>
                    <a:cubicBezTo>
                      <a:pt x="156" y="251"/>
                      <a:pt x="156" y="253"/>
                      <a:pt x="157" y="251"/>
                    </a:cubicBezTo>
                    <a:cubicBezTo>
                      <a:pt x="157" y="250"/>
                      <a:pt x="159" y="247"/>
                      <a:pt x="159" y="248"/>
                    </a:cubicBezTo>
                    <a:cubicBezTo>
                      <a:pt x="158" y="250"/>
                      <a:pt x="158" y="250"/>
                      <a:pt x="159" y="251"/>
                    </a:cubicBezTo>
                    <a:cubicBezTo>
                      <a:pt x="159" y="251"/>
                      <a:pt x="159" y="251"/>
                      <a:pt x="160" y="251"/>
                    </a:cubicBezTo>
                    <a:cubicBezTo>
                      <a:pt x="159" y="251"/>
                      <a:pt x="159" y="251"/>
                      <a:pt x="159" y="251"/>
                    </a:cubicBezTo>
                    <a:cubicBezTo>
                      <a:pt x="158" y="252"/>
                      <a:pt x="157" y="253"/>
                      <a:pt x="159" y="253"/>
                    </a:cubicBezTo>
                    <a:cubicBezTo>
                      <a:pt x="160" y="252"/>
                      <a:pt x="161" y="253"/>
                      <a:pt x="160" y="254"/>
                    </a:cubicBezTo>
                    <a:cubicBezTo>
                      <a:pt x="160" y="255"/>
                      <a:pt x="160" y="255"/>
                      <a:pt x="161" y="254"/>
                    </a:cubicBezTo>
                    <a:cubicBezTo>
                      <a:pt x="163" y="253"/>
                      <a:pt x="164" y="252"/>
                      <a:pt x="163" y="254"/>
                    </a:cubicBezTo>
                    <a:cubicBezTo>
                      <a:pt x="162" y="255"/>
                      <a:pt x="159" y="258"/>
                      <a:pt x="162" y="256"/>
                    </a:cubicBezTo>
                    <a:cubicBezTo>
                      <a:pt x="164" y="254"/>
                      <a:pt x="163" y="257"/>
                      <a:pt x="163" y="256"/>
                    </a:cubicBezTo>
                    <a:cubicBezTo>
                      <a:pt x="163" y="256"/>
                      <a:pt x="163" y="257"/>
                      <a:pt x="164" y="257"/>
                    </a:cubicBezTo>
                    <a:cubicBezTo>
                      <a:pt x="166" y="256"/>
                      <a:pt x="167" y="253"/>
                      <a:pt x="167" y="255"/>
                    </a:cubicBezTo>
                    <a:cubicBezTo>
                      <a:pt x="167" y="256"/>
                      <a:pt x="166" y="259"/>
                      <a:pt x="167" y="259"/>
                    </a:cubicBezTo>
                    <a:cubicBezTo>
                      <a:pt x="167" y="258"/>
                      <a:pt x="169" y="257"/>
                      <a:pt x="170" y="257"/>
                    </a:cubicBezTo>
                    <a:cubicBezTo>
                      <a:pt x="171" y="257"/>
                      <a:pt x="172" y="256"/>
                      <a:pt x="171" y="255"/>
                    </a:cubicBezTo>
                    <a:cubicBezTo>
                      <a:pt x="170" y="254"/>
                      <a:pt x="169" y="254"/>
                      <a:pt x="169" y="253"/>
                    </a:cubicBezTo>
                    <a:cubicBezTo>
                      <a:pt x="168" y="252"/>
                      <a:pt x="169" y="253"/>
                      <a:pt x="170" y="253"/>
                    </a:cubicBezTo>
                    <a:cubicBezTo>
                      <a:pt x="171" y="253"/>
                      <a:pt x="174" y="253"/>
                      <a:pt x="173" y="252"/>
                    </a:cubicBezTo>
                    <a:cubicBezTo>
                      <a:pt x="173" y="251"/>
                      <a:pt x="171" y="251"/>
                      <a:pt x="171" y="250"/>
                    </a:cubicBezTo>
                    <a:cubicBezTo>
                      <a:pt x="172" y="250"/>
                      <a:pt x="175" y="249"/>
                      <a:pt x="174" y="249"/>
                    </a:cubicBezTo>
                    <a:cubicBezTo>
                      <a:pt x="173" y="248"/>
                      <a:pt x="171" y="248"/>
                      <a:pt x="171" y="248"/>
                    </a:cubicBezTo>
                    <a:cubicBezTo>
                      <a:pt x="172" y="248"/>
                      <a:pt x="176" y="245"/>
                      <a:pt x="175" y="245"/>
                    </a:cubicBezTo>
                    <a:cubicBezTo>
                      <a:pt x="175" y="245"/>
                      <a:pt x="172" y="244"/>
                      <a:pt x="173" y="244"/>
                    </a:cubicBezTo>
                    <a:cubicBezTo>
                      <a:pt x="174" y="243"/>
                      <a:pt x="176" y="243"/>
                      <a:pt x="176" y="242"/>
                    </a:cubicBezTo>
                    <a:cubicBezTo>
                      <a:pt x="176" y="241"/>
                      <a:pt x="176" y="238"/>
                      <a:pt x="176" y="237"/>
                    </a:cubicBezTo>
                    <a:cubicBezTo>
                      <a:pt x="175" y="237"/>
                      <a:pt x="177" y="236"/>
                      <a:pt x="176" y="236"/>
                    </a:cubicBezTo>
                    <a:cubicBezTo>
                      <a:pt x="176" y="235"/>
                      <a:pt x="173" y="233"/>
                      <a:pt x="173" y="233"/>
                    </a:cubicBezTo>
                    <a:cubicBezTo>
                      <a:pt x="174" y="233"/>
                      <a:pt x="182" y="233"/>
                      <a:pt x="181" y="232"/>
                    </a:cubicBezTo>
                    <a:cubicBezTo>
                      <a:pt x="180" y="231"/>
                      <a:pt x="177" y="230"/>
                      <a:pt x="178" y="230"/>
                    </a:cubicBezTo>
                    <a:cubicBezTo>
                      <a:pt x="179" y="230"/>
                      <a:pt x="185" y="231"/>
                      <a:pt x="183" y="230"/>
                    </a:cubicBezTo>
                    <a:cubicBezTo>
                      <a:pt x="182" y="229"/>
                      <a:pt x="179" y="228"/>
                      <a:pt x="180" y="228"/>
                    </a:cubicBezTo>
                    <a:cubicBezTo>
                      <a:pt x="181" y="228"/>
                      <a:pt x="185" y="229"/>
                      <a:pt x="184" y="228"/>
                    </a:cubicBezTo>
                    <a:cubicBezTo>
                      <a:pt x="183" y="227"/>
                      <a:pt x="186" y="227"/>
                      <a:pt x="185" y="226"/>
                    </a:cubicBezTo>
                    <a:cubicBezTo>
                      <a:pt x="184" y="225"/>
                      <a:pt x="180" y="224"/>
                      <a:pt x="182" y="224"/>
                    </a:cubicBezTo>
                    <a:cubicBezTo>
                      <a:pt x="183" y="224"/>
                      <a:pt x="187" y="225"/>
                      <a:pt x="186" y="224"/>
                    </a:cubicBezTo>
                    <a:cubicBezTo>
                      <a:pt x="186" y="222"/>
                      <a:pt x="187" y="222"/>
                      <a:pt x="185" y="221"/>
                    </a:cubicBezTo>
                    <a:cubicBezTo>
                      <a:pt x="183" y="220"/>
                      <a:pt x="181" y="220"/>
                      <a:pt x="182" y="220"/>
                    </a:cubicBezTo>
                    <a:cubicBezTo>
                      <a:pt x="183" y="219"/>
                      <a:pt x="189" y="220"/>
                      <a:pt x="189" y="218"/>
                    </a:cubicBezTo>
                    <a:cubicBezTo>
                      <a:pt x="189" y="217"/>
                      <a:pt x="188" y="216"/>
                      <a:pt x="186" y="215"/>
                    </a:cubicBezTo>
                    <a:cubicBezTo>
                      <a:pt x="185" y="215"/>
                      <a:pt x="182" y="214"/>
                      <a:pt x="184" y="213"/>
                    </a:cubicBezTo>
                    <a:cubicBezTo>
                      <a:pt x="185" y="212"/>
                      <a:pt x="186" y="212"/>
                      <a:pt x="187" y="212"/>
                    </a:cubicBezTo>
                    <a:cubicBezTo>
                      <a:pt x="188" y="212"/>
                      <a:pt x="187" y="213"/>
                      <a:pt x="188" y="213"/>
                    </a:cubicBezTo>
                    <a:cubicBezTo>
                      <a:pt x="190" y="211"/>
                      <a:pt x="192" y="211"/>
                      <a:pt x="191" y="210"/>
                    </a:cubicBezTo>
                    <a:cubicBezTo>
                      <a:pt x="190" y="210"/>
                      <a:pt x="189" y="209"/>
                      <a:pt x="189" y="208"/>
                    </a:cubicBezTo>
                    <a:cubicBezTo>
                      <a:pt x="190" y="208"/>
                      <a:pt x="192" y="207"/>
                      <a:pt x="192" y="207"/>
                    </a:cubicBezTo>
                    <a:cubicBezTo>
                      <a:pt x="192" y="206"/>
                      <a:pt x="192" y="207"/>
                      <a:pt x="194" y="207"/>
                    </a:cubicBezTo>
                    <a:cubicBezTo>
                      <a:pt x="196" y="207"/>
                      <a:pt x="200" y="208"/>
                      <a:pt x="200" y="206"/>
                    </a:cubicBezTo>
                    <a:cubicBezTo>
                      <a:pt x="200" y="205"/>
                      <a:pt x="198" y="205"/>
                      <a:pt x="199" y="204"/>
                    </a:cubicBezTo>
                    <a:cubicBezTo>
                      <a:pt x="200" y="203"/>
                      <a:pt x="201" y="202"/>
                      <a:pt x="202" y="201"/>
                    </a:cubicBezTo>
                    <a:cubicBezTo>
                      <a:pt x="202" y="200"/>
                      <a:pt x="206" y="200"/>
                      <a:pt x="205" y="200"/>
                    </a:cubicBezTo>
                    <a:cubicBezTo>
                      <a:pt x="204" y="201"/>
                      <a:pt x="203" y="202"/>
                      <a:pt x="203" y="204"/>
                    </a:cubicBezTo>
                    <a:cubicBezTo>
                      <a:pt x="202" y="205"/>
                      <a:pt x="201" y="207"/>
                      <a:pt x="202" y="207"/>
                    </a:cubicBezTo>
                    <a:cubicBezTo>
                      <a:pt x="203" y="206"/>
                      <a:pt x="204" y="206"/>
                      <a:pt x="205" y="205"/>
                    </a:cubicBezTo>
                    <a:cubicBezTo>
                      <a:pt x="206" y="205"/>
                      <a:pt x="206" y="204"/>
                      <a:pt x="207" y="204"/>
                    </a:cubicBezTo>
                    <a:cubicBezTo>
                      <a:pt x="208" y="204"/>
                      <a:pt x="209" y="206"/>
                      <a:pt x="210" y="205"/>
                    </a:cubicBezTo>
                    <a:cubicBezTo>
                      <a:pt x="210" y="204"/>
                      <a:pt x="210" y="203"/>
                      <a:pt x="210" y="203"/>
                    </a:cubicBezTo>
                    <a:cubicBezTo>
                      <a:pt x="211" y="203"/>
                      <a:pt x="212" y="204"/>
                      <a:pt x="213" y="204"/>
                    </a:cubicBezTo>
                    <a:cubicBezTo>
                      <a:pt x="214" y="203"/>
                      <a:pt x="215" y="201"/>
                      <a:pt x="216" y="201"/>
                    </a:cubicBezTo>
                    <a:cubicBezTo>
                      <a:pt x="218" y="201"/>
                      <a:pt x="219" y="200"/>
                      <a:pt x="220" y="199"/>
                    </a:cubicBezTo>
                    <a:cubicBezTo>
                      <a:pt x="221" y="198"/>
                      <a:pt x="224" y="195"/>
                      <a:pt x="225" y="194"/>
                    </a:cubicBezTo>
                    <a:cubicBezTo>
                      <a:pt x="226" y="192"/>
                      <a:pt x="228" y="189"/>
                      <a:pt x="228" y="188"/>
                    </a:cubicBezTo>
                    <a:cubicBezTo>
                      <a:pt x="229" y="188"/>
                      <a:pt x="235" y="187"/>
                      <a:pt x="235" y="185"/>
                    </a:cubicBezTo>
                    <a:cubicBezTo>
                      <a:pt x="234" y="183"/>
                      <a:pt x="232" y="178"/>
                      <a:pt x="233" y="179"/>
                    </a:cubicBezTo>
                    <a:cubicBezTo>
                      <a:pt x="235" y="180"/>
                      <a:pt x="238" y="183"/>
                      <a:pt x="240" y="183"/>
                    </a:cubicBezTo>
                    <a:cubicBezTo>
                      <a:pt x="242" y="184"/>
                      <a:pt x="244" y="183"/>
                      <a:pt x="244" y="182"/>
                    </a:cubicBezTo>
                    <a:cubicBezTo>
                      <a:pt x="244" y="181"/>
                      <a:pt x="244" y="183"/>
                      <a:pt x="245" y="183"/>
                    </a:cubicBezTo>
                    <a:cubicBezTo>
                      <a:pt x="246" y="183"/>
                      <a:pt x="248" y="183"/>
                      <a:pt x="247" y="182"/>
                    </a:cubicBezTo>
                    <a:cubicBezTo>
                      <a:pt x="247" y="182"/>
                      <a:pt x="246" y="181"/>
                      <a:pt x="247" y="180"/>
                    </a:cubicBezTo>
                    <a:cubicBezTo>
                      <a:pt x="248" y="180"/>
                      <a:pt x="248" y="181"/>
                      <a:pt x="249" y="181"/>
                    </a:cubicBezTo>
                    <a:cubicBezTo>
                      <a:pt x="251" y="181"/>
                      <a:pt x="252" y="181"/>
                      <a:pt x="255" y="180"/>
                    </a:cubicBezTo>
                    <a:cubicBezTo>
                      <a:pt x="258" y="180"/>
                      <a:pt x="264" y="179"/>
                      <a:pt x="266" y="178"/>
                    </a:cubicBezTo>
                    <a:cubicBezTo>
                      <a:pt x="269" y="176"/>
                      <a:pt x="278" y="171"/>
                      <a:pt x="280" y="170"/>
                    </a:cubicBezTo>
                    <a:cubicBezTo>
                      <a:pt x="283" y="168"/>
                      <a:pt x="293" y="163"/>
                      <a:pt x="291"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62"/>
              <p:cNvSpPr/>
              <p:nvPr/>
            </p:nvSpPr>
            <p:spPr bwMode="auto">
              <a:xfrm>
                <a:off x="5156" y="1190"/>
                <a:ext cx="26" cy="15"/>
              </a:xfrm>
              <a:custGeom>
                <a:avLst/>
                <a:gdLst>
                  <a:gd name="T0" fmla="*/ 2 w 19"/>
                  <a:gd name="T1" fmla="*/ 7 h 11"/>
                  <a:gd name="T2" fmla="*/ 7 w 19"/>
                  <a:gd name="T3" fmla="*/ 8 h 11"/>
                  <a:gd name="T4" fmla="*/ 7 w 19"/>
                  <a:gd name="T5" fmla="*/ 10 h 11"/>
                  <a:gd name="T6" fmla="*/ 13 w 19"/>
                  <a:gd name="T7" fmla="*/ 10 h 11"/>
                  <a:gd name="T8" fmla="*/ 18 w 19"/>
                  <a:gd name="T9" fmla="*/ 7 h 11"/>
                  <a:gd name="T10" fmla="*/ 15 w 19"/>
                  <a:gd name="T11" fmla="*/ 4 h 11"/>
                  <a:gd name="T12" fmla="*/ 9 w 19"/>
                  <a:gd name="T13" fmla="*/ 1 h 11"/>
                  <a:gd name="T14" fmla="*/ 2 w 19"/>
                  <a:gd name="T15" fmla="*/ 2 h 11"/>
                  <a:gd name="T16" fmla="*/ 4 w 19"/>
                  <a:gd name="T17" fmla="*/ 4 h 11"/>
                  <a:gd name="T18" fmla="*/ 2 w 19"/>
                  <a:gd name="T19" fmla="*/ 6 h 11"/>
                  <a:gd name="T20" fmla="*/ 2 w 19"/>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1">
                    <a:moveTo>
                      <a:pt x="2" y="7"/>
                    </a:moveTo>
                    <a:cubicBezTo>
                      <a:pt x="5" y="7"/>
                      <a:pt x="7" y="7"/>
                      <a:pt x="7" y="8"/>
                    </a:cubicBezTo>
                    <a:cubicBezTo>
                      <a:pt x="8" y="9"/>
                      <a:pt x="5" y="10"/>
                      <a:pt x="7" y="10"/>
                    </a:cubicBezTo>
                    <a:cubicBezTo>
                      <a:pt x="8" y="10"/>
                      <a:pt x="11" y="11"/>
                      <a:pt x="13" y="10"/>
                    </a:cubicBezTo>
                    <a:cubicBezTo>
                      <a:pt x="16" y="8"/>
                      <a:pt x="19" y="8"/>
                      <a:pt x="18" y="7"/>
                    </a:cubicBezTo>
                    <a:cubicBezTo>
                      <a:pt x="18" y="5"/>
                      <a:pt x="17" y="6"/>
                      <a:pt x="15" y="4"/>
                    </a:cubicBezTo>
                    <a:cubicBezTo>
                      <a:pt x="13" y="3"/>
                      <a:pt x="11" y="2"/>
                      <a:pt x="9" y="1"/>
                    </a:cubicBezTo>
                    <a:cubicBezTo>
                      <a:pt x="7" y="0"/>
                      <a:pt x="1" y="0"/>
                      <a:pt x="2" y="2"/>
                    </a:cubicBezTo>
                    <a:cubicBezTo>
                      <a:pt x="3" y="3"/>
                      <a:pt x="5" y="3"/>
                      <a:pt x="4" y="4"/>
                    </a:cubicBezTo>
                    <a:cubicBezTo>
                      <a:pt x="3" y="4"/>
                      <a:pt x="1" y="5"/>
                      <a:pt x="2" y="6"/>
                    </a:cubicBezTo>
                    <a:cubicBezTo>
                      <a:pt x="3" y="6"/>
                      <a:pt x="0" y="7"/>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63"/>
              <p:cNvSpPr/>
              <p:nvPr/>
            </p:nvSpPr>
            <p:spPr bwMode="auto">
              <a:xfrm>
                <a:off x="5165" y="1176"/>
                <a:ext cx="6" cy="3"/>
              </a:xfrm>
              <a:custGeom>
                <a:avLst/>
                <a:gdLst>
                  <a:gd name="T0" fmla="*/ 2 w 4"/>
                  <a:gd name="T1" fmla="*/ 1 h 2"/>
                  <a:gd name="T2" fmla="*/ 2 w 4"/>
                  <a:gd name="T3" fmla="*/ 2 h 2"/>
                  <a:gd name="T4" fmla="*/ 2 w 4"/>
                  <a:gd name="T5" fmla="*/ 1 h 2"/>
                </a:gdLst>
                <a:ahLst/>
                <a:cxnLst>
                  <a:cxn ang="0">
                    <a:pos x="T0" y="T1"/>
                  </a:cxn>
                  <a:cxn ang="0">
                    <a:pos x="T2" y="T3"/>
                  </a:cxn>
                  <a:cxn ang="0">
                    <a:pos x="T4" y="T5"/>
                  </a:cxn>
                </a:cxnLst>
                <a:rect l="0" t="0" r="r" b="b"/>
                <a:pathLst>
                  <a:path w="4" h="2">
                    <a:moveTo>
                      <a:pt x="2" y="1"/>
                    </a:moveTo>
                    <a:cubicBezTo>
                      <a:pt x="0" y="0"/>
                      <a:pt x="0" y="2"/>
                      <a:pt x="2" y="2"/>
                    </a:cubicBezTo>
                    <a:cubicBezTo>
                      <a:pt x="4" y="2"/>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64"/>
              <p:cNvSpPr/>
              <p:nvPr/>
            </p:nvSpPr>
            <p:spPr bwMode="auto">
              <a:xfrm>
                <a:off x="5169" y="993"/>
                <a:ext cx="18" cy="8"/>
              </a:xfrm>
              <a:custGeom>
                <a:avLst/>
                <a:gdLst>
                  <a:gd name="T0" fmla="*/ 2 w 13"/>
                  <a:gd name="T1" fmla="*/ 3 h 6"/>
                  <a:gd name="T2" fmla="*/ 10 w 13"/>
                  <a:gd name="T3" fmla="*/ 5 h 6"/>
                  <a:gd name="T4" fmla="*/ 10 w 13"/>
                  <a:gd name="T5" fmla="*/ 3 h 6"/>
                  <a:gd name="T6" fmla="*/ 2 w 13"/>
                  <a:gd name="T7" fmla="*/ 1 h 6"/>
                  <a:gd name="T8" fmla="*/ 2 w 13"/>
                  <a:gd name="T9" fmla="*/ 3 h 6"/>
                </a:gdLst>
                <a:ahLst/>
                <a:cxnLst>
                  <a:cxn ang="0">
                    <a:pos x="T0" y="T1"/>
                  </a:cxn>
                  <a:cxn ang="0">
                    <a:pos x="T2" y="T3"/>
                  </a:cxn>
                  <a:cxn ang="0">
                    <a:pos x="T4" y="T5"/>
                  </a:cxn>
                  <a:cxn ang="0">
                    <a:pos x="T6" y="T7"/>
                  </a:cxn>
                  <a:cxn ang="0">
                    <a:pos x="T8" y="T9"/>
                  </a:cxn>
                </a:cxnLst>
                <a:rect l="0" t="0" r="r" b="b"/>
                <a:pathLst>
                  <a:path w="13" h="6">
                    <a:moveTo>
                      <a:pt x="2" y="3"/>
                    </a:moveTo>
                    <a:cubicBezTo>
                      <a:pt x="4" y="4"/>
                      <a:pt x="8" y="5"/>
                      <a:pt x="10" y="5"/>
                    </a:cubicBezTo>
                    <a:cubicBezTo>
                      <a:pt x="13" y="6"/>
                      <a:pt x="13" y="4"/>
                      <a:pt x="10" y="3"/>
                    </a:cubicBezTo>
                    <a:cubicBezTo>
                      <a:pt x="8" y="2"/>
                      <a:pt x="4" y="1"/>
                      <a:pt x="2" y="1"/>
                    </a:cubicBezTo>
                    <a:cubicBezTo>
                      <a:pt x="0" y="0"/>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65"/>
              <p:cNvSpPr/>
              <p:nvPr/>
            </p:nvSpPr>
            <p:spPr bwMode="auto">
              <a:xfrm>
                <a:off x="5208" y="982"/>
                <a:ext cx="7" cy="2"/>
              </a:xfrm>
              <a:custGeom>
                <a:avLst/>
                <a:gdLst>
                  <a:gd name="T0" fmla="*/ 4 w 5"/>
                  <a:gd name="T1" fmla="*/ 2 h 2"/>
                  <a:gd name="T2" fmla="*/ 2 w 5"/>
                  <a:gd name="T3" fmla="*/ 0 h 2"/>
                  <a:gd name="T4" fmla="*/ 4 w 5"/>
                  <a:gd name="T5" fmla="*/ 2 h 2"/>
                </a:gdLst>
                <a:ahLst/>
                <a:cxnLst>
                  <a:cxn ang="0">
                    <a:pos x="T0" y="T1"/>
                  </a:cxn>
                  <a:cxn ang="0">
                    <a:pos x="T2" y="T3"/>
                  </a:cxn>
                  <a:cxn ang="0">
                    <a:pos x="T4" y="T5"/>
                  </a:cxn>
                </a:cxnLst>
                <a:rect l="0" t="0" r="r" b="b"/>
                <a:pathLst>
                  <a:path w="5" h="2">
                    <a:moveTo>
                      <a:pt x="4" y="2"/>
                    </a:moveTo>
                    <a:cubicBezTo>
                      <a:pt x="5" y="2"/>
                      <a:pt x="4" y="0"/>
                      <a:pt x="2" y="0"/>
                    </a:cubicBezTo>
                    <a:cubicBezTo>
                      <a:pt x="0" y="0"/>
                      <a:pt x="1"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66"/>
              <p:cNvSpPr/>
              <p:nvPr/>
            </p:nvSpPr>
            <p:spPr bwMode="auto">
              <a:xfrm>
                <a:off x="5222" y="979"/>
                <a:ext cx="12" cy="5"/>
              </a:xfrm>
              <a:custGeom>
                <a:avLst/>
                <a:gdLst>
                  <a:gd name="T0" fmla="*/ 3 w 9"/>
                  <a:gd name="T1" fmla="*/ 2 h 4"/>
                  <a:gd name="T2" fmla="*/ 9 w 9"/>
                  <a:gd name="T3" fmla="*/ 2 h 4"/>
                  <a:gd name="T4" fmla="*/ 2 w 9"/>
                  <a:gd name="T5" fmla="*/ 1 h 4"/>
                  <a:gd name="T6" fmla="*/ 3 w 9"/>
                  <a:gd name="T7" fmla="*/ 2 h 4"/>
                </a:gdLst>
                <a:ahLst/>
                <a:cxnLst>
                  <a:cxn ang="0">
                    <a:pos x="T0" y="T1"/>
                  </a:cxn>
                  <a:cxn ang="0">
                    <a:pos x="T2" y="T3"/>
                  </a:cxn>
                  <a:cxn ang="0">
                    <a:pos x="T4" y="T5"/>
                  </a:cxn>
                  <a:cxn ang="0">
                    <a:pos x="T6" y="T7"/>
                  </a:cxn>
                </a:cxnLst>
                <a:rect l="0" t="0" r="r" b="b"/>
                <a:pathLst>
                  <a:path w="9" h="4">
                    <a:moveTo>
                      <a:pt x="3" y="2"/>
                    </a:moveTo>
                    <a:cubicBezTo>
                      <a:pt x="4" y="3"/>
                      <a:pt x="9" y="4"/>
                      <a:pt x="9" y="2"/>
                    </a:cubicBezTo>
                    <a:cubicBezTo>
                      <a:pt x="9" y="1"/>
                      <a:pt x="3" y="0"/>
                      <a:pt x="2" y="1"/>
                    </a:cubicBezTo>
                    <a:cubicBezTo>
                      <a:pt x="0" y="2"/>
                      <a:pt x="1"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67"/>
              <p:cNvSpPr/>
              <p:nvPr/>
            </p:nvSpPr>
            <p:spPr bwMode="auto">
              <a:xfrm>
                <a:off x="5270" y="973"/>
                <a:ext cx="16" cy="7"/>
              </a:xfrm>
              <a:custGeom>
                <a:avLst/>
                <a:gdLst>
                  <a:gd name="T0" fmla="*/ 2 w 12"/>
                  <a:gd name="T1" fmla="*/ 3 h 5"/>
                  <a:gd name="T2" fmla="*/ 6 w 12"/>
                  <a:gd name="T3" fmla="*/ 4 h 5"/>
                  <a:gd name="T4" fmla="*/ 7 w 12"/>
                  <a:gd name="T5" fmla="*/ 3 h 5"/>
                  <a:gd name="T6" fmla="*/ 11 w 12"/>
                  <a:gd name="T7" fmla="*/ 3 h 5"/>
                  <a:gd name="T8" fmla="*/ 7 w 12"/>
                  <a:gd name="T9" fmla="*/ 2 h 5"/>
                  <a:gd name="T10" fmla="*/ 1 w 12"/>
                  <a:gd name="T11" fmla="*/ 0 h 5"/>
                  <a:gd name="T12" fmla="*/ 6 w 12"/>
                  <a:gd name="T13" fmla="*/ 3 h 5"/>
                  <a:gd name="T14" fmla="*/ 2 w 1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
                    <a:moveTo>
                      <a:pt x="2" y="3"/>
                    </a:moveTo>
                    <a:cubicBezTo>
                      <a:pt x="1" y="3"/>
                      <a:pt x="4" y="4"/>
                      <a:pt x="6" y="4"/>
                    </a:cubicBezTo>
                    <a:cubicBezTo>
                      <a:pt x="8" y="5"/>
                      <a:pt x="8" y="4"/>
                      <a:pt x="7" y="3"/>
                    </a:cubicBezTo>
                    <a:cubicBezTo>
                      <a:pt x="7" y="3"/>
                      <a:pt x="9" y="3"/>
                      <a:pt x="11" y="3"/>
                    </a:cubicBezTo>
                    <a:cubicBezTo>
                      <a:pt x="12" y="2"/>
                      <a:pt x="9" y="2"/>
                      <a:pt x="7" y="2"/>
                    </a:cubicBezTo>
                    <a:cubicBezTo>
                      <a:pt x="5" y="1"/>
                      <a:pt x="2" y="0"/>
                      <a:pt x="1" y="0"/>
                    </a:cubicBezTo>
                    <a:cubicBezTo>
                      <a:pt x="0" y="1"/>
                      <a:pt x="4" y="2"/>
                      <a:pt x="6" y="3"/>
                    </a:cubicBezTo>
                    <a:cubicBezTo>
                      <a:pt x="8" y="3"/>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68"/>
              <p:cNvSpPr/>
              <p:nvPr/>
            </p:nvSpPr>
            <p:spPr bwMode="auto">
              <a:xfrm>
                <a:off x="5425" y="997"/>
                <a:ext cx="8" cy="7"/>
              </a:xfrm>
              <a:custGeom>
                <a:avLst/>
                <a:gdLst>
                  <a:gd name="T0" fmla="*/ 5 w 6"/>
                  <a:gd name="T1" fmla="*/ 4 h 5"/>
                  <a:gd name="T2" fmla="*/ 1 w 6"/>
                  <a:gd name="T3" fmla="*/ 0 h 5"/>
                  <a:gd name="T4" fmla="*/ 5 w 6"/>
                  <a:gd name="T5" fmla="*/ 4 h 5"/>
                </a:gdLst>
                <a:ahLst/>
                <a:cxnLst>
                  <a:cxn ang="0">
                    <a:pos x="T0" y="T1"/>
                  </a:cxn>
                  <a:cxn ang="0">
                    <a:pos x="T2" y="T3"/>
                  </a:cxn>
                  <a:cxn ang="0">
                    <a:pos x="T4" y="T5"/>
                  </a:cxn>
                </a:cxnLst>
                <a:rect l="0" t="0" r="r" b="b"/>
                <a:pathLst>
                  <a:path w="6" h="5">
                    <a:moveTo>
                      <a:pt x="5" y="4"/>
                    </a:moveTo>
                    <a:cubicBezTo>
                      <a:pt x="6" y="3"/>
                      <a:pt x="2" y="0"/>
                      <a:pt x="1" y="0"/>
                    </a:cubicBezTo>
                    <a:cubicBezTo>
                      <a:pt x="0" y="1"/>
                      <a:pt x="4" y="5"/>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69"/>
              <p:cNvSpPr/>
              <p:nvPr/>
            </p:nvSpPr>
            <p:spPr bwMode="auto">
              <a:xfrm>
                <a:off x="5438" y="1004"/>
                <a:ext cx="8" cy="1"/>
              </a:xfrm>
              <a:custGeom>
                <a:avLst/>
                <a:gdLst>
                  <a:gd name="T0" fmla="*/ 5 w 6"/>
                  <a:gd name="T1" fmla="*/ 1 h 1"/>
                  <a:gd name="T2" fmla="*/ 2 w 6"/>
                  <a:gd name="T3" fmla="*/ 0 h 1"/>
                  <a:gd name="T4" fmla="*/ 5 w 6"/>
                  <a:gd name="T5" fmla="*/ 1 h 1"/>
                </a:gdLst>
                <a:ahLst/>
                <a:cxnLst>
                  <a:cxn ang="0">
                    <a:pos x="T0" y="T1"/>
                  </a:cxn>
                  <a:cxn ang="0">
                    <a:pos x="T2" y="T3"/>
                  </a:cxn>
                  <a:cxn ang="0">
                    <a:pos x="T4" y="T5"/>
                  </a:cxn>
                </a:cxnLst>
                <a:rect l="0" t="0" r="r" b="b"/>
                <a:pathLst>
                  <a:path w="6" h="1">
                    <a:moveTo>
                      <a:pt x="5" y="1"/>
                    </a:moveTo>
                    <a:cubicBezTo>
                      <a:pt x="6" y="1"/>
                      <a:pt x="4" y="0"/>
                      <a:pt x="2" y="0"/>
                    </a:cubicBezTo>
                    <a:cubicBezTo>
                      <a:pt x="0" y="0"/>
                      <a:pt x="2"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70"/>
              <p:cNvSpPr/>
              <p:nvPr/>
            </p:nvSpPr>
            <p:spPr bwMode="auto">
              <a:xfrm>
                <a:off x="5438" y="1093"/>
                <a:ext cx="6" cy="11"/>
              </a:xfrm>
              <a:custGeom>
                <a:avLst/>
                <a:gdLst>
                  <a:gd name="T0" fmla="*/ 2 w 5"/>
                  <a:gd name="T1" fmla="*/ 0 h 8"/>
                  <a:gd name="T2" fmla="*/ 4 w 5"/>
                  <a:gd name="T3" fmla="*/ 8 h 8"/>
                  <a:gd name="T4" fmla="*/ 2 w 5"/>
                  <a:gd name="T5" fmla="*/ 0 h 8"/>
                </a:gdLst>
                <a:ahLst/>
                <a:cxnLst>
                  <a:cxn ang="0">
                    <a:pos x="T0" y="T1"/>
                  </a:cxn>
                  <a:cxn ang="0">
                    <a:pos x="T2" y="T3"/>
                  </a:cxn>
                  <a:cxn ang="0">
                    <a:pos x="T4" y="T5"/>
                  </a:cxn>
                </a:cxnLst>
                <a:rect l="0" t="0" r="r" b="b"/>
                <a:pathLst>
                  <a:path w="5" h="8">
                    <a:moveTo>
                      <a:pt x="2" y="0"/>
                    </a:moveTo>
                    <a:cubicBezTo>
                      <a:pt x="0" y="0"/>
                      <a:pt x="3" y="8"/>
                      <a:pt x="4" y="8"/>
                    </a:cubicBezTo>
                    <a:cubicBezTo>
                      <a:pt x="5" y="8"/>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271"/>
              <p:cNvSpPr/>
              <p:nvPr/>
            </p:nvSpPr>
            <p:spPr bwMode="auto">
              <a:xfrm>
                <a:off x="5440" y="1114"/>
                <a:ext cx="10" cy="7"/>
              </a:xfrm>
              <a:custGeom>
                <a:avLst/>
                <a:gdLst>
                  <a:gd name="T0" fmla="*/ 6 w 7"/>
                  <a:gd name="T1" fmla="*/ 4 h 5"/>
                  <a:gd name="T2" fmla="*/ 1 w 7"/>
                  <a:gd name="T3" fmla="*/ 0 h 5"/>
                  <a:gd name="T4" fmla="*/ 1 w 7"/>
                  <a:gd name="T5" fmla="*/ 4 h 5"/>
                  <a:gd name="T6" fmla="*/ 6 w 7"/>
                  <a:gd name="T7" fmla="*/ 4 h 5"/>
                </a:gdLst>
                <a:ahLst/>
                <a:cxnLst>
                  <a:cxn ang="0">
                    <a:pos x="T0" y="T1"/>
                  </a:cxn>
                  <a:cxn ang="0">
                    <a:pos x="T2" y="T3"/>
                  </a:cxn>
                  <a:cxn ang="0">
                    <a:pos x="T4" y="T5"/>
                  </a:cxn>
                  <a:cxn ang="0">
                    <a:pos x="T6" y="T7"/>
                  </a:cxn>
                </a:cxnLst>
                <a:rect l="0" t="0" r="r" b="b"/>
                <a:pathLst>
                  <a:path w="7" h="5">
                    <a:moveTo>
                      <a:pt x="6" y="4"/>
                    </a:moveTo>
                    <a:cubicBezTo>
                      <a:pt x="6" y="3"/>
                      <a:pt x="1" y="0"/>
                      <a:pt x="1" y="0"/>
                    </a:cubicBezTo>
                    <a:cubicBezTo>
                      <a:pt x="1" y="1"/>
                      <a:pt x="0" y="4"/>
                      <a:pt x="1" y="4"/>
                    </a:cubicBezTo>
                    <a:cubicBezTo>
                      <a:pt x="2" y="4"/>
                      <a:pt x="7" y="5"/>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272"/>
              <p:cNvSpPr/>
              <p:nvPr/>
            </p:nvSpPr>
            <p:spPr bwMode="auto">
              <a:xfrm>
                <a:off x="5396" y="1150"/>
                <a:ext cx="22" cy="14"/>
              </a:xfrm>
              <a:custGeom>
                <a:avLst/>
                <a:gdLst>
                  <a:gd name="T0" fmla="*/ 12 w 16"/>
                  <a:gd name="T1" fmla="*/ 4 h 10"/>
                  <a:gd name="T2" fmla="*/ 15 w 16"/>
                  <a:gd name="T3" fmla="*/ 2 h 10"/>
                  <a:gd name="T4" fmla="*/ 5 w 16"/>
                  <a:gd name="T5" fmla="*/ 1 h 10"/>
                  <a:gd name="T6" fmla="*/ 1 w 16"/>
                  <a:gd name="T7" fmla="*/ 4 h 10"/>
                  <a:gd name="T8" fmla="*/ 13 w 16"/>
                  <a:gd name="T9" fmla="*/ 10 h 10"/>
                  <a:gd name="T10" fmla="*/ 11 w 16"/>
                  <a:gd name="T11" fmla="*/ 7 h 10"/>
                  <a:gd name="T12" fmla="*/ 14 w 16"/>
                  <a:gd name="T13" fmla="*/ 7 h 10"/>
                  <a:gd name="T14" fmla="*/ 10 w 16"/>
                  <a:gd name="T15" fmla="*/ 4 h 10"/>
                  <a:gd name="T16" fmla="*/ 12 w 16"/>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2" y="4"/>
                    </a:moveTo>
                    <a:cubicBezTo>
                      <a:pt x="13" y="4"/>
                      <a:pt x="15" y="3"/>
                      <a:pt x="15" y="2"/>
                    </a:cubicBezTo>
                    <a:cubicBezTo>
                      <a:pt x="15" y="2"/>
                      <a:pt x="8" y="0"/>
                      <a:pt x="5" y="1"/>
                    </a:cubicBezTo>
                    <a:cubicBezTo>
                      <a:pt x="2" y="1"/>
                      <a:pt x="1" y="2"/>
                      <a:pt x="1" y="4"/>
                    </a:cubicBezTo>
                    <a:cubicBezTo>
                      <a:pt x="0" y="7"/>
                      <a:pt x="12" y="10"/>
                      <a:pt x="13" y="10"/>
                    </a:cubicBezTo>
                    <a:cubicBezTo>
                      <a:pt x="14" y="10"/>
                      <a:pt x="13" y="8"/>
                      <a:pt x="11" y="7"/>
                    </a:cubicBezTo>
                    <a:cubicBezTo>
                      <a:pt x="10" y="6"/>
                      <a:pt x="13" y="7"/>
                      <a:pt x="14" y="7"/>
                    </a:cubicBezTo>
                    <a:cubicBezTo>
                      <a:pt x="16" y="7"/>
                      <a:pt x="12" y="5"/>
                      <a:pt x="10" y="4"/>
                    </a:cubicBezTo>
                    <a:cubicBezTo>
                      <a:pt x="8" y="3"/>
                      <a:pt x="10" y="3"/>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273"/>
              <p:cNvSpPr/>
              <p:nvPr/>
            </p:nvSpPr>
            <p:spPr bwMode="auto">
              <a:xfrm>
                <a:off x="5391" y="1144"/>
                <a:ext cx="15" cy="4"/>
              </a:xfrm>
              <a:custGeom>
                <a:avLst/>
                <a:gdLst>
                  <a:gd name="T0" fmla="*/ 10 w 11"/>
                  <a:gd name="T1" fmla="*/ 2 h 3"/>
                  <a:gd name="T2" fmla="*/ 7 w 11"/>
                  <a:gd name="T3" fmla="*/ 0 h 3"/>
                  <a:gd name="T4" fmla="*/ 1 w 11"/>
                  <a:gd name="T5" fmla="*/ 1 h 3"/>
                  <a:gd name="T6" fmla="*/ 10 w 11"/>
                  <a:gd name="T7" fmla="*/ 2 h 3"/>
                </a:gdLst>
                <a:ahLst/>
                <a:cxnLst>
                  <a:cxn ang="0">
                    <a:pos x="T0" y="T1"/>
                  </a:cxn>
                  <a:cxn ang="0">
                    <a:pos x="T2" y="T3"/>
                  </a:cxn>
                  <a:cxn ang="0">
                    <a:pos x="T4" y="T5"/>
                  </a:cxn>
                  <a:cxn ang="0">
                    <a:pos x="T6" y="T7"/>
                  </a:cxn>
                </a:cxnLst>
                <a:rect l="0" t="0" r="r" b="b"/>
                <a:pathLst>
                  <a:path w="11" h="3">
                    <a:moveTo>
                      <a:pt x="10" y="2"/>
                    </a:moveTo>
                    <a:cubicBezTo>
                      <a:pt x="11" y="2"/>
                      <a:pt x="8" y="0"/>
                      <a:pt x="7" y="0"/>
                    </a:cubicBezTo>
                    <a:cubicBezTo>
                      <a:pt x="6" y="0"/>
                      <a:pt x="0" y="1"/>
                      <a:pt x="1" y="1"/>
                    </a:cubicBezTo>
                    <a:cubicBezTo>
                      <a:pt x="2" y="1"/>
                      <a:pt x="9" y="3"/>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274"/>
              <p:cNvSpPr/>
              <p:nvPr/>
            </p:nvSpPr>
            <p:spPr bwMode="auto">
              <a:xfrm>
                <a:off x="5370" y="1179"/>
                <a:ext cx="21" cy="9"/>
              </a:xfrm>
              <a:custGeom>
                <a:avLst/>
                <a:gdLst>
                  <a:gd name="T0" fmla="*/ 12 w 15"/>
                  <a:gd name="T1" fmla="*/ 1 h 7"/>
                  <a:gd name="T2" fmla="*/ 4 w 15"/>
                  <a:gd name="T3" fmla="*/ 2 h 7"/>
                  <a:gd name="T4" fmla="*/ 0 w 15"/>
                  <a:gd name="T5" fmla="*/ 6 h 7"/>
                  <a:gd name="T6" fmla="*/ 14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10" y="1"/>
                      <a:pt x="5" y="2"/>
                      <a:pt x="4" y="2"/>
                    </a:cubicBezTo>
                    <a:cubicBezTo>
                      <a:pt x="3" y="3"/>
                      <a:pt x="0" y="5"/>
                      <a:pt x="0" y="6"/>
                    </a:cubicBezTo>
                    <a:cubicBezTo>
                      <a:pt x="0" y="6"/>
                      <a:pt x="10" y="7"/>
                      <a:pt x="14" y="4"/>
                    </a:cubicBezTo>
                    <a:cubicBezTo>
                      <a:pt x="15" y="4"/>
                      <a:pt x="15"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275"/>
              <p:cNvSpPr/>
              <p:nvPr/>
            </p:nvSpPr>
            <p:spPr bwMode="auto">
              <a:xfrm>
                <a:off x="5186" y="1195"/>
                <a:ext cx="4" cy="6"/>
              </a:xfrm>
              <a:custGeom>
                <a:avLst/>
                <a:gdLst>
                  <a:gd name="T0" fmla="*/ 3 w 3"/>
                  <a:gd name="T1" fmla="*/ 2 h 4"/>
                  <a:gd name="T2" fmla="*/ 2 w 3"/>
                  <a:gd name="T3" fmla="*/ 0 h 4"/>
                  <a:gd name="T4" fmla="*/ 0 w 3"/>
                  <a:gd name="T5" fmla="*/ 3 h 4"/>
                  <a:gd name="T6" fmla="*/ 1 w 3"/>
                  <a:gd name="T7" fmla="*/ 4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3" y="1"/>
                      <a:pt x="2" y="0"/>
                      <a:pt x="2" y="0"/>
                    </a:cubicBezTo>
                    <a:cubicBezTo>
                      <a:pt x="1" y="0"/>
                      <a:pt x="0" y="2"/>
                      <a:pt x="0" y="3"/>
                    </a:cubicBezTo>
                    <a:cubicBezTo>
                      <a:pt x="0" y="3"/>
                      <a:pt x="1" y="4"/>
                      <a:pt x="1" y="4"/>
                    </a:cubicBezTo>
                    <a:cubicBezTo>
                      <a:pt x="2" y="4"/>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276"/>
              <p:cNvSpPr/>
              <p:nvPr/>
            </p:nvSpPr>
            <p:spPr bwMode="auto">
              <a:xfrm>
                <a:off x="5171" y="1175"/>
                <a:ext cx="7" cy="4"/>
              </a:xfrm>
              <a:custGeom>
                <a:avLst/>
                <a:gdLst>
                  <a:gd name="T0" fmla="*/ 3 w 5"/>
                  <a:gd name="T1" fmla="*/ 3 h 3"/>
                  <a:gd name="T2" fmla="*/ 4 w 5"/>
                  <a:gd name="T3" fmla="*/ 2 h 3"/>
                  <a:gd name="T4" fmla="*/ 2 w 5"/>
                  <a:gd name="T5" fmla="*/ 0 h 3"/>
                  <a:gd name="T6" fmla="*/ 1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5" y="2"/>
                      <a:pt x="4" y="2"/>
                    </a:cubicBezTo>
                    <a:cubicBezTo>
                      <a:pt x="3" y="1"/>
                      <a:pt x="3" y="0"/>
                      <a:pt x="2" y="0"/>
                    </a:cubicBezTo>
                    <a:cubicBezTo>
                      <a:pt x="1" y="0"/>
                      <a:pt x="0" y="0"/>
                      <a:pt x="1" y="1"/>
                    </a:cubicBezTo>
                    <a:cubicBezTo>
                      <a:pt x="2" y="2"/>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277"/>
              <p:cNvSpPr/>
              <p:nvPr/>
            </p:nvSpPr>
            <p:spPr bwMode="auto">
              <a:xfrm>
                <a:off x="5447" y="1073"/>
                <a:ext cx="4" cy="4"/>
              </a:xfrm>
              <a:custGeom>
                <a:avLst/>
                <a:gdLst>
                  <a:gd name="T0" fmla="*/ 3 w 3"/>
                  <a:gd name="T1" fmla="*/ 1 h 3"/>
                  <a:gd name="T2" fmla="*/ 0 w 3"/>
                  <a:gd name="T3" fmla="*/ 2 h 3"/>
                  <a:gd name="T4" fmla="*/ 3 w 3"/>
                  <a:gd name="T5" fmla="*/ 1 h 3"/>
                </a:gdLst>
                <a:ahLst/>
                <a:cxnLst>
                  <a:cxn ang="0">
                    <a:pos x="T0" y="T1"/>
                  </a:cxn>
                  <a:cxn ang="0">
                    <a:pos x="T2" y="T3"/>
                  </a:cxn>
                  <a:cxn ang="0">
                    <a:pos x="T4" y="T5"/>
                  </a:cxn>
                </a:cxnLst>
                <a:rect l="0" t="0" r="r" b="b"/>
                <a:pathLst>
                  <a:path w="3" h="3">
                    <a:moveTo>
                      <a:pt x="3" y="1"/>
                    </a:moveTo>
                    <a:cubicBezTo>
                      <a:pt x="3" y="0"/>
                      <a:pt x="0" y="1"/>
                      <a:pt x="0" y="2"/>
                    </a:cubicBezTo>
                    <a:cubicBezTo>
                      <a:pt x="1" y="3"/>
                      <a:pt x="3"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78"/>
              <p:cNvSpPr/>
              <p:nvPr/>
            </p:nvSpPr>
            <p:spPr bwMode="auto">
              <a:xfrm>
                <a:off x="5433" y="1055"/>
                <a:ext cx="6" cy="4"/>
              </a:xfrm>
              <a:custGeom>
                <a:avLst/>
                <a:gdLst>
                  <a:gd name="T0" fmla="*/ 2 w 4"/>
                  <a:gd name="T1" fmla="*/ 2 h 3"/>
                  <a:gd name="T2" fmla="*/ 3 w 4"/>
                  <a:gd name="T3" fmla="*/ 1 h 3"/>
                  <a:gd name="T4" fmla="*/ 2 w 4"/>
                  <a:gd name="T5" fmla="*/ 2 h 3"/>
                </a:gdLst>
                <a:ahLst/>
                <a:cxnLst>
                  <a:cxn ang="0">
                    <a:pos x="T0" y="T1"/>
                  </a:cxn>
                  <a:cxn ang="0">
                    <a:pos x="T2" y="T3"/>
                  </a:cxn>
                  <a:cxn ang="0">
                    <a:pos x="T4" y="T5"/>
                  </a:cxn>
                </a:cxnLst>
                <a:rect l="0" t="0" r="r" b="b"/>
                <a:pathLst>
                  <a:path w="4" h="3">
                    <a:moveTo>
                      <a:pt x="2" y="2"/>
                    </a:moveTo>
                    <a:cubicBezTo>
                      <a:pt x="3" y="3"/>
                      <a:pt x="4" y="1"/>
                      <a:pt x="3" y="1"/>
                    </a:cubicBezTo>
                    <a:cubicBezTo>
                      <a:pt x="2"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79"/>
              <p:cNvSpPr/>
              <p:nvPr/>
            </p:nvSpPr>
            <p:spPr bwMode="auto">
              <a:xfrm>
                <a:off x="5447" y="1051"/>
                <a:ext cx="4" cy="2"/>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2" y="0"/>
                      <a:pt x="0" y="1"/>
                      <a:pt x="1" y="1"/>
                    </a:cubicBezTo>
                    <a:cubicBezTo>
                      <a:pt x="2" y="2"/>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80"/>
              <p:cNvSpPr/>
              <p:nvPr/>
            </p:nvSpPr>
            <p:spPr bwMode="auto">
              <a:xfrm>
                <a:off x="5018" y="1081"/>
                <a:ext cx="8" cy="1"/>
              </a:xfrm>
              <a:custGeom>
                <a:avLst/>
                <a:gdLst>
                  <a:gd name="T0" fmla="*/ 6 w 6"/>
                  <a:gd name="T1" fmla="*/ 1 h 1"/>
                  <a:gd name="T2" fmla="*/ 2 w 6"/>
                  <a:gd name="T3" fmla="*/ 0 h 1"/>
                  <a:gd name="T4" fmla="*/ 6 w 6"/>
                  <a:gd name="T5" fmla="*/ 1 h 1"/>
                </a:gdLst>
                <a:ahLst/>
                <a:cxnLst>
                  <a:cxn ang="0">
                    <a:pos x="T0" y="T1"/>
                  </a:cxn>
                  <a:cxn ang="0">
                    <a:pos x="T2" y="T3"/>
                  </a:cxn>
                  <a:cxn ang="0">
                    <a:pos x="T4" y="T5"/>
                  </a:cxn>
                </a:cxnLst>
                <a:rect l="0" t="0" r="r" b="b"/>
                <a:pathLst>
                  <a:path w="6" h="1">
                    <a:moveTo>
                      <a:pt x="6" y="1"/>
                    </a:moveTo>
                    <a:cubicBezTo>
                      <a:pt x="5" y="0"/>
                      <a:pt x="0" y="0"/>
                      <a:pt x="2" y="0"/>
                    </a:cubicBezTo>
                    <a:cubicBezTo>
                      <a:pt x="3" y="1"/>
                      <a:pt x="6" y="1"/>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81"/>
              <p:cNvSpPr/>
              <p:nvPr/>
            </p:nvSpPr>
            <p:spPr bwMode="auto">
              <a:xfrm>
                <a:off x="5029" y="1081"/>
                <a:ext cx="8"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82"/>
              <p:cNvSpPr/>
              <p:nvPr/>
            </p:nvSpPr>
            <p:spPr bwMode="auto">
              <a:xfrm>
                <a:off x="6462" y="1948"/>
                <a:ext cx="321" cy="241"/>
              </a:xfrm>
              <a:custGeom>
                <a:avLst/>
                <a:gdLst>
                  <a:gd name="T0" fmla="*/ 230 w 233"/>
                  <a:gd name="T1" fmla="*/ 90 h 175"/>
                  <a:gd name="T2" fmla="*/ 227 w 233"/>
                  <a:gd name="T3" fmla="*/ 86 h 175"/>
                  <a:gd name="T4" fmla="*/ 216 w 233"/>
                  <a:gd name="T5" fmla="*/ 70 h 175"/>
                  <a:gd name="T6" fmla="*/ 209 w 233"/>
                  <a:gd name="T7" fmla="*/ 63 h 175"/>
                  <a:gd name="T8" fmla="*/ 203 w 233"/>
                  <a:gd name="T9" fmla="*/ 55 h 175"/>
                  <a:gd name="T10" fmla="*/ 191 w 233"/>
                  <a:gd name="T11" fmla="*/ 49 h 175"/>
                  <a:gd name="T12" fmla="*/ 188 w 233"/>
                  <a:gd name="T13" fmla="*/ 36 h 175"/>
                  <a:gd name="T14" fmla="*/ 181 w 233"/>
                  <a:gd name="T15" fmla="*/ 21 h 175"/>
                  <a:gd name="T16" fmla="*/ 173 w 233"/>
                  <a:gd name="T17" fmla="*/ 8 h 175"/>
                  <a:gd name="T18" fmla="*/ 167 w 233"/>
                  <a:gd name="T19" fmla="*/ 7 h 175"/>
                  <a:gd name="T20" fmla="*/ 165 w 233"/>
                  <a:gd name="T21" fmla="*/ 16 h 175"/>
                  <a:gd name="T22" fmla="*/ 164 w 233"/>
                  <a:gd name="T23" fmla="*/ 30 h 175"/>
                  <a:gd name="T24" fmla="*/ 149 w 233"/>
                  <a:gd name="T25" fmla="*/ 36 h 175"/>
                  <a:gd name="T26" fmla="*/ 134 w 233"/>
                  <a:gd name="T27" fmla="*/ 27 h 175"/>
                  <a:gd name="T28" fmla="*/ 132 w 233"/>
                  <a:gd name="T29" fmla="*/ 19 h 175"/>
                  <a:gd name="T30" fmla="*/ 135 w 233"/>
                  <a:gd name="T31" fmla="*/ 12 h 175"/>
                  <a:gd name="T32" fmla="*/ 133 w 233"/>
                  <a:gd name="T33" fmla="*/ 10 h 175"/>
                  <a:gd name="T34" fmla="*/ 126 w 233"/>
                  <a:gd name="T35" fmla="*/ 9 h 175"/>
                  <a:gd name="T36" fmla="*/ 109 w 233"/>
                  <a:gd name="T37" fmla="*/ 3 h 175"/>
                  <a:gd name="T38" fmla="*/ 112 w 233"/>
                  <a:gd name="T39" fmla="*/ 9 h 175"/>
                  <a:gd name="T40" fmla="*/ 102 w 233"/>
                  <a:gd name="T41" fmla="*/ 10 h 175"/>
                  <a:gd name="T42" fmla="*/ 96 w 233"/>
                  <a:gd name="T43" fmla="*/ 19 h 175"/>
                  <a:gd name="T44" fmla="*/ 94 w 233"/>
                  <a:gd name="T45" fmla="*/ 25 h 175"/>
                  <a:gd name="T46" fmla="*/ 85 w 233"/>
                  <a:gd name="T47" fmla="*/ 21 h 175"/>
                  <a:gd name="T48" fmla="*/ 79 w 233"/>
                  <a:gd name="T49" fmla="*/ 20 h 175"/>
                  <a:gd name="T50" fmla="*/ 73 w 233"/>
                  <a:gd name="T51" fmla="*/ 21 h 175"/>
                  <a:gd name="T52" fmla="*/ 70 w 233"/>
                  <a:gd name="T53" fmla="*/ 25 h 175"/>
                  <a:gd name="T54" fmla="*/ 69 w 233"/>
                  <a:gd name="T55" fmla="*/ 28 h 175"/>
                  <a:gd name="T56" fmla="*/ 68 w 233"/>
                  <a:gd name="T57" fmla="*/ 33 h 175"/>
                  <a:gd name="T58" fmla="*/ 63 w 233"/>
                  <a:gd name="T59" fmla="*/ 37 h 175"/>
                  <a:gd name="T60" fmla="*/ 59 w 233"/>
                  <a:gd name="T61" fmla="*/ 38 h 175"/>
                  <a:gd name="T62" fmla="*/ 53 w 233"/>
                  <a:gd name="T63" fmla="*/ 42 h 175"/>
                  <a:gd name="T64" fmla="*/ 42 w 233"/>
                  <a:gd name="T65" fmla="*/ 53 h 175"/>
                  <a:gd name="T66" fmla="*/ 27 w 233"/>
                  <a:gd name="T67" fmla="*/ 58 h 175"/>
                  <a:gd name="T68" fmla="*/ 13 w 233"/>
                  <a:gd name="T69" fmla="*/ 64 h 175"/>
                  <a:gd name="T70" fmla="*/ 7 w 233"/>
                  <a:gd name="T71" fmla="*/ 65 h 175"/>
                  <a:gd name="T72" fmla="*/ 4 w 233"/>
                  <a:gd name="T73" fmla="*/ 79 h 175"/>
                  <a:gd name="T74" fmla="*/ 4 w 233"/>
                  <a:gd name="T75" fmla="*/ 89 h 175"/>
                  <a:gd name="T76" fmla="*/ 1 w 233"/>
                  <a:gd name="T77" fmla="*/ 89 h 175"/>
                  <a:gd name="T78" fmla="*/ 9 w 233"/>
                  <a:gd name="T79" fmla="*/ 106 h 175"/>
                  <a:gd name="T80" fmla="*/ 17 w 233"/>
                  <a:gd name="T81" fmla="*/ 126 h 175"/>
                  <a:gd name="T82" fmla="*/ 13 w 233"/>
                  <a:gd name="T83" fmla="*/ 138 h 175"/>
                  <a:gd name="T84" fmla="*/ 25 w 233"/>
                  <a:gd name="T85" fmla="*/ 147 h 175"/>
                  <a:gd name="T86" fmla="*/ 40 w 233"/>
                  <a:gd name="T87" fmla="*/ 140 h 175"/>
                  <a:gd name="T88" fmla="*/ 63 w 233"/>
                  <a:gd name="T89" fmla="*/ 136 h 175"/>
                  <a:gd name="T90" fmla="*/ 84 w 233"/>
                  <a:gd name="T91" fmla="*/ 129 h 175"/>
                  <a:gd name="T92" fmla="*/ 112 w 233"/>
                  <a:gd name="T93" fmla="*/ 128 h 175"/>
                  <a:gd name="T94" fmla="*/ 122 w 233"/>
                  <a:gd name="T95" fmla="*/ 134 h 175"/>
                  <a:gd name="T96" fmla="*/ 128 w 233"/>
                  <a:gd name="T97" fmla="*/ 140 h 175"/>
                  <a:gd name="T98" fmla="*/ 132 w 233"/>
                  <a:gd name="T99" fmla="*/ 144 h 175"/>
                  <a:gd name="T100" fmla="*/ 143 w 233"/>
                  <a:gd name="T101" fmla="*/ 132 h 175"/>
                  <a:gd name="T102" fmla="*/ 143 w 233"/>
                  <a:gd name="T103" fmla="*/ 139 h 175"/>
                  <a:gd name="T104" fmla="*/ 139 w 233"/>
                  <a:gd name="T105" fmla="*/ 148 h 175"/>
                  <a:gd name="T106" fmla="*/ 147 w 233"/>
                  <a:gd name="T107" fmla="*/ 147 h 175"/>
                  <a:gd name="T108" fmla="*/ 153 w 233"/>
                  <a:gd name="T109" fmla="*/ 158 h 175"/>
                  <a:gd name="T110" fmla="*/ 164 w 233"/>
                  <a:gd name="T111" fmla="*/ 168 h 175"/>
                  <a:gd name="T112" fmla="*/ 180 w 233"/>
                  <a:gd name="T113" fmla="*/ 168 h 175"/>
                  <a:gd name="T114" fmla="*/ 184 w 233"/>
                  <a:gd name="T115" fmla="*/ 169 h 175"/>
                  <a:gd name="T116" fmla="*/ 192 w 233"/>
                  <a:gd name="T117" fmla="*/ 174 h 175"/>
                  <a:gd name="T118" fmla="*/ 212 w 233"/>
                  <a:gd name="T119" fmla="*/ 163 h 175"/>
                  <a:gd name="T120" fmla="*/ 221 w 233"/>
                  <a:gd name="T121" fmla="*/ 136 h 175"/>
                  <a:gd name="T122" fmla="*/ 229 w 233"/>
                  <a:gd name="T123" fmla="*/ 118 h 175"/>
                  <a:gd name="T124" fmla="*/ 232 w 233"/>
                  <a:gd name="T125" fmla="*/ 10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 h="175">
                    <a:moveTo>
                      <a:pt x="230" y="99"/>
                    </a:moveTo>
                    <a:cubicBezTo>
                      <a:pt x="230" y="97"/>
                      <a:pt x="230" y="96"/>
                      <a:pt x="229" y="94"/>
                    </a:cubicBezTo>
                    <a:cubicBezTo>
                      <a:pt x="229" y="92"/>
                      <a:pt x="230" y="90"/>
                      <a:pt x="230" y="90"/>
                    </a:cubicBezTo>
                    <a:cubicBezTo>
                      <a:pt x="230" y="89"/>
                      <a:pt x="230" y="88"/>
                      <a:pt x="230" y="88"/>
                    </a:cubicBezTo>
                    <a:cubicBezTo>
                      <a:pt x="231" y="87"/>
                      <a:pt x="231" y="84"/>
                      <a:pt x="231" y="84"/>
                    </a:cubicBezTo>
                    <a:cubicBezTo>
                      <a:pt x="231" y="85"/>
                      <a:pt x="229" y="89"/>
                      <a:pt x="227" y="86"/>
                    </a:cubicBezTo>
                    <a:cubicBezTo>
                      <a:pt x="225" y="83"/>
                      <a:pt x="224" y="80"/>
                      <a:pt x="223" y="79"/>
                    </a:cubicBezTo>
                    <a:cubicBezTo>
                      <a:pt x="222" y="79"/>
                      <a:pt x="218" y="77"/>
                      <a:pt x="217" y="75"/>
                    </a:cubicBezTo>
                    <a:cubicBezTo>
                      <a:pt x="216" y="73"/>
                      <a:pt x="217" y="70"/>
                      <a:pt x="216" y="70"/>
                    </a:cubicBezTo>
                    <a:cubicBezTo>
                      <a:pt x="214" y="69"/>
                      <a:pt x="212" y="67"/>
                      <a:pt x="212" y="68"/>
                    </a:cubicBezTo>
                    <a:cubicBezTo>
                      <a:pt x="212" y="68"/>
                      <a:pt x="212" y="69"/>
                      <a:pt x="211" y="69"/>
                    </a:cubicBezTo>
                    <a:cubicBezTo>
                      <a:pt x="210" y="68"/>
                      <a:pt x="210" y="65"/>
                      <a:pt x="209" y="63"/>
                    </a:cubicBezTo>
                    <a:cubicBezTo>
                      <a:pt x="207" y="61"/>
                      <a:pt x="205" y="59"/>
                      <a:pt x="205" y="59"/>
                    </a:cubicBezTo>
                    <a:cubicBezTo>
                      <a:pt x="205" y="58"/>
                      <a:pt x="205" y="57"/>
                      <a:pt x="206" y="57"/>
                    </a:cubicBezTo>
                    <a:cubicBezTo>
                      <a:pt x="206" y="57"/>
                      <a:pt x="204" y="57"/>
                      <a:pt x="203" y="55"/>
                    </a:cubicBezTo>
                    <a:cubicBezTo>
                      <a:pt x="201" y="53"/>
                      <a:pt x="201" y="54"/>
                      <a:pt x="199" y="53"/>
                    </a:cubicBezTo>
                    <a:cubicBezTo>
                      <a:pt x="198" y="52"/>
                      <a:pt x="198" y="52"/>
                      <a:pt x="196" y="52"/>
                    </a:cubicBezTo>
                    <a:cubicBezTo>
                      <a:pt x="195" y="52"/>
                      <a:pt x="191" y="50"/>
                      <a:pt x="191" y="49"/>
                    </a:cubicBezTo>
                    <a:cubicBezTo>
                      <a:pt x="191" y="47"/>
                      <a:pt x="191" y="46"/>
                      <a:pt x="190" y="45"/>
                    </a:cubicBezTo>
                    <a:cubicBezTo>
                      <a:pt x="189" y="43"/>
                      <a:pt x="190" y="43"/>
                      <a:pt x="190" y="41"/>
                    </a:cubicBezTo>
                    <a:cubicBezTo>
                      <a:pt x="189" y="39"/>
                      <a:pt x="190" y="37"/>
                      <a:pt x="188" y="36"/>
                    </a:cubicBezTo>
                    <a:cubicBezTo>
                      <a:pt x="187" y="34"/>
                      <a:pt x="186" y="35"/>
                      <a:pt x="186" y="33"/>
                    </a:cubicBezTo>
                    <a:cubicBezTo>
                      <a:pt x="186" y="31"/>
                      <a:pt x="186" y="27"/>
                      <a:pt x="185" y="26"/>
                    </a:cubicBezTo>
                    <a:cubicBezTo>
                      <a:pt x="184" y="24"/>
                      <a:pt x="181" y="22"/>
                      <a:pt x="181" y="21"/>
                    </a:cubicBezTo>
                    <a:cubicBezTo>
                      <a:pt x="180" y="20"/>
                      <a:pt x="180" y="22"/>
                      <a:pt x="179" y="22"/>
                    </a:cubicBezTo>
                    <a:cubicBezTo>
                      <a:pt x="178" y="22"/>
                      <a:pt x="176" y="19"/>
                      <a:pt x="176" y="16"/>
                    </a:cubicBezTo>
                    <a:cubicBezTo>
                      <a:pt x="176" y="12"/>
                      <a:pt x="174" y="10"/>
                      <a:pt x="173" y="8"/>
                    </a:cubicBezTo>
                    <a:cubicBezTo>
                      <a:pt x="172" y="6"/>
                      <a:pt x="170" y="2"/>
                      <a:pt x="169" y="1"/>
                    </a:cubicBezTo>
                    <a:cubicBezTo>
                      <a:pt x="169" y="0"/>
                      <a:pt x="168" y="1"/>
                      <a:pt x="168" y="2"/>
                    </a:cubicBezTo>
                    <a:cubicBezTo>
                      <a:pt x="168" y="3"/>
                      <a:pt x="168" y="5"/>
                      <a:pt x="167" y="7"/>
                    </a:cubicBezTo>
                    <a:cubicBezTo>
                      <a:pt x="166" y="9"/>
                      <a:pt x="164" y="10"/>
                      <a:pt x="164" y="10"/>
                    </a:cubicBezTo>
                    <a:cubicBezTo>
                      <a:pt x="165" y="11"/>
                      <a:pt x="167" y="11"/>
                      <a:pt x="166" y="12"/>
                    </a:cubicBezTo>
                    <a:cubicBezTo>
                      <a:pt x="165" y="13"/>
                      <a:pt x="165" y="14"/>
                      <a:pt x="165" y="16"/>
                    </a:cubicBezTo>
                    <a:cubicBezTo>
                      <a:pt x="165" y="18"/>
                      <a:pt x="163" y="18"/>
                      <a:pt x="164" y="19"/>
                    </a:cubicBezTo>
                    <a:cubicBezTo>
                      <a:pt x="164" y="20"/>
                      <a:pt x="164" y="22"/>
                      <a:pt x="164" y="22"/>
                    </a:cubicBezTo>
                    <a:cubicBezTo>
                      <a:pt x="164" y="23"/>
                      <a:pt x="164" y="26"/>
                      <a:pt x="164" y="30"/>
                    </a:cubicBezTo>
                    <a:cubicBezTo>
                      <a:pt x="163" y="33"/>
                      <a:pt x="161" y="39"/>
                      <a:pt x="159" y="41"/>
                    </a:cubicBezTo>
                    <a:cubicBezTo>
                      <a:pt x="156" y="42"/>
                      <a:pt x="155" y="42"/>
                      <a:pt x="153" y="40"/>
                    </a:cubicBezTo>
                    <a:cubicBezTo>
                      <a:pt x="151" y="39"/>
                      <a:pt x="150" y="37"/>
                      <a:pt x="149" y="36"/>
                    </a:cubicBezTo>
                    <a:cubicBezTo>
                      <a:pt x="148" y="36"/>
                      <a:pt x="143" y="34"/>
                      <a:pt x="141" y="33"/>
                    </a:cubicBezTo>
                    <a:cubicBezTo>
                      <a:pt x="140" y="31"/>
                      <a:pt x="139" y="30"/>
                      <a:pt x="138" y="30"/>
                    </a:cubicBezTo>
                    <a:cubicBezTo>
                      <a:pt x="137" y="30"/>
                      <a:pt x="135" y="29"/>
                      <a:pt x="134" y="27"/>
                    </a:cubicBezTo>
                    <a:cubicBezTo>
                      <a:pt x="133" y="26"/>
                      <a:pt x="131" y="26"/>
                      <a:pt x="130" y="25"/>
                    </a:cubicBezTo>
                    <a:cubicBezTo>
                      <a:pt x="129" y="25"/>
                      <a:pt x="128" y="24"/>
                      <a:pt x="129" y="23"/>
                    </a:cubicBezTo>
                    <a:cubicBezTo>
                      <a:pt x="129" y="22"/>
                      <a:pt x="131" y="19"/>
                      <a:pt x="132" y="19"/>
                    </a:cubicBezTo>
                    <a:cubicBezTo>
                      <a:pt x="133" y="18"/>
                      <a:pt x="134" y="18"/>
                      <a:pt x="133" y="17"/>
                    </a:cubicBezTo>
                    <a:cubicBezTo>
                      <a:pt x="132" y="17"/>
                      <a:pt x="133" y="15"/>
                      <a:pt x="134" y="15"/>
                    </a:cubicBezTo>
                    <a:cubicBezTo>
                      <a:pt x="135" y="15"/>
                      <a:pt x="134" y="14"/>
                      <a:pt x="135" y="12"/>
                    </a:cubicBezTo>
                    <a:cubicBezTo>
                      <a:pt x="137" y="11"/>
                      <a:pt x="138" y="10"/>
                      <a:pt x="138" y="9"/>
                    </a:cubicBezTo>
                    <a:cubicBezTo>
                      <a:pt x="137" y="8"/>
                      <a:pt x="136" y="7"/>
                      <a:pt x="135" y="8"/>
                    </a:cubicBezTo>
                    <a:cubicBezTo>
                      <a:pt x="134" y="9"/>
                      <a:pt x="134" y="10"/>
                      <a:pt x="133" y="10"/>
                    </a:cubicBezTo>
                    <a:cubicBezTo>
                      <a:pt x="133" y="9"/>
                      <a:pt x="132" y="9"/>
                      <a:pt x="132" y="8"/>
                    </a:cubicBezTo>
                    <a:cubicBezTo>
                      <a:pt x="132" y="7"/>
                      <a:pt x="132" y="6"/>
                      <a:pt x="131" y="8"/>
                    </a:cubicBezTo>
                    <a:cubicBezTo>
                      <a:pt x="129" y="9"/>
                      <a:pt x="128" y="9"/>
                      <a:pt x="126" y="9"/>
                    </a:cubicBezTo>
                    <a:cubicBezTo>
                      <a:pt x="124" y="9"/>
                      <a:pt x="118" y="6"/>
                      <a:pt x="116" y="6"/>
                    </a:cubicBezTo>
                    <a:cubicBezTo>
                      <a:pt x="114" y="5"/>
                      <a:pt x="113" y="5"/>
                      <a:pt x="113" y="4"/>
                    </a:cubicBezTo>
                    <a:cubicBezTo>
                      <a:pt x="112" y="3"/>
                      <a:pt x="109" y="2"/>
                      <a:pt x="109" y="3"/>
                    </a:cubicBezTo>
                    <a:cubicBezTo>
                      <a:pt x="108" y="3"/>
                      <a:pt x="109" y="4"/>
                      <a:pt x="111" y="5"/>
                    </a:cubicBezTo>
                    <a:cubicBezTo>
                      <a:pt x="112" y="5"/>
                      <a:pt x="112" y="4"/>
                      <a:pt x="112" y="6"/>
                    </a:cubicBezTo>
                    <a:cubicBezTo>
                      <a:pt x="112" y="8"/>
                      <a:pt x="114" y="9"/>
                      <a:pt x="112" y="9"/>
                    </a:cubicBezTo>
                    <a:cubicBezTo>
                      <a:pt x="111" y="9"/>
                      <a:pt x="107" y="10"/>
                      <a:pt x="106" y="9"/>
                    </a:cubicBezTo>
                    <a:cubicBezTo>
                      <a:pt x="105" y="9"/>
                      <a:pt x="105" y="9"/>
                      <a:pt x="104" y="9"/>
                    </a:cubicBezTo>
                    <a:cubicBezTo>
                      <a:pt x="103" y="10"/>
                      <a:pt x="102" y="10"/>
                      <a:pt x="102" y="10"/>
                    </a:cubicBezTo>
                    <a:cubicBezTo>
                      <a:pt x="101" y="11"/>
                      <a:pt x="101" y="12"/>
                      <a:pt x="100" y="13"/>
                    </a:cubicBezTo>
                    <a:cubicBezTo>
                      <a:pt x="99" y="14"/>
                      <a:pt x="99" y="16"/>
                      <a:pt x="98" y="16"/>
                    </a:cubicBezTo>
                    <a:cubicBezTo>
                      <a:pt x="98" y="16"/>
                      <a:pt x="97" y="18"/>
                      <a:pt x="96" y="19"/>
                    </a:cubicBezTo>
                    <a:cubicBezTo>
                      <a:pt x="95" y="20"/>
                      <a:pt x="95" y="20"/>
                      <a:pt x="95" y="21"/>
                    </a:cubicBezTo>
                    <a:cubicBezTo>
                      <a:pt x="95" y="22"/>
                      <a:pt x="97" y="24"/>
                      <a:pt x="96" y="25"/>
                    </a:cubicBezTo>
                    <a:cubicBezTo>
                      <a:pt x="96" y="26"/>
                      <a:pt x="96" y="26"/>
                      <a:pt x="94" y="25"/>
                    </a:cubicBezTo>
                    <a:cubicBezTo>
                      <a:pt x="93" y="24"/>
                      <a:pt x="90" y="24"/>
                      <a:pt x="90" y="24"/>
                    </a:cubicBezTo>
                    <a:cubicBezTo>
                      <a:pt x="89" y="25"/>
                      <a:pt x="87" y="29"/>
                      <a:pt x="87" y="27"/>
                    </a:cubicBezTo>
                    <a:cubicBezTo>
                      <a:pt x="87" y="26"/>
                      <a:pt x="86" y="22"/>
                      <a:pt x="85" y="21"/>
                    </a:cubicBezTo>
                    <a:cubicBezTo>
                      <a:pt x="83" y="19"/>
                      <a:pt x="82" y="20"/>
                      <a:pt x="82" y="19"/>
                    </a:cubicBezTo>
                    <a:cubicBezTo>
                      <a:pt x="81" y="18"/>
                      <a:pt x="81" y="17"/>
                      <a:pt x="80" y="18"/>
                    </a:cubicBezTo>
                    <a:cubicBezTo>
                      <a:pt x="80" y="19"/>
                      <a:pt x="80" y="20"/>
                      <a:pt x="79" y="20"/>
                    </a:cubicBezTo>
                    <a:cubicBezTo>
                      <a:pt x="78" y="20"/>
                      <a:pt x="77" y="19"/>
                      <a:pt x="76" y="20"/>
                    </a:cubicBezTo>
                    <a:cubicBezTo>
                      <a:pt x="76" y="21"/>
                      <a:pt x="76" y="23"/>
                      <a:pt x="75" y="23"/>
                    </a:cubicBezTo>
                    <a:cubicBezTo>
                      <a:pt x="74" y="22"/>
                      <a:pt x="74" y="22"/>
                      <a:pt x="73" y="21"/>
                    </a:cubicBezTo>
                    <a:cubicBezTo>
                      <a:pt x="73" y="21"/>
                      <a:pt x="73" y="22"/>
                      <a:pt x="72" y="23"/>
                    </a:cubicBezTo>
                    <a:cubicBezTo>
                      <a:pt x="72" y="23"/>
                      <a:pt x="71" y="22"/>
                      <a:pt x="71" y="23"/>
                    </a:cubicBezTo>
                    <a:cubicBezTo>
                      <a:pt x="70" y="23"/>
                      <a:pt x="70" y="25"/>
                      <a:pt x="70" y="25"/>
                    </a:cubicBezTo>
                    <a:cubicBezTo>
                      <a:pt x="71" y="25"/>
                      <a:pt x="71" y="26"/>
                      <a:pt x="70" y="26"/>
                    </a:cubicBezTo>
                    <a:cubicBezTo>
                      <a:pt x="69" y="26"/>
                      <a:pt x="68" y="26"/>
                      <a:pt x="69" y="27"/>
                    </a:cubicBezTo>
                    <a:cubicBezTo>
                      <a:pt x="70" y="27"/>
                      <a:pt x="70" y="28"/>
                      <a:pt x="69" y="28"/>
                    </a:cubicBezTo>
                    <a:cubicBezTo>
                      <a:pt x="68" y="27"/>
                      <a:pt x="67" y="28"/>
                      <a:pt x="67" y="29"/>
                    </a:cubicBezTo>
                    <a:cubicBezTo>
                      <a:pt x="67" y="30"/>
                      <a:pt x="67" y="32"/>
                      <a:pt x="68" y="32"/>
                    </a:cubicBezTo>
                    <a:cubicBezTo>
                      <a:pt x="69" y="32"/>
                      <a:pt x="69" y="33"/>
                      <a:pt x="68" y="33"/>
                    </a:cubicBezTo>
                    <a:cubicBezTo>
                      <a:pt x="66" y="33"/>
                      <a:pt x="63" y="33"/>
                      <a:pt x="62" y="32"/>
                    </a:cubicBezTo>
                    <a:cubicBezTo>
                      <a:pt x="61" y="32"/>
                      <a:pt x="60" y="34"/>
                      <a:pt x="61" y="35"/>
                    </a:cubicBezTo>
                    <a:cubicBezTo>
                      <a:pt x="62" y="36"/>
                      <a:pt x="63" y="36"/>
                      <a:pt x="63" y="37"/>
                    </a:cubicBezTo>
                    <a:cubicBezTo>
                      <a:pt x="63" y="38"/>
                      <a:pt x="63" y="38"/>
                      <a:pt x="62" y="38"/>
                    </a:cubicBezTo>
                    <a:cubicBezTo>
                      <a:pt x="62" y="37"/>
                      <a:pt x="61" y="38"/>
                      <a:pt x="61" y="39"/>
                    </a:cubicBezTo>
                    <a:cubicBezTo>
                      <a:pt x="61" y="40"/>
                      <a:pt x="60" y="39"/>
                      <a:pt x="59" y="38"/>
                    </a:cubicBezTo>
                    <a:cubicBezTo>
                      <a:pt x="59" y="37"/>
                      <a:pt x="58" y="34"/>
                      <a:pt x="58" y="34"/>
                    </a:cubicBezTo>
                    <a:cubicBezTo>
                      <a:pt x="57" y="34"/>
                      <a:pt x="55" y="36"/>
                      <a:pt x="54" y="38"/>
                    </a:cubicBezTo>
                    <a:cubicBezTo>
                      <a:pt x="54" y="40"/>
                      <a:pt x="53" y="41"/>
                      <a:pt x="53" y="42"/>
                    </a:cubicBezTo>
                    <a:cubicBezTo>
                      <a:pt x="54" y="43"/>
                      <a:pt x="54" y="44"/>
                      <a:pt x="53" y="44"/>
                    </a:cubicBezTo>
                    <a:cubicBezTo>
                      <a:pt x="53" y="45"/>
                      <a:pt x="50" y="48"/>
                      <a:pt x="49" y="49"/>
                    </a:cubicBezTo>
                    <a:cubicBezTo>
                      <a:pt x="48" y="51"/>
                      <a:pt x="44" y="53"/>
                      <a:pt x="42" y="53"/>
                    </a:cubicBezTo>
                    <a:cubicBezTo>
                      <a:pt x="39" y="54"/>
                      <a:pt x="36" y="54"/>
                      <a:pt x="35" y="54"/>
                    </a:cubicBezTo>
                    <a:cubicBezTo>
                      <a:pt x="34" y="55"/>
                      <a:pt x="35" y="55"/>
                      <a:pt x="33" y="56"/>
                    </a:cubicBezTo>
                    <a:cubicBezTo>
                      <a:pt x="32" y="57"/>
                      <a:pt x="28" y="57"/>
                      <a:pt x="27" y="58"/>
                    </a:cubicBezTo>
                    <a:cubicBezTo>
                      <a:pt x="26" y="58"/>
                      <a:pt x="26" y="58"/>
                      <a:pt x="25" y="58"/>
                    </a:cubicBezTo>
                    <a:cubicBezTo>
                      <a:pt x="24" y="58"/>
                      <a:pt x="19" y="60"/>
                      <a:pt x="18" y="61"/>
                    </a:cubicBezTo>
                    <a:cubicBezTo>
                      <a:pt x="16" y="63"/>
                      <a:pt x="14" y="64"/>
                      <a:pt x="13" y="64"/>
                    </a:cubicBezTo>
                    <a:cubicBezTo>
                      <a:pt x="12" y="64"/>
                      <a:pt x="9" y="66"/>
                      <a:pt x="9" y="67"/>
                    </a:cubicBezTo>
                    <a:cubicBezTo>
                      <a:pt x="9" y="68"/>
                      <a:pt x="9" y="70"/>
                      <a:pt x="8" y="69"/>
                    </a:cubicBezTo>
                    <a:cubicBezTo>
                      <a:pt x="7" y="67"/>
                      <a:pt x="9" y="64"/>
                      <a:pt x="7" y="65"/>
                    </a:cubicBezTo>
                    <a:cubicBezTo>
                      <a:pt x="6" y="66"/>
                      <a:pt x="5" y="70"/>
                      <a:pt x="5" y="71"/>
                    </a:cubicBezTo>
                    <a:cubicBezTo>
                      <a:pt x="5" y="72"/>
                      <a:pt x="6" y="72"/>
                      <a:pt x="5" y="73"/>
                    </a:cubicBezTo>
                    <a:cubicBezTo>
                      <a:pt x="4" y="75"/>
                      <a:pt x="4" y="77"/>
                      <a:pt x="4" y="79"/>
                    </a:cubicBezTo>
                    <a:cubicBezTo>
                      <a:pt x="4" y="81"/>
                      <a:pt x="6" y="85"/>
                      <a:pt x="7" y="87"/>
                    </a:cubicBezTo>
                    <a:cubicBezTo>
                      <a:pt x="7" y="89"/>
                      <a:pt x="8" y="94"/>
                      <a:pt x="7" y="93"/>
                    </a:cubicBezTo>
                    <a:cubicBezTo>
                      <a:pt x="6" y="92"/>
                      <a:pt x="4" y="88"/>
                      <a:pt x="4" y="89"/>
                    </a:cubicBezTo>
                    <a:cubicBezTo>
                      <a:pt x="4" y="89"/>
                      <a:pt x="6" y="92"/>
                      <a:pt x="6" y="93"/>
                    </a:cubicBezTo>
                    <a:cubicBezTo>
                      <a:pt x="6" y="93"/>
                      <a:pt x="5" y="94"/>
                      <a:pt x="4" y="93"/>
                    </a:cubicBezTo>
                    <a:cubicBezTo>
                      <a:pt x="3" y="92"/>
                      <a:pt x="0" y="88"/>
                      <a:pt x="1" y="89"/>
                    </a:cubicBezTo>
                    <a:cubicBezTo>
                      <a:pt x="1" y="90"/>
                      <a:pt x="3" y="93"/>
                      <a:pt x="5" y="95"/>
                    </a:cubicBezTo>
                    <a:cubicBezTo>
                      <a:pt x="6" y="96"/>
                      <a:pt x="7" y="99"/>
                      <a:pt x="8" y="101"/>
                    </a:cubicBezTo>
                    <a:cubicBezTo>
                      <a:pt x="8" y="103"/>
                      <a:pt x="8" y="105"/>
                      <a:pt x="9" y="106"/>
                    </a:cubicBezTo>
                    <a:cubicBezTo>
                      <a:pt x="10" y="107"/>
                      <a:pt x="13" y="110"/>
                      <a:pt x="13" y="112"/>
                    </a:cubicBezTo>
                    <a:cubicBezTo>
                      <a:pt x="12" y="114"/>
                      <a:pt x="12" y="117"/>
                      <a:pt x="13" y="119"/>
                    </a:cubicBezTo>
                    <a:cubicBezTo>
                      <a:pt x="14" y="120"/>
                      <a:pt x="17" y="124"/>
                      <a:pt x="17" y="126"/>
                    </a:cubicBezTo>
                    <a:cubicBezTo>
                      <a:pt x="17" y="129"/>
                      <a:pt x="16" y="131"/>
                      <a:pt x="16" y="133"/>
                    </a:cubicBezTo>
                    <a:cubicBezTo>
                      <a:pt x="16" y="134"/>
                      <a:pt x="17" y="136"/>
                      <a:pt x="16" y="136"/>
                    </a:cubicBezTo>
                    <a:cubicBezTo>
                      <a:pt x="16" y="137"/>
                      <a:pt x="14" y="136"/>
                      <a:pt x="13" y="138"/>
                    </a:cubicBezTo>
                    <a:cubicBezTo>
                      <a:pt x="12" y="139"/>
                      <a:pt x="11" y="141"/>
                      <a:pt x="12" y="142"/>
                    </a:cubicBezTo>
                    <a:cubicBezTo>
                      <a:pt x="14" y="142"/>
                      <a:pt x="16" y="144"/>
                      <a:pt x="18" y="145"/>
                    </a:cubicBezTo>
                    <a:cubicBezTo>
                      <a:pt x="19" y="146"/>
                      <a:pt x="22" y="147"/>
                      <a:pt x="25" y="147"/>
                    </a:cubicBezTo>
                    <a:cubicBezTo>
                      <a:pt x="28" y="147"/>
                      <a:pt x="31" y="145"/>
                      <a:pt x="34" y="144"/>
                    </a:cubicBezTo>
                    <a:cubicBezTo>
                      <a:pt x="36" y="143"/>
                      <a:pt x="37" y="143"/>
                      <a:pt x="37" y="143"/>
                    </a:cubicBezTo>
                    <a:cubicBezTo>
                      <a:pt x="38" y="142"/>
                      <a:pt x="39" y="140"/>
                      <a:pt x="40" y="140"/>
                    </a:cubicBezTo>
                    <a:cubicBezTo>
                      <a:pt x="42" y="140"/>
                      <a:pt x="44" y="139"/>
                      <a:pt x="47" y="139"/>
                    </a:cubicBezTo>
                    <a:cubicBezTo>
                      <a:pt x="50" y="139"/>
                      <a:pt x="58" y="141"/>
                      <a:pt x="60" y="140"/>
                    </a:cubicBezTo>
                    <a:cubicBezTo>
                      <a:pt x="62" y="139"/>
                      <a:pt x="62" y="138"/>
                      <a:pt x="63" y="136"/>
                    </a:cubicBezTo>
                    <a:cubicBezTo>
                      <a:pt x="65" y="134"/>
                      <a:pt x="67" y="134"/>
                      <a:pt x="70" y="132"/>
                    </a:cubicBezTo>
                    <a:cubicBezTo>
                      <a:pt x="73" y="131"/>
                      <a:pt x="74" y="130"/>
                      <a:pt x="76" y="130"/>
                    </a:cubicBezTo>
                    <a:cubicBezTo>
                      <a:pt x="77" y="130"/>
                      <a:pt x="81" y="130"/>
                      <a:pt x="84" y="129"/>
                    </a:cubicBezTo>
                    <a:cubicBezTo>
                      <a:pt x="86" y="127"/>
                      <a:pt x="91" y="125"/>
                      <a:pt x="96" y="125"/>
                    </a:cubicBezTo>
                    <a:cubicBezTo>
                      <a:pt x="100" y="125"/>
                      <a:pt x="103" y="124"/>
                      <a:pt x="105" y="124"/>
                    </a:cubicBezTo>
                    <a:cubicBezTo>
                      <a:pt x="106" y="125"/>
                      <a:pt x="110" y="128"/>
                      <a:pt x="112" y="128"/>
                    </a:cubicBezTo>
                    <a:cubicBezTo>
                      <a:pt x="114" y="128"/>
                      <a:pt x="116" y="128"/>
                      <a:pt x="118" y="129"/>
                    </a:cubicBezTo>
                    <a:cubicBezTo>
                      <a:pt x="120" y="130"/>
                      <a:pt x="123" y="129"/>
                      <a:pt x="122" y="131"/>
                    </a:cubicBezTo>
                    <a:cubicBezTo>
                      <a:pt x="121" y="133"/>
                      <a:pt x="121" y="135"/>
                      <a:pt x="122" y="134"/>
                    </a:cubicBezTo>
                    <a:cubicBezTo>
                      <a:pt x="123" y="134"/>
                      <a:pt x="122" y="134"/>
                      <a:pt x="123" y="135"/>
                    </a:cubicBezTo>
                    <a:cubicBezTo>
                      <a:pt x="124" y="136"/>
                      <a:pt x="125" y="136"/>
                      <a:pt x="126" y="137"/>
                    </a:cubicBezTo>
                    <a:cubicBezTo>
                      <a:pt x="126" y="139"/>
                      <a:pt x="128" y="139"/>
                      <a:pt x="128" y="140"/>
                    </a:cubicBezTo>
                    <a:cubicBezTo>
                      <a:pt x="128" y="140"/>
                      <a:pt x="128" y="142"/>
                      <a:pt x="128" y="143"/>
                    </a:cubicBezTo>
                    <a:cubicBezTo>
                      <a:pt x="128" y="144"/>
                      <a:pt x="130" y="146"/>
                      <a:pt x="131" y="147"/>
                    </a:cubicBezTo>
                    <a:cubicBezTo>
                      <a:pt x="132" y="147"/>
                      <a:pt x="130" y="145"/>
                      <a:pt x="132" y="144"/>
                    </a:cubicBezTo>
                    <a:cubicBezTo>
                      <a:pt x="133" y="143"/>
                      <a:pt x="137" y="139"/>
                      <a:pt x="138" y="139"/>
                    </a:cubicBezTo>
                    <a:cubicBezTo>
                      <a:pt x="139" y="138"/>
                      <a:pt x="139" y="137"/>
                      <a:pt x="140" y="136"/>
                    </a:cubicBezTo>
                    <a:cubicBezTo>
                      <a:pt x="141" y="135"/>
                      <a:pt x="143" y="133"/>
                      <a:pt x="143" y="132"/>
                    </a:cubicBezTo>
                    <a:cubicBezTo>
                      <a:pt x="143" y="132"/>
                      <a:pt x="143" y="132"/>
                      <a:pt x="143" y="134"/>
                    </a:cubicBezTo>
                    <a:cubicBezTo>
                      <a:pt x="143" y="136"/>
                      <a:pt x="143" y="135"/>
                      <a:pt x="143" y="137"/>
                    </a:cubicBezTo>
                    <a:cubicBezTo>
                      <a:pt x="143" y="138"/>
                      <a:pt x="144" y="138"/>
                      <a:pt x="143" y="139"/>
                    </a:cubicBezTo>
                    <a:cubicBezTo>
                      <a:pt x="141" y="141"/>
                      <a:pt x="141" y="142"/>
                      <a:pt x="141" y="144"/>
                    </a:cubicBezTo>
                    <a:cubicBezTo>
                      <a:pt x="140" y="145"/>
                      <a:pt x="140" y="146"/>
                      <a:pt x="139" y="147"/>
                    </a:cubicBezTo>
                    <a:cubicBezTo>
                      <a:pt x="137" y="147"/>
                      <a:pt x="138" y="148"/>
                      <a:pt x="139" y="148"/>
                    </a:cubicBezTo>
                    <a:cubicBezTo>
                      <a:pt x="140" y="148"/>
                      <a:pt x="142" y="148"/>
                      <a:pt x="142" y="146"/>
                    </a:cubicBezTo>
                    <a:cubicBezTo>
                      <a:pt x="143" y="144"/>
                      <a:pt x="143" y="141"/>
                      <a:pt x="143" y="142"/>
                    </a:cubicBezTo>
                    <a:cubicBezTo>
                      <a:pt x="144" y="142"/>
                      <a:pt x="147" y="145"/>
                      <a:pt x="147" y="147"/>
                    </a:cubicBezTo>
                    <a:cubicBezTo>
                      <a:pt x="146" y="149"/>
                      <a:pt x="143" y="151"/>
                      <a:pt x="145" y="151"/>
                    </a:cubicBezTo>
                    <a:cubicBezTo>
                      <a:pt x="147" y="151"/>
                      <a:pt x="148" y="150"/>
                      <a:pt x="149" y="151"/>
                    </a:cubicBezTo>
                    <a:cubicBezTo>
                      <a:pt x="151" y="152"/>
                      <a:pt x="154" y="156"/>
                      <a:pt x="153" y="158"/>
                    </a:cubicBezTo>
                    <a:cubicBezTo>
                      <a:pt x="153" y="160"/>
                      <a:pt x="152" y="161"/>
                      <a:pt x="154" y="163"/>
                    </a:cubicBezTo>
                    <a:cubicBezTo>
                      <a:pt x="155" y="164"/>
                      <a:pt x="155" y="164"/>
                      <a:pt x="158" y="166"/>
                    </a:cubicBezTo>
                    <a:cubicBezTo>
                      <a:pt x="161" y="167"/>
                      <a:pt x="162" y="167"/>
                      <a:pt x="164" y="168"/>
                    </a:cubicBezTo>
                    <a:cubicBezTo>
                      <a:pt x="165" y="169"/>
                      <a:pt x="164" y="168"/>
                      <a:pt x="167" y="169"/>
                    </a:cubicBezTo>
                    <a:cubicBezTo>
                      <a:pt x="170" y="170"/>
                      <a:pt x="173" y="173"/>
                      <a:pt x="175" y="172"/>
                    </a:cubicBezTo>
                    <a:cubicBezTo>
                      <a:pt x="177" y="172"/>
                      <a:pt x="179" y="170"/>
                      <a:pt x="180" y="168"/>
                    </a:cubicBezTo>
                    <a:cubicBezTo>
                      <a:pt x="181" y="166"/>
                      <a:pt x="183" y="165"/>
                      <a:pt x="184" y="166"/>
                    </a:cubicBezTo>
                    <a:cubicBezTo>
                      <a:pt x="184" y="167"/>
                      <a:pt x="182" y="168"/>
                      <a:pt x="183" y="169"/>
                    </a:cubicBezTo>
                    <a:cubicBezTo>
                      <a:pt x="183" y="170"/>
                      <a:pt x="184" y="170"/>
                      <a:pt x="184" y="169"/>
                    </a:cubicBezTo>
                    <a:cubicBezTo>
                      <a:pt x="184" y="169"/>
                      <a:pt x="184" y="167"/>
                      <a:pt x="185" y="168"/>
                    </a:cubicBezTo>
                    <a:cubicBezTo>
                      <a:pt x="186" y="169"/>
                      <a:pt x="188" y="171"/>
                      <a:pt x="190" y="172"/>
                    </a:cubicBezTo>
                    <a:cubicBezTo>
                      <a:pt x="192" y="174"/>
                      <a:pt x="192" y="175"/>
                      <a:pt x="192" y="174"/>
                    </a:cubicBezTo>
                    <a:cubicBezTo>
                      <a:pt x="192" y="172"/>
                      <a:pt x="194" y="172"/>
                      <a:pt x="196" y="170"/>
                    </a:cubicBezTo>
                    <a:cubicBezTo>
                      <a:pt x="197" y="168"/>
                      <a:pt x="198" y="166"/>
                      <a:pt x="202" y="166"/>
                    </a:cubicBezTo>
                    <a:cubicBezTo>
                      <a:pt x="205" y="166"/>
                      <a:pt x="211" y="165"/>
                      <a:pt x="212" y="163"/>
                    </a:cubicBezTo>
                    <a:cubicBezTo>
                      <a:pt x="212" y="162"/>
                      <a:pt x="212" y="159"/>
                      <a:pt x="212" y="157"/>
                    </a:cubicBezTo>
                    <a:cubicBezTo>
                      <a:pt x="213" y="156"/>
                      <a:pt x="215" y="149"/>
                      <a:pt x="216" y="146"/>
                    </a:cubicBezTo>
                    <a:cubicBezTo>
                      <a:pt x="217" y="144"/>
                      <a:pt x="218" y="139"/>
                      <a:pt x="221" y="136"/>
                    </a:cubicBezTo>
                    <a:cubicBezTo>
                      <a:pt x="224" y="133"/>
                      <a:pt x="226" y="131"/>
                      <a:pt x="226" y="130"/>
                    </a:cubicBezTo>
                    <a:cubicBezTo>
                      <a:pt x="226" y="128"/>
                      <a:pt x="227" y="126"/>
                      <a:pt x="228" y="125"/>
                    </a:cubicBezTo>
                    <a:cubicBezTo>
                      <a:pt x="229" y="123"/>
                      <a:pt x="229" y="120"/>
                      <a:pt x="229" y="118"/>
                    </a:cubicBezTo>
                    <a:cubicBezTo>
                      <a:pt x="230" y="116"/>
                      <a:pt x="231" y="114"/>
                      <a:pt x="231" y="112"/>
                    </a:cubicBezTo>
                    <a:cubicBezTo>
                      <a:pt x="231" y="111"/>
                      <a:pt x="230" y="111"/>
                      <a:pt x="231" y="110"/>
                    </a:cubicBezTo>
                    <a:cubicBezTo>
                      <a:pt x="232" y="109"/>
                      <a:pt x="233" y="106"/>
                      <a:pt x="232" y="104"/>
                    </a:cubicBezTo>
                    <a:cubicBezTo>
                      <a:pt x="231" y="102"/>
                      <a:pt x="230" y="101"/>
                      <a:pt x="23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83"/>
              <p:cNvSpPr/>
              <p:nvPr/>
            </p:nvSpPr>
            <p:spPr bwMode="auto">
              <a:xfrm>
                <a:off x="5549" y="1339"/>
                <a:ext cx="60" cy="95"/>
              </a:xfrm>
              <a:custGeom>
                <a:avLst/>
                <a:gdLst>
                  <a:gd name="T0" fmla="*/ 3 w 44"/>
                  <a:gd name="T1" fmla="*/ 16 h 69"/>
                  <a:gd name="T2" fmla="*/ 4 w 44"/>
                  <a:gd name="T3" fmla="*/ 16 h 69"/>
                  <a:gd name="T4" fmla="*/ 4 w 44"/>
                  <a:gd name="T5" fmla="*/ 18 h 69"/>
                  <a:gd name="T6" fmla="*/ 0 w 44"/>
                  <a:gd name="T7" fmla="*/ 21 h 69"/>
                  <a:gd name="T8" fmla="*/ 2 w 44"/>
                  <a:gd name="T9" fmla="*/ 22 h 69"/>
                  <a:gd name="T10" fmla="*/ 1 w 44"/>
                  <a:gd name="T11" fmla="*/ 27 h 69"/>
                  <a:gd name="T12" fmla="*/ 5 w 44"/>
                  <a:gd name="T13" fmla="*/ 26 h 69"/>
                  <a:gd name="T14" fmla="*/ 4 w 44"/>
                  <a:gd name="T15" fmla="*/ 22 h 69"/>
                  <a:gd name="T16" fmla="*/ 7 w 44"/>
                  <a:gd name="T17" fmla="*/ 22 h 69"/>
                  <a:gd name="T18" fmla="*/ 7 w 44"/>
                  <a:gd name="T19" fmla="*/ 22 h 69"/>
                  <a:gd name="T20" fmla="*/ 7 w 44"/>
                  <a:gd name="T21" fmla="*/ 28 h 69"/>
                  <a:gd name="T22" fmla="*/ 8 w 44"/>
                  <a:gd name="T23" fmla="*/ 31 h 69"/>
                  <a:gd name="T24" fmla="*/ 14 w 44"/>
                  <a:gd name="T25" fmla="*/ 29 h 69"/>
                  <a:gd name="T26" fmla="*/ 15 w 44"/>
                  <a:gd name="T27" fmla="*/ 34 h 69"/>
                  <a:gd name="T28" fmla="*/ 18 w 44"/>
                  <a:gd name="T29" fmla="*/ 37 h 69"/>
                  <a:gd name="T30" fmla="*/ 17 w 44"/>
                  <a:gd name="T31" fmla="*/ 43 h 69"/>
                  <a:gd name="T32" fmla="*/ 10 w 44"/>
                  <a:gd name="T33" fmla="*/ 44 h 69"/>
                  <a:gd name="T34" fmla="*/ 11 w 44"/>
                  <a:gd name="T35" fmla="*/ 47 h 69"/>
                  <a:gd name="T36" fmla="*/ 10 w 44"/>
                  <a:gd name="T37" fmla="*/ 49 h 69"/>
                  <a:gd name="T38" fmla="*/ 5 w 44"/>
                  <a:gd name="T39" fmla="*/ 54 h 69"/>
                  <a:gd name="T40" fmla="*/ 9 w 44"/>
                  <a:gd name="T41" fmla="*/ 54 h 69"/>
                  <a:gd name="T42" fmla="*/ 13 w 44"/>
                  <a:gd name="T43" fmla="*/ 56 h 69"/>
                  <a:gd name="T44" fmla="*/ 20 w 44"/>
                  <a:gd name="T45" fmla="*/ 55 h 69"/>
                  <a:gd name="T46" fmla="*/ 16 w 44"/>
                  <a:gd name="T47" fmla="*/ 59 h 69"/>
                  <a:gd name="T48" fmla="*/ 10 w 44"/>
                  <a:gd name="T49" fmla="*/ 59 h 69"/>
                  <a:gd name="T50" fmla="*/ 8 w 44"/>
                  <a:gd name="T51" fmla="*/ 62 h 69"/>
                  <a:gd name="T52" fmla="*/ 3 w 44"/>
                  <a:gd name="T53" fmla="*/ 67 h 69"/>
                  <a:gd name="T54" fmla="*/ 5 w 44"/>
                  <a:gd name="T55" fmla="*/ 67 h 69"/>
                  <a:gd name="T56" fmla="*/ 12 w 44"/>
                  <a:gd name="T57" fmla="*/ 65 h 69"/>
                  <a:gd name="T58" fmla="*/ 17 w 44"/>
                  <a:gd name="T59" fmla="*/ 62 h 69"/>
                  <a:gd name="T60" fmla="*/ 25 w 44"/>
                  <a:gd name="T61" fmla="*/ 62 h 69"/>
                  <a:gd name="T62" fmla="*/ 34 w 44"/>
                  <a:gd name="T63" fmla="*/ 62 h 69"/>
                  <a:gd name="T64" fmla="*/ 41 w 44"/>
                  <a:gd name="T65" fmla="*/ 58 h 69"/>
                  <a:gd name="T66" fmla="*/ 41 w 44"/>
                  <a:gd name="T67" fmla="*/ 53 h 69"/>
                  <a:gd name="T68" fmla="*/ 40 w 44"/>
                  <a:gd name="T69" fmla="*/ 46 h 69"/>
                  <a:gd name="T70" fmla="*/ 35 w 44"/>
                  <a:gd name="T71" fmla="*/ 45 h 69"/>
                  <a:gd name="T72" fmla="*/ 31 w 44"/>
                  <a:gd name="T73" fmla="*/ 40 h 69"/>
                  <a:gd name="T74" fmla="*/ 32 w 44"/>
                  <a:gd name="T75" fmla="*/ 36 h 69"/>
                  <a:gd name="T76" fmla="*/ 23 w 44"/>
                  <a:gd name="T77" fmla="*/ 24 h 69"/>
                  <a:gd name="T78" fmla="*/ 14 w 44"/>
                  <a:gd name="T79" fmla="*/ 22 h 69"/>
                  <a:gd name="T80" fmla="*/ 18 w 44"/>
                  <a:gd name="T81" fmla="*/ 19 h 69"/>
                  <a:gd name="T82" fmla="*/ 21 w 44"/>
                  <a:gd name="T83" fmla="*/ 15 h 69"/>
                  <a:gd name="T84" fmla="*/ 21 w 44"/>
                  <a:gd name="T85" fmla="*/ 7 h 69"/>
                  <a:gd name="T86" fmla="*/ 10 w 44"/>
                  <a:gd name="T87" fmla="*/ 9 h 69"/>
                  <a:gd name="T88" fmla="*/ 12 w 44"/>
                  <a:gd name="T89" fmla="*/ 7 h 69"/>
                  <a:gd name="T90" fmla="*/ 15 w 44"/>
                  <a:gd name="T91" fmla="*/ 3 h 69"/>
                  <a:gd name="T92" fmla="*/ 12 w 44"/>
                  <a:gd name="T93" fmla="*/ 0 h 69"/>
                  <a:gd name="T94" fmla="*/ 5 w 44"/>
                  <a:gd name="T95" fmla="*/ 1 h 69"/>
                  <a:gd name="T96" fmla="*/ 5 w 44"/>
                  <a:gd name="T97" fmla="*/ 4 h 69"/>
                  <a:gd name="T98" fmla="*/ 1 w 44"/>
                  <a:gd name="T99" fmla="*/ 8 h 69"/>
                  <a:gd name="T100" fmla="*/ 2 w 44"/>
                  <a:gd name="T101"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69">
                    <a:moveTo>
                      <a:pt x="2" y="15"/>
                    </a:moveTo>
                    <a:cubicBezTo>
                      <a:pt x="2" y="15"/>
                      <a:pt x="2" y="16"/>
                      <a:pt x="3" y="16"/>
                    </a:cubicBezTo>
                    <a:cubicBezTo>
                      <a:pt x="3" y="17"/>
                      <a:pt x="4" y="16"/>
                      <a:pt x="5" y="16"/>
                    </a:cubicBezTo>
                    <a:cubicBezTo>
                      <a:pt x="5" y="15"/>
                      <a:pt x="5" y="16"/>
                      <a:pt x="4" y="16"/>
                    </a:cubicBezTo>
                    <a:cubicBezTo>
                      <a:pt x="4" y="16"/>
                      <a:pt x="4" y="17"/>
                      <a:pt x="4" y="18"/>
                    </a:cubicBezTo>
                    <a:cubicBezTo>
                      <a:pt x="5" y="18"/>
                      <a:pt x="5" y="18"/>
                      <a:pt x="4" y="18"/>
                    </a:cubicBezTo>
                    <a:cubicBezTo>
                      <a:pt x="3" y="18"/>
                      <a:pt x="3" y="20"/>
                      <a:pt x="2" y="20"/>
                    </a:cubicBezTo>
                    <a:cubicBezTo>
                      <a:pt x="2" y="21"/>
                      <a:pt x="0" y="21"/>
                      <a:pt x="0" y="21"/>
                    </a:cubicBezTo>
                    <a:cubicBezTo>
                      <a:pt x="0" y="22"/>
                      <a:pt x="0" y="23"/>
                      <a:pt x="0" y="23"/>
                    </a:cubicBezTo>
                    <a:cubicBezTo>
                      <a:pt x="0" y="22"/>
                      <a:pt x="2" y="21"/>
                      <a:pt x="2" y="22"/>
                    </a:cubicBezTo>
                    <a:cubicBezTo>
                      <a:pt x="2" y="23"/>
                      <a:pt x="3" y="24"/>
                      <a:pt x="2" y="24"/>
                    </a:cubicBezTo>
                    <a:cubicBezTo>
                      <a:pt x="1" y="25"/>
                      <a:pt x="1" y="27"/>
                      <a:pt x="1" y="27"/>
                    </a:cubicBezTo>
                    <a:cubicBezTo>
                      <a:pt x="2" y="26"/>
                      <a:pt x="3" y="25"/>
                      <a:pt x="4" y="25"/>
                    </a:cubicBezTo>
                    <a:cubicBezTo>
                      <a:pt x="4" y="25"/>
                      <a:pt x="5" y="27"/>
                      <a:pt x="5" y="26"/>
                    </a:cubicBezTo>
                    <a:cubicBezTo>
                      <a:pt x="5" y="25"/>
                      <a:pt x="5" y="25"/>
                      <a:pt x="5" y="24"/>
                    </a:cubicBezTo>
                    <a:cubicBezTo>
                      <a:pt x="5" y="23"/>
                      <a:pt x="4" y="22"/>
                      <a:pt x="4" y="22"/>
                    </a:cubicBezTo>
                    <a:cubicBezTo>
                      <a:pt x="3" y="21"/>
                      <a:pt x="5" y="22"/>
                      <a:pt x="5" y="22"/>
                    </a:cubicBezTo>
                    <a:cubicBezTo>
                      <a:pt x="6" y="22"/>
                      <a:pt x="6" y="22"/>
                      <a:pt x="7" y="22"/>
                    </a:cubicBezTo>
                    <a:cubicBezTo>
                      <a:pt x="7" y="22"/>
                      <a:pt x="7" y="22"/>
                      <a:pt x="7" y="22"/>
                    </a:cubicBezTo>
                    <a:cubicBezTo>
                      <a:pt x="7" y="22"/>
                      <a:pt x="7" y="22"/>
                      <a:pt x="7" y="22"/>
                    </a:cubicBezTo>
                    <a:cubicBezTo>
                      <a:pt x="6" y="23"/>
                      <a:pt x="6" y="23"/>
                      <a:pt x="7" y="24"/>
                    </a:cubicBezTo>
                    <a:cubicBezTo>
                      <a:pt x="7" y="26"/>
                      <a:pt x="8" y="27"/>
                      <a:pt x="7" y="28"/>
                    </a:cubicBezTo>
                    <a:cubicBezTo>
                      <a:pt x="6" y="29"/>
                      <a:pt x="6" y="30"/>
                      <a:pt x="6" y="31"/>
                    </a:cubicBezTo>
                    <a:cubicBezTo>
                      <a:pt x="6" y="31"/>
                      <a:pt x="7" y="31"/>
                      <a:pt x="8" y="31"/>
                    </a:cubicBezTo>
                    <a:cubicBezTo>
                      <a:pt x="9" y="31"/>
                      <a:pt x="9" y="31"/>
                      <a:pt x="10" y="31"/>
                    </a:cubicBezTo>
                    <a:cubicBezTo>
                      <a:pt x="12" y="31"/>
                      <a:pt x="12" y="29"/>
                      <a:pt x="14" y="29"/>
                    </a:cubicBezTo>
                    <a:cubicBezTo>
                      <a:pt x="16" y="30"/>
                      <a:pt x="17" y="29"/>
                      <a:pt x="16" y="30"/>
                    </a:cubicBezTo>
                    <a:cubicBezTo>
                      <a:pt x="15" y="31"/>
                      <a:pt x="14" y="32"/>
                      <a:pt x="15" y="34"/>
                    </a:cubicBezTo>
                    <a:cubicBezTo>
                      <a:pt x="15" y="35"/>
                      <a:pt x="16" y="37"/>
                      <a:pt x="16" y="37"/>
                    </a:cubicBezTo>
                    <a:cubicBezTo>
                      <a:pt x="16" y="36"/>
                      <a:pt x="18" y="37"/>
                      <a:pt x="18" y="37"/>
                    </a:cubicBezTo>
                    <a:cubicBezTo>
                      <a:pt x="18" y="37"/>
                      <a:pt x="17" y="39"/>
                      <a:pt x="17" y="40"/>
                    </a:cubicBezTo>
                    <a:cubicBezTo>
                      <a:pt x="17" y="42"/>
                      <a:pt x="19" y="42"/>
                      <a:pt x="17" y="43"/>
                    </a:cubicBezTo>
                    <a:cubicBezTo>
                      <a:pt x="16" y="43"/>
                      <a:pt x="14" y="44"/>
                      <a:pt x="12" y="44"/>
                    </a:cubicBezTo>
                    <a:cubicBezTo>
                      <a:pt x="11" y="44"/>
                      <a:pt x="10" y="43"/>
                      <a:pt x="10" y="44"/>
                    </a:cubicBezTo>
                    <a:cubicBezTo>
                      <a:pt x="9" y="45"/>
                      <a:pt x="8" y="45"/>
                      <a:pt x="8" y="45"/>
                    </a:cubicBezTo>
                    <a:cubicBezTo>
                      <a:pt x="9" y="46"/>
                      <a:pt x="11" y="46"/>
                      <a:pt x="11" y="47"/>
                    </a:cubicBezTo>
                    <a:cubicBezTo>
                      <a:pt x="12" y="47"/>
                      <a:pt x="10" y="47"/>
                      <a:pt x="9" y="48"/>
                    </a:cubicBezTo>
                    <a:cubicBezTo>
                      <a:pt x="9" y="48"/>
                      <a:pt x="9" y="48"/>
                      <a:pt x="10" y="49"/>
                    </a:cubicBezTo>
                    <a:cubicBezTo>
                      <a:pt x="11" y="49"/>
                      <a:pt x="10" y="50"/>
                      <a:pt x="8" y="51"/>
                    </a:cubicBezTo>
                    <a:cubicBezTo>
                      <a:pt x="7" y="52"/>
                      <a:pt x="6" y="53"/>
                      <a:pt x="5" y="54"/>
                    </a:cubicBezTo>
                    <a:cubicBezTo>
                      <a:pt x="4" y="55"/>
                      <a:pt x="5" y="56"/>
                      <a:pt x="7" y="56"/>
                    </a:cubicBezTo>
                    <a:cubicBezTo>
                      <a:pt x="8" y="56"/>
                      <a:pt x="9" y="55"/>
                      <a:pt x="9" y="54"/>
                    </a:cubicBezTo>
                    <a:cubicBezTo>
                      <a:pt x="10" y="54"/>
                      <a:pt x="9" y="55"/>
                      <a:pt x="10" y="55"/>
                    </a:cubicBezTo>
                    <a:cubicBezTo>
                      <a:pt x="11" y="56"/>
                      <a:pt x="11" y="56"/>
                      <a:pt x="13" y="56"/>
                    </a:cubicBezTo>
                    <a:cubicBezTo>
                      <a:pt x="15" y="57"/>
                      <a:pt x="15" y="57"/>
                      <a:pt x="16" y="57"/>
                    </a:cubicBezTo>
                    <a:cubicBezTo>
                      <a:pt x="18" y="56"/>
                      <a:pt x="20" y="54"/>
                      <a:pt x="20" y="55"/>
                    </a:cubicBezTo>
                    <a:cubicBezTo>
                      <a:pt x="19" y="56"/>
                      <a:pt x="19" y="57"/>
                      <a:pt x="18" y="58"/>
                    </a:cubicBezTo>
                    <a:cubicBezTo>
                      <a:pt x="17" y="59"/>
                      <a:pt x="17" y="59"/>
                      <a:pt x="16" y="59"/>
                    </a:cubicBezTo>
                    <a:cubicBezTo>
                      <a:pt x="14" y="59"/>
                      <a:pt x="14" y="58"/>
                      <a:pt x="13" y="59"/>
                    </a:cubicBezTo>
                    <a:cubicBezTo>
                      <a:pt x="12" y="59"/>
                      <a:pt x="11" y="60"/>
                      <a:pt x="10" y="59"/>
                    </a:cubicBezTo>
                    <a:cubicBezTo>
                      <a:pt x="8" y="59"/>
                      <a:pt x="9" y="57"/>
                      <a:pt x="8" y="58"/>
                    </a:cubicBezTo>
                    <a:cubicBezTo>
                      <a:pt x="8" y="59"/>
                      <a:pt x="9" y="61"/>
                      <a:pt x="8" y="62"/>
                    </a:cubicBezTo>
                    <a:cubicBezTo>
                      <a:pt x="6" y="63"/>
                      <a:pt x="5" y="66"/>
                      <a:pt x="4" y="66"/>
                    </a:cubicBezTo>
                    <a:cubicBezTo>
                      <a:pt x="2" y="66"/>
                      <a:pt x="1" y="67"/>
                      <a:pt x="3" y="67"/>
                    </a:cubicBezTo>
                    <a:cubicBezTo>
                      <a:pt x="4" y="67"/>
                      <a:pt x="5" y="67"/>
                      <a:pt x="5" y="67"/>
                    </a:cubicBezTo>
                    <a:cubicBezTo>
                      <a:pt x="4" y="68"/>
                      <a:pt x="4" y="69"/>
                      <a:pt x="5" y="67"/>
                    </a:cubicBezTo>
                    <a:cubicBezTo>
                      <a:pt x="6" y="66"/>
                      <a:pt x="8" y="65"/>
                      <a:pt x="9" y="65"/>
                    </a:cubicBezTo>
                    <a:cubicBezTo>
                      <a:pt x="10" y="65"/>
                      <a:pt x="11" y="65"/>
                      <a:pt x="12" y="65"/>
                    </a:cubicBezTo>
                    <a:cubicBezTo>
                      <a:pt x="12" y="65"/>
                      <a:pt x="13" y="66"/>
                      <a:pt x="14" y="65"/>
                    </a:cubicBezTo>
                    <a:cubicBezTo>
                      <a:pt x="15" y="63"/>
                      <a:pt x="15" y="62"/>
                      <a:pt x="17" y="62"/>
                    </a:cubicBezTo>
                    <a:cubicBezTo>
                      <a:pt x="19" y="62"/>
                      <a:pt x="20" y="64"/>
                      <a:pt x="21" y="63"/>
                    </a:cubicBezTo>
                    <a:cubicBezTo>
                      <a:pt x="22" y="62"/>
                      <a:pt x="23" y="62"/>
                      <a:pt x="25" y="62"/>
                    </a:cubicBezTo>
                    <a:cubicBezTo>
                      <a:pt x="26" y="62"/>
                      <a:pt x="26" y="63"/>
                      <a:pt x="27" y="63"/>
                    </a:cubicBezTo>
                    <a:cubicBezTo>
                      <a:pt x="29" y="62"/>
                      <a:pt x="32" y="62"/>
                      <a:pt x="34" y="62"/>
                    </a:cubicBezTo>
                    <a:cubicBezTo>
                      <a:pt x="37" y="62"/>
                      <a:pt x="39" y="61"/>
                      <a:pt x="41" y="60"/>
                    </a:cubicBezTo>
                    <a:cubicBezTo>
                      <a:pt x="42" y="58"/>
                      <a:pt x="43" y="58"/>
                      <a:pt x="41" y="58"/>
                    </a:cubicBezTo>
                    <a:cubicBezTo>
                      <a:pt x="40" y="58"/>
                      <a:pt x="36" y="58"/>
                      <a:pt x="37" y="57"/>
                    </a:cubicBezTo>
                    <a:cubicBezTo>
                      <a:pt x="38" y="56"/>
                      <a:pt x="40" y="54"/>
                      <a:pt x="41" y="53"/>
                    </a:cubicBezTo>
                    <a:cubicBezTo>
                      <a:pt x="43" y="52"/>
                      <a:pt x="44" y="50"/>
                      <a:pt x="44" y="48"/>
                    </a:cubicBezTo>
                    <a:cubicBezTo>
                      <a:pt x="43" y="47"/>
                      <a:pt x="41" y="45"/>
                      <a:pt x="40" y="46"/>
                    </a:cubicBezTo>
                    <a:cubicBezTo>
                      <a:pt x="39" y="46"/>
                      <a:pt x="37" y="47"/>
                      <a:pt x="36" y="46"/>
                    </a:cubicBezTo>
                    <a:cubicBezTo>
                      <a:pt x="34" y="46"/>
                      <a:pt x="35" y="46"/>
                      <a:pt x="35" y="45"/>
                    </a:cubicBezTo>
                    <a:cubicBezTo>
                      <a:pt x="36" y="44"/>
                      <a:pt x="36" y="42"/>
                      <a:pt x="34" y="41"/>
                    </a:cubicBezTo>
                    <a:cubicBezTo>
                      <a:pt x="33" y="40"/>
                      <a:pt x="32" y="40"/>
                      <a:pt x="31" y="40"/>
                    </a:cubicBezTo>
                    <a:cubicBezTo>
                      <a:pt x="30" y="39"/>
                      <a:pt x="32" y="39"/>
                      <a:pt x="33" y="39"/>
                    </a:cubicBezTo>
                    <a:cubicBezTo>
                      <a:pt x="34" y="39"/>
                      <a:pt x="34" y="37"/>
                      <a:pt x="32" y="36"/>
                    </a:cubicBezTo>
                    <a:cubicBezTo>
                      <a:pt x="31" y="34"/>
                      <a:pt x="29" y="34"/>
                      <a:pt x="27" y="32"/>
                    </a:cubicBezTo>
                    <a:cubicBezTo>
                      <a:pt x="26" y="31"/>
                      <a:pt x="25" y="26"/>
                      <a:pt x="23" y="24"/>
                    </a:cubicBezTo>
                    <a:cubicBezTo>
                      <a:pt x="21" y="22"/>
                      <a:pt x="20" y="21"/>
                      <a:pt x="19" y="21"/>
                    </a:cubicBezTo>
                    <a:cubicBezTo>
                      <a:pt x="18" y="21"/>
                      <a:pt x="17" y="23"/>
                      <a:pt x="14" y="22"/>
                    </a:cubicBezTo>
                    <a:cubicBezTo>
                      <a:pt x="12" y="21"/>
                      <a:pt x="13" y="21"/>
                      <a:pt x="15" y="21"/>
                    </a:cubicBezTo>
                    <a:cubicBezTo>
                      <a:pt x="16" y="21"/>
                      <a:pt x="20" y="19"/>
                      <a:pt x="18" y="19"/>
                    </a:cubicBezTo>
                    <a:cubicBezTo>
                      <a:pt x="17" y="19"/>
                      <a:pt x="14" y="19"/>
                      <a:pt x="16" y="18"/>
                    </a:cubicBezTo>
                    <a:cubicBezTo>
                      <a:pt x="19" y="17"/>
                      <a:pt x="19" y="19"/>
                      <a:pt x="21" y="15"/>
                    </a:cubicBezTo>
                    <a:cubicBezTo>
                      <a:pt x="22" y="11"/>
                      <a:pt x="24" y="10"/>
                      <a:pt x="24" y="9"/>
                    </a:cubicBezTo>
                    <a:cubicBezTo>
                      <a:pt x="23" y="8"/>
                      <a:pt x="22" y="7"/>
                      <a:pt x="21" y="7"/>
                    </a:cubicBezTo>
                    <a:cubicBezTo>
                      <a:pt x="19" y="7"/>
                      <a:pt x="14" y="7"/>
                      <a:pt x="14" y="8"/>
                    </a:cubicBezTo>
                    <a:cubicBezTo>
                      <a:pt x="13" y="8"/>
                      <a:pt x="11" y="9"/>
                      <a:pt x="10" y="9"/>
                    </a:cubicBezTo>
                    <a:cubicBezTo>
                      <a:pt x="10" y="9"/>
                      <a:pt x="9" y="9"/>
                      <a:pt x="10" y="8"/>
                    </a:cubicBezTo>
                    <a:cubicBezTo>
                      <a:pt x="12" y="7"/>
                      <a:pt x="13" y="8"/>
                      <a:pt x="12" y="7"/>
                    </a:cubicBezTo>
                    <a:cubicBezTo>
                      <a:pt x="10" y="6"/>
                      <a:pt x="8" y="7"/>
                      <a:pt x="10" y="6"/>
                    </a:cubicBezTo>
                    <a:cubicBezTo>
                      <a:pt x="11" y="5"/>
                      <a:pt x="13" y="4"/>
                      <a:pt x="15" y="3"/>
                    </a:cubicBezTo>
                    <a:cubicBezTo>
                      <a:pt x="16" y="2"/>
                      <a:pt x="18" y="1"/>
                      <a:pt x="16" y="0"/>
                    </a:cubicBezTo>
                    <a:cubicBezTo>
                      <a:pt x="15" y="0"/>
                      <a:pt x="13" y="0"/>
                      <a:pt x="12" y="0"/>
                    </a:cubicBezTo>
                    <a:cubicBezTo>
                      <a:pt x="11" y="1"/>
                      <a:pt x="11" y="1"/>
                      <a:pt x="9" y="1"/>
                    </a:cubicBezTo>
                    <a:cubicBezTo>
                      <a:pt x="7" y="1"/>
                      <a:pt x="5" y="0"/>
                      <a:pt x="5" y="1"/>
                    </a:cubicBezTo>
                    <a:cubicBezTo>
                      <a:pt x="5" y="2"/>
                      <a:pt x="6" y="3"/>
                      <a:pt x="4" y="3"/>
                    </a:cubicBezTo>
                    <a:cubicBezTo>
                      <a:pt x="3" y="3"/>
                      <a:pt x="4" y="3"/>
                      <a:pt x="5" y="4"/>
                    </a:cubicBezTo>
                    <a:cubicBezTo>
                      <a:pt x="5" y="4"/>
                      <a:pt x="5" y="6"/>
                      <a:pt x="3" y="6"/>
                    </a:cubicBezTo>
                    <a:cubicBezTo>
                      <a:pt x="2" y="6"/>
                      <a:pt x="1" y="7"/>
                      <a:pt x="1" y="8"/>
                    </a:cubicBezTo>
                    <a:cubicBezTo>
                      <a:pt x="2" y="9"/>
                      <a:pt x="3" y="9"/>
                      <a:pt x="3" y="11"/>
                    </a:cubicBezTo>
                    <a:cubicBezTo>
                      <a:pt x="3" y="12"/>
                      <a:pt x="2" y="14"/>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84"/>
              <p:cNvSpPr/>
              <p:nvPr/>
            </p:nvSpPr>
            <p:spPr bwMode="auto">
              <a:xfrm>
                <a:off x="5405" y="1241"/>
                <a:ext cx="85" cy="41"/>
              </a:xfrm>
              <a:custGeom>
                <a:avLst/>
                <a:gdLst>
                  <a:gd name="T0" fmla="*/ 56 w 62"/>
                  <a:gd name="T1" fmla="*/ 19 h 30"/>
                  <a:gd name="T2" fmla="*/ 60 w 62"/>
                  <a:gd name="T3" fmla="*/ 15 h 30"/>
                  <a:gd name="T4" fmla="*/ 61 w 62"/>
                  <a:gd name="T5" fmla="*/ 13 h 30"/>
                  <a:gd name="T6" fmla="*/ 61 w 62"/>
                  <a:gd name="T7" fmla="*/ 10 h 30"/>
                  <a:gd name="T8" fmla="*/ 57 w 62"/>
                  <a:gd name="T9" fmla="*/ 9 h 30"/>
                  <a:gd name="T10" fmla="*/ 55 w 62"/>
                  <a:gd name="T11" fmla="*/ 7 h 30"/>
                  <a:gd name="T12" fmla="*/ 53 w 62"/>
                  <a:gd name="T13" fmla="*/ 4 h 30"/>
                  <a:gd name="T14" fmla="*/ 50 w 62"/>
                  <a:gd name="T15" fmla="*/ 3 h 30"/>
                  <a:gd name="T16" fmla="*/ 45 w 62"/>
                  <a:gd name="T17" fmla="*/ 1 h 30"/>
                  <a:gd name="T18" fmla="*/ 43 w 62"/>
                  <a:gd name="T19" fmla="*/ 4 h 30"/>
                  <a:gd name="T20" fmla="*/ 39 w 62"/>
                  <a:gd name="T21" fmla="*/ 6 h 30"/>
                  <a:gd name="T22" fmla="*/ 37 w 62"/>
                  <a:gd name="T23" fmla="*/ 9 h 30"/>
                  <a:gd name="T24" fmla="*/ 30 w 62"/>
                  <a:gd name="T25" fmla="*/ 6 h 30"/>
                  <a:gd name="T26" fmla="*/ 26 w 62"/>
                  <a:gd name="T27" fmla="*/ 6 h 30"/>
                  <a:gd name="T28" fmla="*/ 25 w 62"/>
                  <a:gd name="T29" fmla="*/ 7 h 30"/>
                  <a:gd name="T30" fmla="*/ 23 w 62"/>
                  <a:gd name="T31" fmla="*/ 9 h 30"/>
                  <a:gd name="T32" fmla="*/ 18 w 62"/>
                  <a:gd name="T33" fmla="*/ 11 h 30"/>
                  <a:gd name="T34" fmla="*/ 18 w 62"/>
                  <a:gd name="T35" fmla="*/ 7 h 30"/>
                  <a:gd name="T36" fmla="*/ 9 w 62"/>
                  <a:gd name="T37" fmla="*/ 2 h 30"/>
                  <a:gd name="T38" fmla="*/ 10 w 62"/>
                  <a:gd name="T39" fmla="*/ 4 h 30"/>
                  <a:gd name="T40" fmla="*/ 12 w 62"/>
                  <a:gd name="T41" fmla="*/ 6 h 30"/>
                  <a:gd name="T42" fmla="*/ 9 w 62"/>
                  <a:gd name="T43" fmla="*/ 6 h 30"/>
                  <a:gd name="T44" fmla="*/ 5 w 62"/>
                  <a:gd name="T45" fmla="*/ 5 h 30"/>
                  <a:gd name="T46" fmla="*/ 4 w 62"/>
                  <a:gd name="T47" fmla="*/ 6 h 30"/>
                  <a:gd name="T48" fmla="*/ 5 w 62"/>
                  <a:gd name="T49" fmla="*/ 8 h 30"/>
                  <a:gd name="T50" fmla="*/ 1 w 62"/>
                  <a:gd name="T51" fmla="*/ 9 h 30"/>
                  <a:gd name="T52" fmla="*/ 7 w 62"/>
                  <a:gd name="T53" fmla="*/ 10 h 30"/>
                  <a:gd name="T54" fmla="*/ 14 w 62"/>
                  <a:gd name="T55" fmla="*/ 11 h 30"/>
                  <a:gd name="T56" fmla="*/ 13 w 62"/>
                  <a:gd name="T57" fmla="*/ 14 h 30"/>
                  <a:gd name="T58" fmla="*/ 7 w 62"/>
                  <a:gd name="T59" fmla="*/ 15 h 30"/>
                  <a:gd name="T60" fmla="*/ 13 w 62"/>
                  <a:gd name="T61" fmla="*/ 18 h 30"/>
                  <a:gd name="T62" fmla="*/ 17 w 62"/>
                  <a:gd name="T63" fmla="*/ 19 h 30"/>
                  <a:gd name="T64" fmla="*/ 17 w 62"/>
                  <a:gd name="T65" fmla="*/ 21 h 30"/>
                  <a:gd name="T66" fmla="*/ 11 w 62"/>
                  <a:gd name="T67" fmla="*/ 25 h 30"/>
                  <a:gd name="T68" fmla="*/ 20 w 62"/>
                  <a:gd name="T69" fmla="*/ 25 h 30"/>
                  <a:gd name="T70" fmla="*/ 24 w 62"/>
                  <a:gd name="T71" fmla="*/ 27 h 30"/>
                  <a:gd name="T72" fmla="*/ 37 w 62"/>
                  <a:gd name="T73" fmla="*/ 27 h 30"/>
                  <a:gd name="T74" fmla="*/ 51 w 62"/>
                  <a:gd name="T7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30">
                    <a:moveTo>
                      <a:pt x="51" y="21"/>
                    </a:moveTo>
                    <a:cubicBezTo>
                      <a:pt x="54" y="21"/>
                      <a:pt x="56" y="20"/>
                      <a:pt x="56" y="19"/>
                    </a:cubicBezTo>
                    <a:cubicBezTo>
                      <a:pt x="57" y="18"/>
                      <a:pt x="58" y="17"/>
                      <a:pt x="59" y="17"/>
                    </a:cubicBezTo>
                    <a:cubicBezTo>
                      <a:pt x="60" y="17"/>
                      <a:pt x="60" y="16"/>
                      <a:pt x="60" y="15"/>
                    </a:cubicBezTo>
                    <a:cubicBezTo>
                      <a:pt x="59" y="14"/>
                      <a:pt x="60" y="14"/>
                      <a:pt x="61" y="14"/>
                    </a:cubicBezTo>
                    <a:cubicBezTo>
                      <a:pt x="62" y="14"/>
                      <a:pt x="62" y="14"/>
                      <a:pt x="61" y="13"/>
                    </a:cubicBezTo>
                    <a:cubicBezTo>
                      <a:pt x="60" y="13"/>
                      <a:pt x="60" y="12"/>
                      <a:pt x="60" y="12"/>
                    </a:cubicBezTo>
                    <a:cubicBezTo>
                      <a:pt x="60" y="11"/>
                      <a:pt x="62" y="11"/>
                      <a:pt x="61" y="10"/>
                    </a:cubicBezTo>
                    <a:cubicBezTo>
                      <a:pt x="59" y="10"/>
                      <a:pt x="58" y="9"/>
                      <a:pt x="57" y="9"/>
                    </a:cubicBezTo>
                    <a:cubicBezTo>
                      <a:pt x="57" y="10"/>
                      <a:pt x="56" y="9"/>
                      <a:pt x="57" y="9"/>
                    </a:cubicBezTo>
                    <a:cubicBezTo>
                      <a:pt x="57" y="8"/>
                      <a:pt x="57" y="8"/>
                      <a:pt x="56" y="8"/>
                    </a:cubicBezTo>
                    <a:cubicBezTo>
                      <a:pt x="54" y="8"/>
                      <a:pt x="54" y="8"/>
                      <a:pt x="55" y="7"/>
                    </a:cubicBezTo>
                    <a:cubicBezTo>
                      <a:pt x="56" y="6"/>
                      <a:pt x="56" y="6"/>
                      <a:pt x="55" y="5"/>
                    </a:cubicBezTo>
                    <a:cubicBezTo>
                      <a:pt x="54" y="4"/>
                      <a:pt x="52" y="5"/>
                      <a:pt x="53" y="4"/>
                    </a:cubicBezTo>
                    <a:cubicBezTo>
                      <a:pt x="54" y="3"/>
                      <a:pt x="56" y="2"/>
                      <a:pt x="55" y="2"/>
                    </a:cubicBezTo>
                    <a:cubicBezTo>
                      <a:pt x="54" y="3"/>
                      <a:pt x="51" y="4"/>
                      <a:pt x="50" y="3"/>
                    </a:cubicBezTo>
                    <a:cubicBezTo>
                      <a:pt x="49" y="3"/>
                      <a:pt x="49" y="1"/>
                      <a:pt x="47" y="1"/>
                    </a:cubicBezTo>
                    <a:cubicBezTo>
                      <a:pt x="46" y="0"/>
                      <a:pt x="44" y="0"/>
                      <a:pt x="45" y="1"/>
                    </a:cubicBezTo>
                    <a:cubicBezTo>
                      <a:pt x="45" y="2"/>
                      <a:pt x="46" y="3"/>
                      <a:pt x="45" y="4"/>
                    </a:cubicBezTo>
                    <a:cubicBezTo>
                      <a:pt x="45" y="4"/>
                      <a:pt x="44" y="5"/>
                      <a:pt x="43" y="4"/>
                    </a:cubicBezTo>
                    <a:cubicBezTo>
                      <a:pt x="43" y="4"/>
                      <a:pt x="42" y="4"/>
                      <a:pt x="42" y="4"/>
                    </a:cubicBezTo>
                    <a:cubicBezTo>
                      <a:pt x="41" y="5"/>
                      <a:pt x="40" y="6"/>
                      <a:pt x="39" y="6"/>
                    </a:cubicBezTo>
                    <a:cubicBezTo>
                      <a:pt x="39" y="5"/>
                      <a:pt x="37" y="4"/>
                      <a:pt x="36" y="4"/>
                    </a:cubicBezTo>
                    <a:cubicBezTo>
                      <a:pt x="36" y="5"/>
                      <a:pt x="38" y="10"/>
                      <a:pt x="37" y="9"/>
                    </a:cubicBezTo>
                    <a:cubicBezTo>
                      <a:pt x="37" y="8"/>
                      <a:pt x="32" y="3"/>
                      <a:pt x="31" y="4"/>
                    </a:cubicBezTo>
                    <a:cubicBezTo>
                      <a:pt x="29" y="5"/>
                      <a:pt x="30" y="5"/>
                      <a:pt x="30" y="6"/>
                    </a:cubicBezTo>
                    <a:cubicBezTo>
                      <a:pt x="29" y="7"/>
                      <a:pt x="30" y="8"/>
                      <a:pt x="29" y="8"/>
                    </a:cubicBezTo>
                    <a:cubicBezTo>
                      <a:pt x="28" y="8"/>
                      <a:pt x="27" y="7"/>
                      <a:pt x="26" y="6"/>
                    </a:cubicBezTo>
                    <a:cubicBezTo>
                      <a:pt x="25" y="5"/>
                      <a:pt x="25" y="5"/>
                      <a:pt x="24" y="5"/>
                    </a:cubicBezTo>
                    <a:cubicBezTo>
                      <a:pt x="24" y="5"/>
                      <a:pt x="24" y="6"/>
                      <a:pt x="25" y="7"/>
                    </a:cubicBezTo>
                    <a:cubicBezTo>
                      <a:pt x="25" y="7"/>
                      <a:pt x="26" y="9"/>
                      <a:pt x="25" y="9"/>
                    </a:cubicBezTo>
                    <a:cubicBezTo>
                      <a:pt x="24" y="10"/>
                      <a:pt x="24" y="10"/>
                      <a:pt x="23" y="9"/>
                    </a:cubicBezTo>
                    <a:cubicBezTo>
                      <a:pt x="22" y="9"/>
                      <a:pt x="21" y="10"/>
                      <a:pt x="20" y="12"/>
                    </a:cubicBezTo>
                    <a:cubicBezTo>
                      <a:pt x="19" y="13"/>
                      <a:pt x="20" y="12"/>
                      <a:pt x="18" y="11"/>
                    </a:cubicBezTo>
                    <a:cubicBezTo>
                      <a:pt x="17" y="9"/>
                      <a:pt x="15" y="8"/>
                      <a:pt x="16" y="8"/>
                    </a:cubicBezTo>
                    <a:cubicBezTo>
                      <a:pt x="17" y="8"/>
                      <a:pt x="19" y="8"/>
                      <a:pt x="18" y="7"/>
                    </a:cubicBezTo>
                    <a:cubicBezTo>
                      <a:pt x="17" y="6"/>
                      <a:pt x="13" y="1"/>
                      <a:pt x="11" y="1"/>
                    </a:cubicBezTo>
                    <a:cubicBezTo>
                      <a:pt x="10" y="1"/>
                      <a:pt x="8" y="0"/>
                      <a:pt x="9" y="2"/>
                    </a:cubicBezTo>
                    <a:cubicBezTo>
                      <a:pt x="10" y="3"/>
                      <a:pt x="10" y="2"/>
                      <a:pt x="11" y="3"/>
                    </a:cubicBezTo>
                    <a:cubicBezTo>
                      <a:pt x="11" y="3"/>
                      <a:pt x="11" y="4"/>
                      <a:pt x="10" y="4"/>
                    </a:cubicBezTo>
                    <a:cubicBezTo>
                      <a:pt x="9" y="4"/>
                      <a:pt x="10" y="4"/>
                      <a:pt x="11" y="4"/>
                    </a:cubicBezTo>
                    <a:cubicBezTo>
                      <a:pt x="12" y="4"/>
                      <a:pt x="12" y="5"/>
                      <a:pt x="12" y="6"/>
                    </a:cubicBezTo>
                    <a:cubicBezTo>
                      <a:pt x="11" y="7"/>
                      <a:pt x="12" y="9"/>
                      <a:pt x="11" y="7"/>
                    </a:cubicBezTo>
                    <a:cubicBezTo>
                      <a:pt x="10" y="6"/>
                      <a:pt x="10" y="6"/>
                      <a:pt x="9" y="6"/>
                    </a:cubicBezTo>
                    <a:cubicBezTo>
                      <a:pt x="8" y="5"/>
                      <a:pt x="8" y="4"/>
                      <a:pt x="7" y="4"/>
                    </a:cubicBezTo>
                    <a:cubicBezTo>
                      <a:pt x="6" y="4"/>
                      <a:pt x="4" y="4"/>
                      <a:pt x="5" y="5"/>
                    </a:cubicBezTo>
                    <a:cubicBezTo>
                      <a:pt x="6" y="6"/>
                      <a:pt x="7" y="5"/>
                      <a:pt x="6" y="6"/>
                    </a:cubicBezTo>
                    <a:cubicBezTo>
                      <a:pt x="5" y="6"/>
                      <a:pt x="3" y="6"/>
                      <a:pt x="4" y="6"/>
                    </a:cubicBezTo>
                    <a:cubicBezTo>
                      <a:pt x="5" y="7"/>
                      <a:pt x="7" y="7"/>
                      <a:pt x="6" y="7"/>
                    </a:cubicBezTo>
                    <a:cubicBezTo>
                      <a:pt x="5" y="7"/>
                      <a:pt x="7" y="9"/>
                      <a:pt x="5" y="8"/>
                    </a:cubicBezTo>
                    <a:cubicBezTo>
                      <a:pt x="4" y="8"/>
                      <a:pt x="4" y="8"/>
                      <a:pt x="3" y="8"/>
                    </a:cubicBezTo>
                    <a:cubicBezTo>
                      <a:pt x="2" y="8"/>
                      <a:pt x="3" y="10"/>
                      <a:pt x="1" y="9"/>
                    </a:cubicBezTo>
                    <a:cubicBezTo>
                      <a:pt x="0" y="9"/>
                      <a:pt x="2" y="10"/>
                      <a:pt x="3" y="11"/>
                    </a:cubicBezTo>
                    <a:cubicBezTo>
                      <a:pt x="5" y="11"/>
                      <a:pt x="5" y="11"/>
                      <a:pt x="7" y="10"/>
                    </a:cubicBezTo>
                    <a:cubicBezTo>
                      <a:pt x="9" y="10"/>
                      <a:pt x="10" y="10"/>
                      <a:pt x="11" y="10"/>
                    </a:cubicBezTo>
                    <a:cubicBezTo>
                      <a:pt x="12" y="10"/>
                      <a:pt x="13" y="10"/>
                      <a:pt x="14" y="11"/>
                    </a:cubicBezTo>
                    <a:cubicBezTo>
                      <a:pt x="14" y="11"/>
                      <a:pt x="16" y="11"/>
                      <a:pt x="14" y="12"/>
                    </a:cubicBezTo>
                    <a:cubicBezTo>
                      <a:pt x="12" y="12"/>
                      <a:pt x="12" y="13"/>
                      <a:pt x="13" y="14"/>
                    </a:cubicBezTo>
                    <a:cubicBezTo>
                      <a:pt x="15" y="15"/>
                      <a:pt x="15" y="14"/>
                      <a:pt x="12" y="15"/>
                    </a:cubicBezTo>
                    <a:cubicBezTo>
                      <a:pt x="10" y="15"/>
                      <a:pt x="10" y="15"/>
                      <a:pt x="7" y="15"/>
                    </a:cubicBezTo>
                    <a:cubicBezTo>
                      <a:pt x="5" y="15"/>
                      <a:pt x="2" y="16"/>
                      <a:pt x="5" y="17"/>
                    </a:cubicBezTo>
                    <a:cubicBezTo>
                      <a:pt x="7" y="17"/>
                      <a:pt x="13" y="17"/>
                      <a:pt x="13" y="18"/>
                    </a:cubicBezTo>
                    <a:cubicBezTo>
                      <a:pt x="13" y="19"/>
                      <a:pt x="13" y="20"/>
                      <a:pt x="14" y="19"/>
                    </a:cubicBezTo>
                    <a:cubicBezTo>
                      <a:pt x="15" y="19"/>
                      <a:pt x="18" y="18"/>
                      <a:pt x="17" y="19"/>
                    </a:cubicBezTo>
                    <a:cubicBezTo>
                      <a:pt x="16" y="19"/>
                      <a:pt x="14" y="20"/>
                      <a:pt x="15" y="20"/>
                    </a:cubicBezTo>
                    <a:cubicBezTo>
                      <a:pt x="17" y="20"/>
                      <a:pt x="19" y="20"/>
                      <a:pt x="17" y="21"/>
                    </a:cubicBezTo>
                    <a:cubicBezTo>
                      <a:pt x="16" y="22"/>
                      <a:pt x="15" y="23"/>
                      <a:pt x="14" y="23"/>
                    </a:cubicBezTo>
                    <a:cubicBezTo>
                      <a:pt x="13" y="24"/>
                      <a:pt x="11" y="24"/>
                      <a:pt x="11" y="25"/>
                    </a:cubicBezTo>
                    <a:cubicBezTo>
                      <a:pt x="11" y="25"/>
                      <a:pt x="11" y="26"/>
                      <a:pt x="14" y="26"/>
                    </a:cubicBezTo>
                    <a:cubicBezTo>
                      <a:pt x="16" y="26"/>
                      <a:pt x="18" y="25"/>
                      <a:pt x="20" y="25"/>
                    </a:cubicBezTo>
                    <a:cubicBezTo>
                      <a:pt x="22" y="26"/>
                      <a:pt x="24" y="26"/>
                      <a:pt x="24" y="26"/>
                    </a:cubicBezTo>
                    <a:cubicBezTo>
                      <a:pt x="23" y="26"/>
                      <a:pt x="23" y="27"/>
                      <a:pt x="24" y="27"/>
                    </a:cubicBezTo>
                    <a:cubicBezTo>
                      <a:pt x="25" y="28"/>
                      <a:pt x="31" y="30"/>
                      <a:pt x="34" y="29"/>
                    </a:cubicBezTo>
                    <a:cubicBezTo>
                      <a:pt x="36" y="29"/>
                      <a:pt x="37" y="28"/>
                      <a:pt x="37" y="27"/>
                    </a:cubicBezTo>
                    <a:cubicBezTo>
                      <a:pt x="38" y="27"/>
                      <a:pt x="43" y="28"/>
                      <a:pt x="45" y="26"/>
                    </a:cubicBezTo>
                    <a:cubicBezTo>
                      <a:pt x="47" y="24"/>
                      <a:pt x="49" y="22"/>
                      <a:pt x="5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85"/>
              <p:cNvSpPr/>
              <p:nvPr/>
            </p:nvSpPr>
            <p:spPr bwMode="auto">
              <a:xfrm>
                <a:off x="5678" y="1034"/>
                <a:ext cx="86" cy="62"/>
              </a:xfrm>
              <a:custGeom>
                <a:avLst/>
                <a:gdLst>
                  <a:gd name="T0" fmla="*/ 8 w 62"/>
                  <a:gd name="T1" fmla="*/ 11 h 45"/>
                  <a:gd name="T2" fmla="*/ 10 w 62"/>
                  <a:gd name="T3" fmla="*/ 15 h 45"/>
                  <a:gd name="T4" fmla="*/ 3 w 62"/>
                  <a:gd name="T5" fmla="*/ 15 h 45"/>
                  <a:gd name="T6" fmla="*/ 9 w 62"/>
                  <a:gd name="T7" fmla="*/ 19 h 45"/>
                  <a:gd name="T8" fmla="*/ 10 w 62"/>
                  <a:gd name="T9" fmla="*/ 23 h 45"/>
                  <a:gd name="T10" fmla="*/ 22 w 62"/>
                  <a:gd name="T11" fmla="*/ 21 h 45"/>
                  <a:gd name="T12" fmla="*/ 24 w 62"/>
                  <a:gd name="T13" fmla="*/ 18 h 45"/>
                  <a:gd name="T14" fmla="*/ 27 w 62"/>
                  <a:gd name="T15" fmla="*/ 18 h 45"/>
                  <a:gd name="T16" fmla="*/ 32 w 62"/>
                  <a:gd name="T17" fmla="*/ 19 h 45"/>
                  <a:gd name="T18" fmla="*/ 33 w 62"/>
                  <a:gd name="T19" fmla="*/ 22 h 45"/>
                  <a:gd name="T20" fmla="*/ 29 w 62"/>
                  <a:gd name="T21" fmla="*/ 23 h 45"/>
                  <a:gd name="T22" fmla="*/ 17 w 62"/>
                  <a:gd name="T23" fmla="*/ 27 h 45"/>
                  <a:gd name="T24" fmla="*/ 26 w 62"/>
                  <a:gd name="T25" fmla="*/ 28 h 45"/>
                  <a:gd name="T26" fmla="*/ 33 w 62"/>
                  <a:gd name="T27" fmla="*/ 29 h 45"/>
                  <a:gd name="T28" fmla="*/ 24 w 62"/>
                  <a:gd name="T29" fmla="*/ 31 h 45"/>
                  <a:gd name="T30" fmla="*/ 27 w 62"/>
                  <a:gd name="T31" fmla="*/ 33 h 45"/>
                  <a:gd name="T32" fmla="*/ 19 w 62"/>
                  <a:gd name="T33" fmla="*/ 34 h 45"/>
                  <a:gd name="T34" fmla="*/ 31 w 62"/>
                  <a:gd name="T35" fmla="*/ 38 h 45"/>
                  <a:gd name="T36" fmla="*/ 30 w 62"/>
                  <a:gd name="T37" fmla="*/ 41 h 45"/>
                  <a:gd name="T38" fmla="*/ 36 w 62"/>
                  <a:gd name="T39" fmla="*/ 39 h 45"/>
                  <a:gd name="T40" fmla="*/ 43 w 62"/>
                  <a:gd name="T41" fmla="*/ 28 h 45"/>
                  <a:gd name="T42" fmla="*/ 46 w 62"/>
                  <a:gd name="T43" fmla="*/ 22 h 45"/>
                  <a:gd name="T44" fmla="*/ 57 w 62"/>
                  <a:gd name="T45" fmla="*/ 18 h 45"/>
                  <a:gd name="T46" fmla="*/ 55 w 62"/>
                  <a:gd name="T47" fmla="*/ 15 h 45"/>
                  <a:gd name="T48" fmla="*/ 53 w 62"/>
                  <a:gd name="T49" fmla="*/ 13 h 45"/>
                  <a:gd name="T50" fmla="*/ 45 w 62"/>
                  <a:gd name="T51" fmla="*/ 8 h 45"/>
                  <a:gd name="T52" fmla="*/ 40 w 62"/>
                  <a:gd name="T53" fmla="*/ 8 h 45"/>
                  <a:gd name="T54" fmla="*/ 38 w 62"/>
                  <a:gd name="T55" fmla="*/ 3 h 45"/>
                  <a:gd name="T56" fmla="*/ 34 w 62"/>
                  <a:gd name="T57" fmla="*/ 3 h 45"/>
                  <a:gd name="T58" fmla="*/ 31 w 62"/>
                  <a:gd name="T59" fmla="*/ 3 h 45"/>
                  <a:gd name="T60" fmla="*/ 30 w 62"/>
                  <a:gd name="T61" fmla="*/ 7 h 45"/>
                  <a:gd name="T62" fmla="*/ 30 w 62"/>
                  <a:gd name="T63" fmla="*/ 13 h 45"/>
                  <a:gd name="T64" fmla="*/ 23 w 62"/>
                  <a:gd name="T65" fmla="*/ 5 h 45"/>
                  <a:gd name="T66" fmla="*/ 21 w 62"/>
                  <a:gd name="T67" fmla="*/ 9 h 45"/>
                  <a:gd name="T68" fmla="*/ 15 w 62"/>
                  <a:gd name="T69" fmla="*/ 6 h 45"/>
                  <a:gd name="T70" fmla="*/ 19 w 62"/>
                  <a:gd name="T71" fmla="*/ 3 h 45"/>
                  <a:gd name="T72" fmla="*/ 10 w 62"/>
                  <a:gd name="T73" fmla="*/ 4 h 45"/>
                  <a:gd name="T74" fmla="*/ 6 w 62"/>
                  <a:gd name="T75" fmla="*/ 4 h 45"/>
                  <a:gd name="T76" fmla="*/ 2 w 62"/>
                  <a:gd name="T77" fmla="*/ 5 h 45"/>
                  <a:gd name="T78" fmla="*/ 2 w 62"/>
                  <a:gd name="T7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 h="45">
                    <a:moveTo>
                      <a:pt x="5" y="12"/>
                    </a:moveTo>
                    <a:cubicBezTo>
                      <a:pt x="6" y="12"/>
                      <a:pt x="7" y="10"/>
                      <a:pt x="8" y="11"/>
                    </a:cubicBezTo>
                    <a:cubicBezTo>
                      <a:pt x="10" y="11"/>
                      <a:pt x="9" y="11"/>
                      <a:pt x="8" y="12"/>
                    </a:cubicBezTo>
                    <a:cubicBezTo>
                      <a:pt x="8" y="13"/>
                      <a:pt x="9" y="14"/>
                      <a:pt x="10" y="15"/>
                    </a:cubicBezTo>
                    <a:cubicBezTo>
                      <a:pt x="11" y="15"/>
                      <a:pt x="10" y="15"/>
                      <a:pt x="8" y="15"/>
                    </a:cubicBezTo>
                    <a:cubicBezTo>
                      <a:pt x="5" y="15"/>
                      <a:pt x="1" y="14"/>
                      <a:pt x="3" y="15"/>
                    </a:cubicBezTo>
                    <a:cubicBezTo>
                      <a:pt x="5" y="16"/>
                      <a:pt x="5" y="17"/>
                      <a:pt x="6" y="18"/>
                    </a:cubicBezTo>
                    <a:cubicBezTo>
                      <a:pt x="7" y="19"/>
                      <a:pt x="8" y="19"/>
                      <a:pt x="9" y="19"/>
                    </a:cubicBezTo>
                    <a:cubicBezTo>
                      <a:pt x="11" y="19"/>
                      <a:pt x="14" y="21"/>
                      <a:pt x="12" y="21"/>
                    </a:cubicBezTo>
                    <a:cubicBezTo>
                      <a:pt x="11" y="21"/>
                      <a:pt x="8" y="22"/>
                      <a:pt x="10" y="23"/>
                    </a:cubicBezTo>
                    <a:cubicBezTo>
                      <a:pt x="13" y="24"/>
                      <a:pt x="15" y="25"/>
                      <a:pt x="17" y="24"/>
                    </a:cubicBezTo>
                    <a:cubicBezTo>
                      <a:pt x="18" y="24"/>
                      <a:pt x="22" y="22"/>
                      <a:pt x="22" y="21"/>
                    </a:cubicBezTo>
                    <a:cubicBezTo>
                      <a:pt x="21" y="20"/>
                      <a:pt x="20" y="18"/>
                      <a:pt x="21" y="18"/>
                    </a:cubicBezTo>
                    <a:cubicBezTo>
                      <a:pt x="22" y="18"/>
                      <a:pt x="24" y="19"/>
                      <a:pt x="24" y="18"/>
                    </a:cubicBezTo>
                    <a:cubicBezTo>
                      <a:pt x="25" y="18"/>
                      <a:pt x="25" y="16"/>
                      <a:pt x="26" y="16"/>
                    </a:cubicBezTo>
                    <a:cubicBezTo>
                      <a:pt x="26" y="16"/>
                      <a:pt x="27" y="17"/>
                      <a:pt x="27" y="18"/>
                    </a:cubicBezTo>
                    <a:cubicBezTo>
                      <a:pt x="26" y="19"/>
                      <a:pt x="24" y="20"/>
                      <a:pt x="26" y="21"/>
                    </a:cubicBezTo>
                    <a:cubicBezTo>
                      <a:pt x="27" y="21"/>
                      <a:pt x="31" y="20"/>
                      <a:pt x="32" y="19"/>
                    </a:cubicBezTo>
                    <a:cubicBezTo>
                      <a:pt x="32" y="18"/>
                      <a:pt x="34" y="17"/>
                      <a:pt x="34" y="18"/>
                    </a:cubicBezTo>
                    <a:cubicBezTo>
                      <a:pt x="34" y="19"/>
                      <a:pt x="32" y="22"/>
                      <a:pt x="33" y="22"/>
                    </a:cubicBezTo>
                    <a:cubicBezTo>
                      <a:pt x="35" y="22"/>
                      <a:pt x="38" y="22"/>
                      <a:pt x="36" y="22"/>
                    </a:cubicBezTo>
                    <a:cubicBezTo>
                      <a:pt x="34" y="22"/>
                      <a:pt x="30" y="22"/>
                      <a:pt x="29" y="23"/>
                    </a:cubicBezTo>
                    <a:cubicBezTo>
                      <a:pt x="28" y="23"/>
                      <a:pt x="26" y="25"/>
                      <a:pt x="24" y="25"/>
                    </a:cubicBezTo>
                    <a:cubicBezTo>
                      <a:pt x="22" y="25"/>
                      <a:pt x="18" y="25"/>
                      <a:pt x="17" y="27"/>
                    </a:cubicBezTo>
                    <a:cubicBezTo>
                      <a:pt x="17" y="29"/>
                      <a:pt x="16" y="30"/>
                      <a:pt x="18" y="29"/>
                    </a:cubicBezTo>
                    <a:cubicBezTo>
                      <a:pt x="20" y="29"/>
                      <a:pt x="23" y="29"/>
                      <a:pt x="26" y="28"/>
                    </a:cubicBezTo>
                    <a:cubicBezTo>
                      <a:pt x="30" y="28"/>
                      <a:pt x="33" y="28"/>
                      <a:pt x="34" y="28"/>
                    </a:cubicBezTo>
                    <a:cubicBezTo>
                      <a:pt x="35" y="28"/>
                      <a:pt x="35" y="28"/>
                      <a:pt x="33" y="29"/>
                    </a:cubicBezTo>
                    <a:cubicBezTo>
                      <a:pt x="31" y="29"/>
                      <a:pt x="29" y="30"/>
                      <a:pt x="27" y="30"/>
                    </a:cubicBezTo>
                    <a:cubicBezTo>
                      <a:pt x="25" y="30"/>
                      <a:pt x="23" y="30"/>
                      <a:pt x="24" y="31"/>
                    </a:cubicBezTo>
                    <a:cubicBezTo>
                      <a:pt x="25" y="32"/>
                      <a:pt x="29" y="32"/>
                      <a:pt x="30" y="32"/>
                    </a:cubicBezTo>
                    <a:cubicBezTo>
                      <a:pt x="31" y="33"/>
                      <a:pt x="30" y="33"/>
                      <a:pt x="27" y="33"/>
                    </a:cubicBezTo>
                    <a:cubicBezTo>
                      <a:pt x="24" y="33"/>
                      <a:pt x="21" y="32"/>
                      <a:pt x="20" y="32"/>
                    </a:cubicBezTo>
                    <a:cubicBezTo>
                      <a:pt x="19" y="32"/>
                      <a:pt x="18" y="33"/>
                      <a:pt x="19" y="34"/>
                    </a:cubicBezTo>
                    <a:cubicBezTo>
                      <a:pt x="21" y="35"/>
                      <a:pt x="21" y="38"/>
                      <a:pt x="24" y="38"/>
                    </a:cubicBezTo>
                    <a:cubicBezTo>
                      <a:pt x="27" y="38"/>
                      <a:pt x="30" y="37"/>
                      <a:pt x="31" y="38"/>
                    </a:cubicBezTo>
                    <a:cubicBezTo>
                      <a:pt x="31" y="39"/>
                      <a:pt x="29" y="39"/>
                      <a:pt x="28" y="39"/>
                    </a:cubicBezTo>
                    <a:cubicBezTo>
                      <a:pt x="27" y="39"/>
                      <a:pt x="29" y="40"/>
                      <a:pt x="30" y="41"/>
                    </a:cubicBezTo>
                    <a:cubicBezTo>
                      <a:pt x="31" y="41"/>
                      <a:pt x="33" y="45"/>
                      <a:pt x="34" y="43"/>
                    </a:cubicBezTo>
                    <a:cubicBezTo>
                      <a:pt x="36" y="41"/>
                      <a:pt x="35" y="41"/>
                      <a:pt x="36" y="39"/>
                    </a:cubicBezTo>
                    <a:cubicBezTo>
                      <a:pt x="37" y="37"/>
                      <a:pt x="39" y="33"/>
                      <a:pt x="40" y="33"/>
                    </a:cubicBezTo>
                    <a:cubicBezTo>
                      <a:pt x="41" y="32"/>
                      <a:pt x="43" y="30"/>
                      <a:pt x="43" y="28"/>
                    </a:cubicBezTo>
                    <a:cubicBezTo>
                      <a:pt x="43" y="25"/>
                      <a:pt x="45" y="27"/>
                      <a:pt x="46" y="26"/>
                    </a:cubicBezTo>
                    <a:cubicBezTo>
                      <a:pt x="46" y="25"/>
                      <a:pt x="45" y="24"/>
                      <a:pt x="46" y="22"/>
                    </a:cubicBezTo>
                    <a:cubicBezTo>
                      <a:pt x="48" y="21"/>
                      <a:pt x="49" y="20"/>
                      <a:pt x="51" y="19"/>
                    </a:cubicBezTo>
                    <a:cubicBezTo>
                      <a:pt x="53" y="18"/>
                      <a:pt x="55" y="18"/>
                      <a:pt x="57" y="18"/>
                    </a:cubicBezTo>
                    <a:cubicBezTo>
                      <a:pt x="60" y="18"/>
                      <a:pt x="62" y="17"/>
                      <a:pt x="60" y="16"/>
                    </a:cubicBezTo>
                    <a:cubicBezTo>
                      <a:pt x="59" y="15"/>
                      <a:pt x="56" y="16"/>
                      <a:pt x="55" y="15"/>
                    </a:cubicBezTo>
                    <a:cubicBezTo>
                      <a:pt x="55" y="14"/>
                      <a:pt x="56" y="13"/>
                      <a:pt x="56" y="13"/>
                    </a:cubicBezTo>
                    <a:cubicBezTo>
                      <a:pt x="55" y="13"/>
                      <a:pt x="54" y="14"/>
                      <a:pt x="53" y="13"/>
                    </a:cubicBezTo>
                    <a:cubicBezTo>
                      <a:pt x="51" y="13"/>
                      <a:pt x="49" y="12"/>
                      <a:pt x="47" y="12"/>
                    </a:cubicBezTo>
                    <a:cubicBezTo>
                      <a:pt x="45" y="12"/>
                      <a:pt x="46" y="10"/>
                      <a:pt x="45" y="8"/>
                    </a:cubicBezTo>
                    <a:cubicBezTo>
                      <a:pt x="44" y="7"/>
                      <a:pt x="44" y="6"/>
                      <a:pt x="43" y="6"/>
                    </a:cubicBezTo>
                    <a:cubicBezTo>
                      <a:pt x="42" y="7"/>
                      <a:pt x="41" y="9"/>
                      <a:pt x="40" y="8"/>
                    </a:cubicBezTo>
                    <a:cubicBezTo>
                      <a:pt x="40" y="7"/>
                      <a:pt x="40" y="6"/>
                      <a:pt x="40" y="6"/>
                    </a:cubicBezTo>
                    <a:cubicBezTo>
                      <a:pt x="40" y="5"/>
                      <a:pt x="40" y="4"/>
                      <a:pt x="38" y="3"/>
                    </a:cubicBezTo>
                    <a:cubicBezTo>
                      <a:pt x="36" y="2"/>
                      <a:pt x="36" y="1"/>
                      <a:pt x="35" y="2"/>
                    </a:cubicBezTo>
                    <a:cubicBezTo>
                      <a:pt x="35" y="3"/>
                      <a:pt x="36" y="4"/>
                      <a:pt x="34" y="3"/>
                    </a:cubicBezTo>
                    <a:cubicBezTo>
                      <a:pt x="32" y="2"/>
                      <a:pt x="31" y="0"/>
                      <a:pt x="31" y="1"/>
                    </a:cubicBezTo>
                    <a:cubicBezTo>
                      <a:pt x="32" y="2"/>
                      <a:pt x="33" y="3"/>
                      <a:pt x="31" y="3"/>
                    </a:cubicBezTo>
                    <a:cubicBezTo>
                      <a:pt x="30" y="3"/>
                      <a:pt x="30" y="3"/>
                      <a:pt x="30" y="4"/>
                    </a:cubicBezTo>
                    <a:cubicBezTo>
                      <a:pt x="30" y="5"/>
                      <a:pt x="30" y="6"/>
                      <a:pt x="30" y="7"/>
                    </a:cubicBezTo>
                    <a:cubicBezTo>
                      <a:pt x="30" y="8"/>
                      <a:pt x="33" y="14"/>
                      <a:pt x="32" y="14"/>
                    </a:cubicBezTo>
                    <a:cubicBezTo>
                      <a:pt x="32" y="13"/>
                      <a:pt x="31" y="14"/>
                      <a:pt x="30" y="13"/>
                    </a:cubicBezTo>
                    <a:cubicBezTo>
                      <a:pt x="28" y="11"/>
                      <a:pt x="27" y="9"/>
                      <a:pt x="26" y="7"/>
                    </a:cubicBezTo>
                    <a:cubicBezTo>
                      <a:pt x="25" y="6"/>
                      <a:pt x="24" y="4"/>
                      <a:pt x="23" y="5"/>
                    </a:cubicBezTo>
                    <a:cubicBezTo>
                      <a:pt x="22" y="5"/>
                      <a:pt x="22" y="7"/>
                      <a:pt x="21" y="7"/>
                    </a:cubicBezTo>
                    <a:cubicBezTo>
                      <a:pt x="19" y="7"/>
                      <a:pt x="20" y="8"/>
                      <a:pt x="21" y="9"/>
                    </a:cubicBezTo>
                    <a:cubicBezTo>
                      <a:pt x="22" y="10"/>
                      <a:pt x="21" y="11"/>
                      <a:pt x="19" y="9"/>
                    </a:cubicBezTo>
                    <a:cubicBezTo>
                      <a:pt x="17" y="8"/>
                      <a:pt x="17" y="7"/>
                      <a:pt x="15" y="6"/>
                    </a:cubicBezTo>
                    <a:cubicBezTo>
                      <a:pt x="12" y="6"/>
                      <a:pt x="13" y="6"/>
                      <a:pt x="15" y="6"/>
                    </a:cubicBezTo>
                    <a:cubicBezTo>
                      <a:pt x="18" y="5"/>
                      <a:pt x="21" y="3"/>
                      <a:pt x="19" y="3"/>
                    </a:cubicBezTo>
                    <a:cubicBezTo>
                      <a:pt x="17" y="3"/>
                      <a:pt x="17" y="4"/>
                      <a:pt x="14" y="4"/>
                    </a:cubicBezTo>
                    <a:cubicBezTo>
                      <a:pt x="12" y="4"/>
                      <a:pt x="10" y="3"/>
                      <a:pt x="10" y="4"/>
                    </a:cubicBezTo>
                    <a:cubicBezTo>
                      <a:pt x="10" y="6"/>
                      <a:pt x="12" y="7"/>
                      <a:pt x="10" y="6"/>
                    </a:cubicBezTo>
                    <a:cubicBezTo>
                      <a:pt x="8" y="4"/>
                      <a:pt x="8" y="4"/>
                      <a:pt x="6" y="4"/>
                    </a:cubicBezTo>
                    <a:cubicBezTo>
                      <a:pt x="5" y="5"/>
                      <a:pt x="5" y="7"/>
                      <a:pt x="4" y="6"/>
                    </a:cubicBezTo>
                    <a:cubicBezTo>
                      <a:pt x="3" y="5"/>
                      <a:pt x="2" y="4"/>
                      <a:pt x="2" y="5"/>
                    </a:cubicBezTo>
                    <a:cubicBezTo>
                      <a:pt x="2" y="6"/>
                      <a:pt x="4" y="7"/>
                      <a:pt x="2" y="7"/>
                    </a:cubicBezTo>
                    <a:cubicBezTo>
                      <a:pt x="1" y="8"/>
                      <a:pt x="0" y="6"/>
                      <a:pt x="2" y="9"/>
                    </a:cubicBezTo>
                    <a:cubicBezTo>
                      <a:pt x="4" y="11"/>
                      <a:pt x="4" y="13"/>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86"/>
              <p:cNvSpPr/>
              <p:nvPr/>
            </p:nvSpPr>
            <p:spPr bwMode="auto">
              <a:xfrm>
                <a:off x="5750" y="1060"/>
                <a:ext cx="18" cy="7"/>
              </a:xfrm>
              <a:custGeom>
                <a:avLst/>
                <a:gdLst>
                  <a:gd name="T0" fmla="*/ 12 w 13"/>
                  <a:gd name="T1" fmla="*/ 4 h 5"/>
                  <a:gd name="T2" fmla="*/ 11 w 13"/>
                  <a:gd name="T3" fmla="*/ 0 h 5"/>
                  <a:gd name="T4" fmla="*/ 7 w 13"/>
                  <a:gd name="T5" fmla="*/ 0 h 5"/>
                  <a:gd name="T6" fmla="*/ 1 w 13"/>
                  <a:gd name="T7" fmla="*/ 2 h 5"/>
                  <a:gd name="T8" fmla="*/ 5 w 13"/>
                  <a:gd name="T9" fmla="*/ 5 h 5"/>
                  <a:gd name="T10" fmla="*/ 12 w 13"/>
                  <a:gd name="T11" fmla="*/ 4 h 5"/>
                </a:gdLst>
                <a:ahLst/>
                <a:cxnLst>
                  <a:cxn ang="0">
                    <a:pos x="T0" y="T1"/>
                  </a:cxn>
                  <a:cxn ang="0">
                    <a:pos x="T2" y="T3"/>
                  </a:cxn>
                  <a:cxn ang="0">
                    <a:pos x="T4" y="T5"/>
                  </a:cxn>
                  <a:cxn ang="0">
                    <a:pos x="T6" y="T7"/>
                  </a:cxn>
                  <a:cxn ang="0">
                    <a:pos x="T8" y="T9"/>
                  </a:cxn>
                  <a:cxn ang="0">
                    <a:pos x="T10" y="T11"/>
                  </a:cxn>
                </a:cxnLst>
                <a:rect l="0" t="0" r="r" b="b"/>
                <a:pathLst>
                  <a:path w="13" h="5">
                    <a:moveTo>
                      <a:pt x="12" y="4"/>
                    </a:moveTo>
                    <a:cubicBezTo>
                      <a:pt x="13" y="3"/>
                      <a:pt x="12" y="0"/>
                      <a:pt x="11" y="0"/>
                    </a:cubicBezTo>
                    <a:cubicBezTo>
                      <a:pt x="10" y="0"/>
                      <a:pt x="8" y="0"/>
                      <a:pt x="7" y="0"/>
                    </a:cubicBezTo>
                    <a:cubicBezTo>
                      <a:pt x="6" y="0"/>
                      <a:pt x="0" y="2"/>
                      <a:pt x="1" y="2"/>
                    </a:cubicBezTo>
                    <a:cubicBezTo>
                      <a:pt x="2" y="2"/>
                      <a:pt x="4" y="5"/>
                      <a:pt x="5" y="5"/>
                    </a:cubicBezTo>
                    <a:cubicBezTo>
                      <a:pt x="5" y="5"/>
                      <a:pt x="11" y="5"/>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287"/>
              <p:cNvSpPr/>
              <p:nvPr/>
            </p:nvSpPr>
            <p:spPr bwMode="auto">
              <a:xfrm>
                <a:off x="5755" y="1067"/>
                <a:ext cx="32" cy="15"/>
              </a:xfrm>
              <a:custGeom>
                <a:avLst/>
                <a:gdLst>
                  <a:gd name="T0" fmla="*/ 11 w 23"/>
                  <a:gd name="T1" fmla="*/ 11 h 11"/>
                  <a:gd name="T2" fmla="*/ 18 w 23"/>
                  <a:gd name="T3" fmla="*/ 8 h 11"/>
                  <a:gd name="T4" fmla="*/ 20 w 23"/>
                  <a:gd name="T5" fmla="*/ 6 h 11"/>
                  <a:gd name="T6" fmla="*/ 22 w 23"/>
                  <a:gd name="T7" fmla="*/ 5 h 11"/>
                  <a:gd name="T8" fmla="*/ 14 w 23"/>
                  <a:gd name="T9" fmla="*/ 2 h 11"/>
                  <a:gd name="T10" fmla="*/ 15 w 23"/>
                  <a:gd name="T11" fmla="*/ 0 h 11"/>
                  <a:gd name="T12" fmla="*/ 3 w 23"/>
                  <a:gd name="T13" fmla="*/ 0 h 11"/>
                  <a:gd name="T14" fmla="*/ 2 w 23"/>
                  <a:gd name="T15" fmla="*/ 1 h 11"/>
                  <a:gd name="T16" fmla="*/ 4 w 23"/>
                  <a:gd name="T17" fmla="*/ 4 h 11"/>
                  <a:gd name="T18" fmla="*/ 2 w 23"/>
                  <a:gd name="T19" fmla="*/ 8 h 11"/>
                  <a:gd name="T20" fmla="*/ 8 w 23"/>
                  <a:gd name="T21" fmla="*/ 8 h 11"/>
                  <a:gd name="T22" fmla="*/ 11 w 23"/>
                  <a:gd name="T23" fmla="*/ 9 h 11"/>
                  <a:gd name="T24" fmla="*/ 11 w 23"/>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1">
                    <a:moveTo>
                      <a:pt x="11" y="11"/>
                    </a:moveTo>
                    <a:cubicBezTo>
                      <a:pt x="13" y="10"/>
                      <a:pt x="16" y="10"/>
                      <a:pt x="18" y="8"/>
                    </a:cubicBezTo>
                    <a:cubicBezTo>
                      <a:pt x="19" y="7"/>
                      <a:pt x="18" y="6"/>
                      <a:pt x="20" y="6"/>
                    </a:cubicBezTo>
                    <a:cubicBezTo>
                      <a:pt x="22" y="5"/>
                      <a:pt x="23" y="5"/>
                      <a:pt x="22" y="5"/>
                    </a:cubicBezTo>
                    <a:cubicBezTo>
                      <a:pt x="21" y="4"/>
                      <a:pt x="14" y="4"/>
                      <a:pt x="14" y="2"/>
                    </a:cubicBezTo>
                    <a:cubicBezTo>
                      <a:pt x="14" y="0"/>
                      <a:pt x="16" y="0"/>
                      <a:pt x="15" y="0"/>
                    </a:cubicBezTo>
                    <a:cubicBezTo>
                      <a:pt x="14" y="0"/>
                      <a:pt x="4" y="0"/>
                      <a:pt x="3" y="0"/>
                    </a:cubicBezTo>
                    <a:cubicBezTo>
                      <a:pt x="2" y="0"/>
                      <a:pt x="1" y="0"/>
                      <a:pt x="2" y="1"/>
                    </a:cubicBezTo>
                    <a:cubicBezTo>
                      <a:pt x="4" y="3"/>
                      <a:pt x="5" y="3"/>
                      <a:pt x="4" y="4"/>
                    </a:cubicBezTo>
                    <a:cubicBezTo>
                      <a:pt x="3" y="4"/>
                      <a:pt x="0" y="8"/>
                      <a:pt x="2" y="8"/>
                    </a:cubicBezTo>
                    <a:cubicBezTo>
                      <a:pt x="3" y="8"/>
                      <a:pt x="6" y="9"/>
                      <a:pt x="8" y="8"/>
                    </a:cubicBezTo>
                    <a:cubicBezTo>
                      <a:pt x="10" y="8"/>
                      <a:pt x="11" y="7"/>
                      <a:pt x="11" y="9"/>
                    </a:cubicBezTo>
                    <a:cubicBezTo>
                      <a:pt x="11" y="10"/>
                      <a:pt x="8" y="11"/>
                      <a:pt x="1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288"/>
              <p:cNvSpPr/>
              <p:nvPr/>
            </p:nvSpPr>
            <p:spPr bwMode="auto">
              <a:xfrm>
                <a:off x="5731" y="1027"/>
                <a:ext cx="75" cy="22"/>
              </a:xfrm>
              <a:custGeom>
                <a:avLst/>
                <a:gdLst>
                  <a:gd name="T0" fmla="*/ 6 w 55"/>
                  <a:gd name="T1" fmla="*/ 5 h 16"/>
                  <a:gd name="T2" fmla="*/ 5 w 55"/>
                  <a:gd name="T3" fmla="*/ 7 h 16"/>
                  <a:gd name="T4" fmla="*/ 6 w 55"/>
                  <a:gd name="T5" fmla="*/ 8 h 16"/>
                  <a:gd name="T6" fmla="*/ 12 w 55"/>
                  <a:gd name="T7" fmla="*/ 9 h 16"/>
                  <a:gd name="T8" fmla="*/ 20 w 55"/>
                  <a:gd name="T9" fmla="*/ 9 h 16"/>
                  <a:gd name="T10" fmla="*/ 26 w 55"/>
                  <a:gd name="T11" fmla="*/ 9 h 16"/>
                  <a:gd name="T12" fmla="*/ 20 w 55"/>
                  <a:gd name="T13" fmla="*/ 10 h 16"/>
                  <a:gd name="T14" fmla="*/ 21 w 55"/>
                  <a:gd name="T15" fmla="*/ 12 h 16"/>
                  <a:gd name="T16" fmla="*/ 17 w 55"/>
                  <a:gd name="T17" fmla="*/ 12 h 16"/>
                  <a:gd name="T18" fmla="*/ 15 w 55"/>
                  <a:gd name="T19" fmla="*/ 13 h 16"/>
                  <a:gd name="T20" fmla="*/ 24 w 55"/>
                  <a:gd name="T21" fmla="*/ 14 h 16"/>
                  <a:gd name="T22" fmla="*/ 30 w 55"/>
                  <a:gd name="T23" fmla="*/ 15 h 16"/>
                  <a:gd name="T24" fmla="*/ 38 w 55"/>
                  <a:gd name="T25" fmla="*/ 15 h 16"/>
                  <a:gd name="T26" fmla="*/ 44 w 55"/>
                  <a:gd name="T27" fmla="*/ 14 h 16"/>
                  <a:gd name="T28" fmla="*/ 48 w 55"/>
                  <a:gd name="T29" fmla="*/ 10 h 16"/>
                  <a:gd name="T30" fmla="*/ 55 w 55"/>
                  <a:gd name="T31" fmla="*/ 6 h 16"/>
                  <a:gd name="T32" fmla="*/ 51 w 55"/>
                  <a:gd name="T33" fmla="*/ 4 h 16"/>
                  <a:gd name="T34" fmla="*/ 42 w 55"/>
                  <a:gd name="T35" fmla="*/ 3 h 16"/>
                  <a:gd name="T36" fmla="*/ 37 w 55"/>
                  <a:gd name="T37" fmla="*/ 2 h 16"/>
                  <a:gd name="T38" fmla="*/ 34 w 55"/>
                  <a:gd name="T39" fmla="*/ 3 h 16"/>
                  <a:gd name="T40" fmla="*/ 32 w 55"/>
                  <a:gd name="T41" fmla="*/ 3 h 16"/>
                  <a:gd name="T42" fmla="*/ 33 w 55"/>
                  <a:gd name="T43" fmla="*/ 1 h 16"/>
                  <a:gd name="T44" fmla="*/ 30 w 55"/>
                  <a:gd name="T45" fmla="*/ 0 h 16"/>
                  <a:gd name="T46" fmla="*/ 27 w 55"/>
                  <a:gd name="T47" fmla="*/ 1 h 16"/>
                  <a:gd name="T48" fmla="*/ 28 w 55"/>
                  <a:gd name="T49" fmla="*/ 3 h 16"/>
                  <a:gd name="T50" fmla="*/ 27 w 55"/>
                  <a:gd name="T51" fmla="*/ 6 h 16"/>
                  <a:gd name="T52" fmla="*/ 25 w 55"/>
                  <a:gd name="T53" fmla="*/ 4 h 16"/>
                  <a:gd name="T54" fmla="*/ 23 w 55"/>
                  <a:gd name="T55" fmla="*/ 3 h 16"/>
                  <a:gd name="T56" fmla="*/ 19 w 55"/>
                  <a:gd name="T57" fmla="*/ 3 h 16"/>
                  <a:gd name="T58" fmla="*/ 12 w 55"/>
                  <a:gd name="T59" fmla="*/ 0 h 16"/>
                  <a:gd name="T60" fmla="*/ 12 w 55"/>
                  <a:gd name="T61" fmla="*/ 0 h 16"/>
                  <a:gd name="T62" fmla="*/ 13 w 55"/>
                  <a:gd name="T63" fmla="*/ 2 h 16"/>
                  <a:gd name="T64" fmla="*/ 12 w 55"/>
                  <a:gd name="T65" fmla="*/ 3 h 16"/>
                  <a:gd name="T66" fmla="*/ 9 w 55"/>
                  <a:gd name="T67" fmla="*/ 1 h 16"/>
                  <a:gd name="T68" fmla="*/ 9 w 55"/>
                  <a:gd name="T69" fmla="*/ 3 h 16"/>
                  <a:gd name="T70" fmla="*/ 9 w 55"/>
                  <a:gd name="T71" fmla="*/ 4 h 16"/>
                  <a:gd name="T72" fmla="*/ 7 w 55"/>
                  <a:gd name="T73" fmla="*/ 3 h 16"/>
                  <a:gd name="T74" fmla="*/ 6 w 55"/>
                  <a:gd name="T75" fmla="*/ 2 h 16"/>
                  <a:gd name="T76" fmla="*/ 6 w 55"/>
                  <a:gd name="T77" fmla="*/ 2 h 16"/>
                  <a:gd name="T78" fmla="*/ 4 w 55"/>
                  <a:gd name="T79" fmla="*/ 2 h 16"/>
                  <a:gd name="T80" fmla="*/ 5 w 55"/>
                  <a:gd name="T81" fmla="*/ 3 h 16"/>
                  <a:gd name="T82" fmla="*/ 1 w 55"/>
                  <a:gd name="T83" fmla="*/ 4 h 16"/>
                  <a:gd name="T84" fmla="*/ 6 w 55"/>
                  <a:gd name="T85"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16">
                    <a:moveTo>
                      <a:pt x="6" y="5"/>
                    </a:moveTo>
                    <a:cubicBezTo>
                      <a:pt x="5" y="6"/>
                      <a:pt x="6" y="7"/>
                      <a:pt x="5" y="7"/>
                    </a:cubicBezTo>
                    <a:cubicBezTo>
                      <a:pt x="5" y="7"/>
                      <a:pt x="4" y="7"/>
                      <a:pt x="6" y="8"/>
                    </a:cubicBezTo>
                    <a:cubicBezTo>
                      <a:pt x="7" y="9"/>
                      <a:pt x="10" y="9"/>
                      <a:pt x="12" y="9"/>
                    </a:cubicBezTo>
                    <a:cubicBezTo>
                      <a:pt x="14" y="9"/>
                      <a:pt x="18" y="9"/>
                      <a:pt x="20" y="9"/>
                    </a:cubicBezTo>
                    <a:cubicBezTo>
                      <a:pt x="21" y="8"/>
                      <a:pt x="27" y="8"/>
                      <a:pt x="26" y="9"/>
                    </a:cubicBezTo>
                    <a:cubicBezTo>
                      <a:pt x="25" y="9"/>
                      <a:pt x="21" y="10"/>
                      <a:pt x="20" y="10"/>
                    </a:cubicBezTo>
                    <a:cubicBezTo>
                      <a:pt x="19" y="10"/>
                      <a:pt x="20" y="12"/>
                      <a:pt x="21" y="12"/>
                    </a:cubicBezTo>
                    <a:cubicBezTo>
                      <a:pt x="21" y="12"/>
                      <a:pt x="21" y="12"/>
                      <a:pt x="17" y="12"/>
                    </a:cubicBezTo>
                    <a:cubicBezTo>
                      <a:pt x="13" y="12"/>
                      <a:pt x="11" y="11"/>
                      <a:pt x="15" y="13"/>
                    </a:cubicBezTo>
                    <a:cubicBezTo>
                      <a:pt x="20" y="14"/>
                      <a:pt x="20" y="15"/>
                      <a:pt x="24" y="14"/>
                    </a:cubicBezTo>
                    <a:cubicBezTo>
                      <a:pt x="28" y="14"/>
                      <a:pt x="27" y="14"/>
                      <a:pt x="30" y="15"/>
                    </a:cubicBezTo>
                    <a:cubicBezTo>
                      <a:pt x="33" y="16"/>
                      <a:pt x="35" y="16"/>
                      <a:pt x="38" y="15"/>
                    </a:cubicBezTo>
                    <a:cubicBezTo>
                      <a:pt x="40" y="14"/>
                      <a:pt x="42" y="14"/>
                      <a:pt x="44" y="14"/>
                    </a:cubicBezTo>
                    <a:cubicBezTo>
                      <a:pt x="46" y="13"/>
                      <a:pt x="47" y="11"/>
                      <a:pt x="48" y="10"/>
                    </a:cubicBezTo>
                    <a:cubicBezTo>
                      <a:pt x="50" y="9"/>
                      <a:pt x="55" y="7"/>
                      <a:pt x="55" y="6"/>
                    </a:cubicBezTo>
                    <a:cubicBezTo>
                      <a:pt x="54" y="5"/>
                      <a:pt x="53" y="4"/>
                      <a:pt x="51" y="4"/>
                    </a:cubicBezTo>
                    <a:cubicBezTo>
                      <a:pt x="50" y="4"/>
                      <a:pt x="45" y="4"/>
                      <a:pt x="42" y="3"/>
                    </a:cubicBezTo>
                    <a:cubicBezTo>
                      <a:pt x="40" y="2"/>
                      <a:pt x="38" y="1"/>
                      <a:pt x="37" y="2"/>
                    </a:cubicBezTo>
                    <a:cubicBezTo>
                      <a:pt x="36" y="2"/>
                      <a:pt x="36" y="3"/>
                      <a:pt x="34" y="3"/>
                    </a:cubicBezTo>
                    <a:cubicBezTo>
                      <a:pt x="33" y="4"/>
                      <a:pt x="32" y="4"/>
                      <a:pt x="32" y="3"/>
                    </a:cubicBezTo>
                    <a:cubicBezTo>
                      <a:pt x="32" y="3"/>
                      <a:pt x="33" y="2"/>
                      <a:pt x="33" y="1"/>
                    </a:cubicBezTo>
                    <a:cubicBezTo>
                      <a:pt x="32" y="0"/>
                      <a:pt x="31" y="0"/>
                      <a:pt x="30" y="0"/>
                    </a:cubicBezTo>
                    <a:cubicBezTo>
                      <a:pt x="30" y="1"/>
                      <a:pt x="26" y="0"/>
                      <a:pt x="27" y="1"/>
                    </a:cubicBezTo>
                    <a:cubicBezTo>
                      <a:pt x="28" y="2"/>
                      <a:pt x="29" y="2"/>
                      <a:pt x="28" y="3"/>
                    </a:cubicBezTo>
                    <a:cubicBezTo>
                      <a:pt x="28" y="4"/>
                      <a:pt x="29" y="7"/>
                      <a:pt x="27" y="6"/>
                    </a:cubicBezTo>
                    <a:cubicBezTo>
                      <a:pt x="26" y="5"/>
                      <a:pt x="25" y="4"/>
                      <a:pt x="25" y="4"/>
                    </a:cubicBezTo>
                    <a:cubicBezTo>
                      <a:pt x="25" y="3"/>
                      <a:pt x="24" y="3"/>
                      <a:pt x="23" y="3"/>
                    </a:cubicBezTo>
                    <a:cubicBezTo>
                      <a:pt x="22" y="3"/>
                      <a:pt x="20" y="3"/>
                      <a:pt x="19" y="3"/>
                    </a:cubicBezTo>
                    <a:cubicBezTo>
                      <a:pt x="18" y="2"/>
                      <a:pt x="14" y="0"/>
                      <a:pt x="12" y="0"/>
                    </a:cubicBezTo>
                    <a:cubicBezTo>
                      <a:pt x="11" y="0"/>
                      <a:pt x="11" y="0"/>
                      <a:pt x="12" y="0"/>
                    </a:cubicBezTo>
                    <a:cubicBezTo>
                      <a:pt x="13" y="0"/>
                      <a:pt x="14" y="1"/>
                      <a:pt x="13" y="2"/>
                    </a:cubicBezTo>
                    <a:cubicBezTo>
                      <a:pt x="13" y="2"/>
                      <a:pt x="14" y="3"/>
                      <a:pt x="12" y="3"/>
                    </a:cubicBezTo>
                    <a:cubicBezTo>
                      <a:pt x="11" y="2"/>
                      <a:pt x="9" y="1"/>
                      <a:pt x="9" y="1"/>
                    </a:cubicBezTo>
                    <a:cubicBezTo>
                      <a:pt x="9" y="2"/>
                      <a:pt x="8" y="1"/>
                      <a:pt x="9" y="3"/>
                    </a:cubicBezTo>
                    <a:cubicBezTo>
                      <a:pt x="10" y="4"/>
                      <a:pt x="10" y="5"/>
                      <a:pt x="9" y="4"/>
                    </a:cubicBezTo>
                    <a:cubicBezTo>
                      <a:pt x="8" y="4"/>
                      <a:pt x="7" y="3"/>
                      <a:pt x="7" y="3"/>
                    </a:cubicBezTo>
                    <a:cubicBezTo>
                      <a:pt x="6" y="3"/>
                      <a:pt x="5" y="3"/>
                      <a:pt x="6" y="2"/>
                    </a:cubicBezTo>
                    <a:cubicBezTo>
                      <a:pt x="7" y="2"/>
                      <a:pt x="7" y="2"/>
                      <a:pt x="6" y="2"/>
                    </a:cubicBezTo>
                    <a:cubicBezTo>
                      <a:pt x="4" y="2"/>
                      <a:pt x="2" y="2"/>
                      <a:pt x="4" y="2"/>
                    </a:cubicBezTo>
                    <a:cubicBezTo>
                      <a:pt x="5" y="2"/>
                      <a:pt x="6" y="3"/>
                      <a:pt x="5" y="3"/>
                    </a:cubicBezTo>
                    <a:cubicBezTo>
                      <a:pt x="4" y="3"/>
                      <a:pt x="0" y="3"/>
                      <a:pt x="1" y="4"/>
                    </a:cubicBezTo>
                    <a:cubicBezTo>
                      <a:pt x="3" y="4"/>
                      <a:pt x="6" y="5"/>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89"/>
              <p:cNvSpPr/>
              <p:nvPr/>
            </p:nvSpPr>
            <p:spPr bwMode="auto">
              <a:xfrm>
                <a:off x="5678" y="1056"/>
                <a:ext cx="14" cy="11"/>
              </a:xfrm>
              <a:custGeom>
                <a:avLst/>
                <a:gdLst>
                  <a:gd name="T0" fmla="*/ 4 w 10"/>
                  <a:gd name="T1" fmla="*/ 4 h 8"/>
                  <a:gd name="T2" fmla="*/ 7 w 10"/>
                  <a:gd name="T3" fmla="*/ 7 h 8"/>
                  <a:gd name="T4" fmla="*/ 9 w 10"/>
                  <a:gd name="T5" fmla="*/ 7 h 8"/>
                  <a:gd name="T6" fmla="*/ 4 w 10"/>
                  <a:gd name="T7" fmla="*/ 3 h 8"/>
                  <a:gd name="T8" fmla="*/ 2 w 10"/>
                  <a:gd name="T9" fmla="*/ 1 h 8"/>
                  <a:gd name="T10" fmla="*/ 0 w 10"/>
                  <a:gd name="T11" fmla="*/ 1 h 8"/>
                  <a:gd name="T12" fmla="*/ 4 w 10"/>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4" y="4"/>
                    </a:moveTo>
                    <a:cubicBezTo>
                      <a:pt x="4" y="6"/>
                      <a:pt x="6" y="7"/>
                      <a:pt x="7" y="7"/>
                    </a:cubicBezTo>
                    <a:cubicBezTo>
                      <a:pt x="8" y="8"/>
                      <a:pt x="10" y="8"/>
                      <a:pt x="9" y="7"/>
                    </a:cubicBezTo>
                    <a:cubicBezTo>
                      <a:pt x="8" y="7"/>
                      <a:pt x="5" y="4"/>
                      <a:pt x="4" y="3"/>
                    </a:cubicBezTo>
                    <a:cubicBezTo>
                      <a:pt x="4" y="2"/>
                      <a:pt x="3" y="1"/>
                      <a:pt x="2" y="1"/>
                    </a:cubicBezTo>
                    <a:cubicBezTo>
                      <a:pt x="1" y="0"/>
                      <a:pt x="0" y="1"/>
                      <a:pt x="0" y="1"/>
                    </a:cubicBezTo>
                    <a:cubicBezTo>
                      <a:pt x="1" y="2"/>
                      <a:pt x="3"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290"/>
              <p:cNvSpPr/>
              <p:nvPr/>
            </p:nvSpPr>
            <p:spPr bwMode="auto">
              <a:xfrm>
                <a:off x="6011" y="1183"/>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91"/>
              <p:cNvSpPr/>
              <p:nvPr/>
            </p:nvSpPr>
            <p:spPr bwMode="auto">
              <a:xfrm>
                <a:off x="5996" y="1089"/>
                <a:ext cx="140" cy="98"/>
              </a:xfrm>
              <a:custGeom>
                <a:avLst/>
                <a:gdLst>
                  <a:gd name="T0" fmla="*/ 2 w 102"/>
                  <a:gd name="T1" fmla="*/ 61 h 71"/>
                  <a:gd name="T2" fmla="*/ 8 w 102"/>
                  <a:gd name="T3" fmla="*/ 62 h 71"/>
                  <a:gd name="T4" fmla="*/ 11 w 102"/>
                  <a:gd name="T5" fmla="*/ 62 h 71"/>
                  <a:gd name="T6" fmla="*/ 13 w 102"/>
                  <a:gd name="T7" fmla="*/ 63 h 71"/>
                  <a:gd name="T8" fmla="*/ 13 w 102"/>
                  <a:gd name="T9" fmla="*/ 65 h 71"/>
                  <a:gd name="T10" fmla="*/ 12 w 102"/>
                  <a:gd name="T11" fmla="*/ 68 h 71"/>
                  <a:gd name="T12" fmla="*/ 20 w 102"/>
                  <a:gd name="T13" fmla="*/ 70 h 71"/>
                  <a:gd name="T14" fmla="*/ 29 w 102"/>
                  <a:gd name="T15" fmla="*/ 70 h 71"/>
                  <a:gd name="T16" fmla="*/ 35 w 102"/>
                  <a:gd name="T17" fmla="*/ 70 h 71"/>
                  <a:gd name="T18" fmla="*/ 24 w 102"/>
                  <a:gd name="T19" fmla="*/ 58 h 71"/>
                  <a:gd name="T20" fmla="*/ 22 w 102"/>
                  <a:gd name="T21" fmla="*/ 52 h 71"/>
                  <a:gd name="T22" fmla="*/ 24 w 102"/>
                  <a:gd name="T23" fmla="*/ 49 h 71"/>
                  <a:gd name="T24" fmla="*/ 27 w 102"/>
                  <a:gd name="T25" fmla="*/ 46 h 71"/>
                  <a:gd name="T26" fmla="*/ 29 w 102"/>
                  <a:gd name="T27" fmla="*/ 43 h 71"/>
                  <a:gd name="T28" fmla="*/ 26 w 102"/>
                  <a:gd name="T29" fmla="*/ 41 h 71"/>
                  <a:gd name="T30" fmla="*/ 33 w 102"/>
                  <a:gd name="T31" fmla="*/ 41 h 71"/>
                  <a:gd name="T32" fmla="*/ 35 w 102"/>
                  <a:gd name="T33" fmla="*/ 39 h 71"/>
                  <a:gd name="T34" fmla="*/ 32 w 102"/>
                  <a:gd name="T35" fmla="*/ 36 h 71"/>
                  <a:gd name="T36" fmla="*/ 36 w 102"/>
                  <a:gd name="T37" fmla="*/ 34 h 71"/>
                  <a:gd name="T38" fmla="*/ 40 w 102"/>
                  <a:gd name="T39" fmla="*/ 32 h 71"/>
                  <a:gd name="T40" fmla="*/ 41 w 102"/>
                  <a:gd name="T41" fmla="*/ 29 h 71"/>
                  <a:gd name="T42" fmla="*/ 46 w 102"/>
                  <a:gd name="T43" fmla="*/ 26 h 71"/>
                  <a:gd name="T44" fmla="*/ 48 w 102"/>
                  <a:gd name="T45" fmla="*/ 25 h 71"/>
                  <a:gd name="T46" fmla="*/ 51 w 102"/>
                  <a:gd name="T47" fmla="*/ 23 h 71"/>
                  <a:gd name="T48" fmla="*/ 60 w 102"/>
                  <a:gd name="T49" fmla="*/ 18 h 71"/>
                  <a:gd name="T50" fmla="*/ 94 w 102"/>
                  <a:gd name="T51" fmla="*/ 9 h 71"/>
                  <a:gd name="T52" fmla="*/ 97 w 102"/>
                  <a:gd name="T53" fmla="*/ 1 h 71"/>
                  <a:gd name="T54" fmla="*/ 84 w 102"/>
                  <a:gd name="T55" fmla="*/ 3 h 71"/>
                  <a:gd name="T56" fmla="*/ 83 w 102"/>
                  <a:gd name="T57" fmla="*/ 5 h 71"/>
                  <a:gd name="T58" fmla="*/ 64 w 102"/>
                  <a:gd name="T59" fmla="*/ 9 h 71"/>
                  <a:gd name="T60" fmla="*/ 54 w 102"/>
                  <a:gd name="T61" fmla="*/ 10 h 71"/>
                  <a:gd name="T62" fmla="*/ 49 w 102"/>
                  <a:gd name="T63" fmla="*/ 12 h 71"/>
                  <a:gd name="T64" fmla="*/ 43 w 102"/>
                  <a:gd name="T65" fmla="*/ 13 h 71"/>
                  <a:gd name="T66" fmla="*/ 36 w 102"/>
                  <a:gd name="T67" fmla="*/ 17 h 71"/>
                  <a:gd name="T68" fmla="*/ 31 w 102"/>
                  <a:gd name="T69" fmla="*/ 20 h 71"/>
                  <a:gd name="T70" fmla="*/ 26 w 102"/>
                  <a:gd name="T71" fmla="*/ 21 h 71"/>
                  <a:gd name="T72" fmla="*/ 30 w 102"/>
                  <a:gd name="T73" fmla="*/ 23 h 71"/>
                  <a:gd name="T74" fmla="*/ 31 w 102"/>
                  <a:gd name="T75" fmla="*/ 26 h 71"/>
                  <a:gd name="T76" fmla="*/ 25 w 102"/>
                  <a:gd name="T77" fmla="*/ 28 h 71"/>
                  <a:gd name="T78" fmla="*/ 23 w 102"/>
                  <a:gd name="T79" fmla="*/ 31 h 71"/>
                  <a:gd name="T80" fmla="*/ 22 w 102"/>
                  <a:gd name="T81" fmla="*/ 32 h 71"/>
                  <a:gd name="T82" fmla="*/ 19 w 102"/>
                  <a:gd name="T83" fmla="*/ 35 h 71"/>
                  <a:gd name="T84" fmla="*/ 15 w 102"/>
                  <a:gd name="T85" fmla="*/ 38 h 71"/>
                  <a:gd name="T86" fmla="*/ 21 w 102"/>
                  <a:gd name="T87" fmla="*/ 38 h 71"/>
                  <a:gd name="T88" fmla="*/ 17 w 102"/>
                  <a:gd name="T89" fmla="*/ 42 h 71"/>
                  <a:gd name="T90" fmla="*/ 10 w 102"/>
                  <a:gd name="T91" fmla="*/ 44 h 71"/>
                  <a:gd name="T92" fmla="*/ 6 w 102"/>
                  <a:gd name="T93" fmla="*/ 47 h 71"/>
                  <a:gd name="T94" fmla="*/ 8 w 102"/>
                  <a:gd name="T95" fmla="*/ 49 h 71"/>
                  <a:gd name="T96" fmla="*/ 6 w 102"/>
                  <a:gd name="T97" fmla="*/ 53 h 71"/>
                  <a:gd name="T98" fmla="*/ 0 w 102"/>
                  <a:gd name="T99"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71">
                    <a:moveTo>
                      <a:pt x="0" y="56"/>
                    </a:moveTo>
                    <a:cubicBezTo>
                      <a:pt x="0" y="58"/>
                      <a:pt x="0" y="61"/>
                      <a:pt x="2" y="61"/>
                    </a:cubicBezTo>
                    <a:cubicBezTo>
                      <a:pt x="4" y="61"/>
                      <a:pt x="5" y="60"/>
                      <a:pt x="6" y="61"/>
                    </a:cubicBezTo>
                    <a:cubicBezTo>
                      <a:pt x="8" y="61"/>
                      <a:pt x="7" y="62"/>
                      <a:pt x="8" y="62"/>
                    </a:cubicBezTo>
                    <a:cubicBezTo>
                      <a:pt x="10" y="62"/>
                      <a:pt x="11" y="61"/>
                      <a:pt x="11" y="61"/>
                    </a:cubicBezTo>
                    <a:cubicBezTo>
                      <a:pt x="11" y="61"/>
                      <a:pt x="11" y="61"/>
                      <a:pt x="11" y="62"/>
                    </a:cubicBezTo>
                    <a:cubicBezTo>
                      <a:pt x="12" y="62"/>
                      <a:pt x="13" y="62"/>
                      <a:pt x="14" y="62"/>
                    </a:cubicBezTo>
                    <a:cubicBezTo>
                      <a:pt x="14" y="62"/>
                      <a:pt x="13" y="63"/>
                      <a:pt x="13" y="63"/>
                    </a:cubicBezTo>
                    <a:cubicBezTo>
                      <a:pt x="12" y="63"/>
                      <a:pt x="12" y="64"/>
                      <a:pt x="14" y="64"/>
                    </a:cubicBezTo>
                    <a:cubicBezTo>
                      <a:pt x="16" y="64"/>
                      <a:pt x="14" y="65"/>
                      <a:pt x="13" y="65"/>
                    </a:cubicBezTo>
                    <a:cubicBezTo>
                      <a:pt x="12" y="65"/>
                      <a:pt x="12" y="66"/>
                      <a:pt x="12" y="67"/>
                    </a:cubicBezTo>
                    <a:cubicBezTo>
                      <a:pt x="12" y="68"/>
                      <a:pt x="12" y="68"/>
                      <a:pt x="12" y="68"/>
                    </a:cubicBezTo>
                    <a:cubicBezTo>
                      <a:pt x="12" y="68"/>
                      <a:pt x="13" y="68"/>
                      <a:pt x="14" y="69"/>
                    </a:cubicBezTo>
                    <a:cubicBezTo>
                      <a:pt x="16" y="69"/>
                      <a:pt x="18" y="70"/>
                      <a:pt x="20" y="70"/>
                    </a:cubicBezTo>
                    <a:cubicBezTo>
                      <a:pt x="22" y="71"/>
                      <a:pt x="20" y="70"/>
                      <a:pt x="23" y="70"/>
                    </a:cubicBezTo>
                    <a:cubicBezTo>
                      <a:pt x="25" y="70"/>
                      <a:pt x="28" y="70"/>
                      <a:pt x="29" y="70"/>
                    </a:cubicBezTo>
                    <a:cubicBezTo>
                      <a:pt x="31" y="70"/>
                      <a:pt x="30" y="70"/>
                      <a:pt x="32" y="70"/>
                    </a:cubicBezTo>
                    <a:cubicBezTo>
                      <a:pt x="34" y="71"/>
                      <a:pt x="35" y="71"/>
                      <a:pt x="35" y="70"/>
                    </a:cubicBezTo>
                    <a:cubicBezTo>
                      <a:pt x="34" y="69"/>
                      <a:pt x="33" y="69"/>
                      <a:pt x="32" y="68"/>
                    </a:cubicBezTo>
                    <a:cubicBezTo>
                      <a:pt x="30" y="67"/>
                      <a:pt x="24" y="60"/>
                      <a:pt x="24" y="58"/>
                    </a:cubicBezTo>
                    <a:cubicBezTo>
                      <a:pt x="24" y="56"/>
                      <a:pt x="23" y="56"/>
                      <a:pt x="23" y="55"/>
                    </a:cubicBezTo>
                    <a:cubicBezTo>
                      <a:pt x="23" y="54"/>
                      <a:pt x="23" y="53"/>
                      <a:pt x="22" y="52"/>
                    </a:cubicBezTo>
                    <a:cubicBezTo>
                      <a:pt x="21" y="51"/>
                      <a:pt x="21" y="51"/>
                      <a:pt x="22" y="50"/>
                    </a:cubicBezTo>
                    <a:cubicBezTo>
                      <a:pt x="23" y="50"/>
                      <a:pt x="25" y="49"/>
                      <a:pt x="24" y="49"/>
                    </a:cubicBezTo>
                    <a:cubicBezTo>
                      <a:pt x="23" y="48"/>
                      <a:pt x="23" y="47"/>
                      <a:pt x="25" y="47"/>
                    </a:cubicBezTo>
                    <a:cubicBezTo>
                      <a:pt x="27" y="47"/>
                      <a:pt x="29" y="47"/>
                      <a:pt x="27" y="46"/>
                    </a:cubicBezTo>
                    <a:cubicBezTo>
                      <a:pt x="26" y="45"/>
                      <a:pt x="24" y="45"/>
                      <a:pt x="26" y="45"/>
                    </a:cubicBezTo>
                    <a:cubicBezTo>
                      <a:pt x="27" y="44"/>
                      <a:pt x="32" y="44"/>
                      <a:pt x="29" y="43"/>
                    </a:cubicBezTo>
                    <a:cubicBezTo>
                      <a:pt x="27" y="42"/>
                      <a:pt x="26" y="42"/>
                      <a:pt x="25" y="42"/>
                    </a:cubicBezTo>
                    <a:cubicBezTo>
                      <a:pt x="23" y="41"/>
                      <a:pt x="24" y="40"/>
                      <a:pt x="26" y="41"/>
                    </a:cubicBezTo>
                    <a:cubicBezTo>
                      <a:pt x="28" y="42"/>
                      <a:pt x="29" y="42"/>
                      <a:pt x="30" y="41"/>
                    </a:cubicBezTo>
                    <a:cubicBezTo>
                      <a:pt x="32" y="41"/>
                      <a:pt x="34" y="42"/>
                      <a:pt x="33" y="41"/>
                    </a:cubicBezTo>
                    <a:cubicBezTo>
                      <a:pt x="32" y="39"/>
                      <a:pt x="30" y="38"/>
                      <a:pt x="32" y="38"/>
                    </a:cubicBezTo>
                    <a:cubicBezTo>
                      <a:pt x="34" y="39"/>
                      <a:pt x="35" y="40"/>
                      <a:pt x="35" y="39"/>
                    </a:cubicBezTo>
                    <a:cubicBezTo>
                      <a:pt x="35" y="38"/>
                      <a:pt x="37" y="38"/>
                      <a:pt x="34" y="37"/>
                    </a:cubicBezTo>
                    <a:cubicBezTo>
                      <a:pt x="32" y="36"/>
                      <a:pt x="29" y="36"/>
                      <a:pt x="32" y="36"/>
                    </a:cubicBezTo>
                    <a:cubicBezTo>
                      <a:pt x="34" y="36"/>
                      <a:pt x="36" y="37"/>
                      <a:pt x="37" y="36"/>
                    </a:cubicBezTo>
                    <a:cubicBezTo>
                      <a:pt x="37" y="36"/>
                      <a:pt x="38" y="36"/>
                      <a:pt x="36" y="34"/>
                    </a:cubicBezTo>
                    <a:cubicBezTo>
                      <a:pt x="35" y="33"/>
                      <a:pt x="35" y="32"/>
                      <a:pt x="36" y="33"/>
                    </a:cubicBezTo>
                    <a:cubicBezTo>
                      <a:pt x="37" y="34"/>
                      <a:pt x="40" y="33"/>
                      <a:pt x="40" y="32"/>
                    </a:cubicBezTo>
                    <a:cubicBezTo>
                      <a:pt x="41" y="30"/>
                      <a:pt x="44" y="31"/>
                      <a:pt x="42" y="30"/>
                    </a:cubicBezTo>
                    <a:cubicBezTo>
                      <a:pt x="41" y="29"/>
                      <a:pt x="39" y="29"/>
                      <a:pt x="41" y="29"/>
                    </a:cubicBezTo>
                    <a:cubicBezTo>
                      <a:pt x="43" y="29"/>
                      <a:pt x="45" y="28"/>
                      <a:pt x="45" y="27"/>
                    </a:cubicBezTo>
                    <a:cubicBezTo>
                      <a:pt x="45" y="26"/>
                      <a:pt x="45" y="26"/>
                      <a:pt x="46" y="26"/>
                    </a:cubicBezTo>
                    <a:cubicBezTo>
                      <a:pt x="47" y="27"/>
                      <a:pt x="48" y="28"/>
                      <a:pt x="48" y="27"/>
                    </a:cubicBezTo>
                    <a:cubicBezTo>
                      <a:pt x="48" y="26"/>
                      <a:pt x="46" y="25"/>
                      <a:pt x="48" y="25"/>
                    </a:cubicBezTo>
                    <a:cubicBezTo>
                      <a:pt x="50" y="25"/>
                      <a:pt x="52" y="25"/>
                      <a:pt x="52" y="25"/>
                    </a:cubicBezTo>
                    <a:cubicBezTo>
                      <a:pt x="53" y="24"/>
                      <a:pt x="52" y="23"/>
                      <a:pt x="51" y="23"/>
                    </a:cubicBezTo>
                    <a:cubicBezTo>
                      <a:pt x="50" y="23"/>
                      <a:pt x="50" y="23"/>
                      <a:pt x="52" y="22"/>
                    </a:cubicBezTo>
                    <a:cubicBezTo>
                      <a:pt x="54" y="21"/>
                      <a:pt x="57" y="19"/>
                      <a:pt x="60" y="18"/>
                    </a:cubicBezTo>
                    <a:cubicBezTo>
                      <a:pt x="63" y="18"/>
                      <a:pt x="72" y="16"/>
                      <a:pt x="75" y="15"/>
                    </a:cubicBezTo>
                    <a:cubicBezTo>
                      <a:pt x="77" y="13"/>
                      <a:pt x="90" y="11"/>
                      <a:pt x="94" y="9"/>
                    </a:cubicBezTo>
                    <a:cubicBezTo>
                      <a:pt x="98" y="7"/>
                      <a:pt x="102" y="4"/>
                      <a:pt x="101" y="3"/>
                    </a:cubicBezTo>
                    <a:cubicBezTo>
                      <a:pt x="100" y="2"/>
                      <a:pt x="99" y="0"/>
                      <a:pt x="97" y="1"/>
                    </a:cubicBezTo>
                    <a:cubicBezTo>
                      <a:pt x="94" y="1"/>
                      <a:pt x="92" y="0"/>
                      <a:pt x="90" y="1"/>
                    </a:cubicBezTo>
                    <a:cubicBezTo>
                      <a:pt x="88" y="1"/>
                      <a:pt x="85" y="3"/>
                      <a:pt x="84" y="3"/>
                    </a:cubicBezTo>
                    <a:cubicBezTo>
                      <a:pt x="83" y="4"/>
                      <a:pt x="84" y="4"/>
                      <a:pt x="84" y="4"/>
                    </a:cubicBezTo>
                    <a:cubicBezTo>
                      <a:pt x="84" y="5"/>
                      <a:pt x="85" y="4"/>
                      <a:pt x="83" y="5"/>
                    </a:cubicBezTo>
                    <a:cubicBezTo>
                      <a:pt x="81" y="5"/>
                      <a:pt x="77" y="6"/>
                      <a:pt x="75" y="7"/>
                    </a:cubicBezTo>
                    <a:cubicBezTo>
                      <a:pt x="73" y="7"/>
                      <a:pt x="66" y="9"/>
                      <a:pt x="64" y="9"/>
                    </a:cubicBezTo>
                    <a:cubicBezTo>
                      <a:pt x="61" y="9"/>
                      <a:pt x="57" y="8"/>
                      <a:pt x="56" y="8"/>
                    </a:cubicBezTo>
                    <a:cubicBezTo>
                      <a:pt x="55" y="8"/>
                      <a:pt x="52" y="10"/>
                      <a:pt x="54" y="10"/>
                    </a:cubicBezTo>
                    <a:cubicBezTo>
                      <a:pt x="55" y="10"/>
                      <a:pt x="56" y="10"/>
                      <a:pt x="53" y="10"/>
                    </a:cubicBezTo>
                    <a:cubicBezTo>
                      <a:pt x="51" y="10"/>
                      <a:pt x="52" y="12"/>
                      <a:pt x="49" y="12"/>
                    </a:cubicBezTo>
                    <a:cubicBezTo>
                      <a:pt x="46" y="12"/>
                      <a:pt x="46" y="13"/>
                      <a:pt x="45" y="12"/>
                    </a:cubicBezTo>
                    <a:cubicBezTo>
                      <a:pt x="44" y="12"/>
                      <a:pt x="44" y="12"/>
                      <a:pt x="43" y="13"/>
                    </a:cubicBezTo>
                    <a:cubicBezTo>
                      <a:pt x="41" y="14"/>
                      <a:pt x="41" y="16"/>
                      <a:pt x="39" y="16"/>
                    </a:cubicBezTo>
                    <a:cubicBezTo>
                      <a:pt x="37" y="16"/>
                      <a:pt x="36" y="15"/>
                      <a:pt x="36" y="17"/>
                    </a:cubicBezTo>
                    <a:cubicBezTo>
                      <a:pt x="35" y="18"/>
                      <a:pt x="35" y="19"/>
                      <a:pt x="34" y="19"/>
                    </a:cubicBezTo>
                    <a:cubicBezTo>
                      <a:pt x="32" y="19"/>
                      <a:pt x="32" y="18"/>
                      <a:pt x="31" y="20"/>
                    </a:cubicBezTo>
                    <a:cubicBezTo>
                      <a:pt x="30" y="21"/>
                      <a:pt x="31" y="22"/>
                      <a:pt x="29" y="22"/>
                    </a:cubicBezTo>
                    <a:cubicBezTo>
                      <a:pt x="28" y="22"/>
                      <a:pt x="27" y="20"/>
                      <a:pt x="26" y="21"/>
                    </a:cubicBezTo>
                    <a:cubicBezTo>
                      <a:pt x="26" y="22"/>
                      <a:pt x="26" y="23"/>
                      <a:pt x="27" y="23"/>
                    </a:cubicBezTo>
                    <a:cubicBezTo>
                      <a:pt x="28" y="23"/>
                      <a:pt x="32" y="23"/>
                      <a:pt x="30" y="23"/>
                    </a:cubicBezTo>
                    <a:cubicBezTo>
                      <a:pt x="28" y="24"/>
                      <a:pt x="24" y="25"/>
                      <a:pt x="26" y="25"/>
                    </a:cubicBezTo>
                    <a:cubicBezTo>
                      <a:pt x="28" y="25"/>
                      <a:pt x="33" y="26"/>
                      <a:pt x="31" y="26"/>
                    </a:cubicBezTo>
                    <a:cubicBezTo>
                      <a:pt x="30" y="26"/>
                      <a:pt x="25" y="27"/>
                      <a:pt x="24" y="27"/>
                    </a:cubicBezTo>
                    <a:cubicBezTo>
                      <a:pt x="24" y="27"/>
                      <a:pt x="24" y="28"/>
                      <a:pt x="25" y="28"/>
                    </a:cubicBezTo>
                    <a:cubicBezTo>
                      <a:pt x="26" y="28"/>
                      <a:pt x="27" y="29"/>
                      <a:pt x="25" y="29"/>
                    </a:cubicBezTo>
                    <a:cubicBezTo>
                      <a:pt x="24" y="29"/>
                      <a:pt x="22" y="30"/>
                      <a:pt x="23" y="31"/>
                    </a:cubicBezTo>
                    <a:cubicBezTo>
                      <a:pt x="24" y="31"/>
                      <a:pt x="24" y="31"/>
                      <a:pt x="23" y="31"/>
                    </a:cubicBezTo>
                    <a:cubicBezTo>
                      <a:pt x="21" y="31"/>
                      <a:pt x="20" y="32"/>
                      <a:pt x="22" y="32"/>
                    </a:cubicBezTo>
                    <a:cubicBezTo>
                      <a:pt x="24" y="33"/>
                      <a:pt x="25" y="33"/>
                      <a:pt x="22" y="33"/>
                    </a:cubicBezTo>
                    <a:cubicBezTo>
                      <a:pt x="19" y="33"/>
                      <a:pt x="19" y="33"/>
                      <a:pt x="19" y="35"/>
                    </a:cubicBezTo>
                    <a:cubicBezTo>
                      <a:pt x="18" y="36"/>
                      <a:pt x="17" y="35"/>
                      <a:pt x="16" y="36"/>
                    </a:cubicBezTo>
                    <a:cubicBezTo>
                      <a:pt x="15" y="36"/>
                      <a:pt x="14" y="37"/>
                      <a:pt x="15" y="38"/>
                    </a:cubicBezTo>
                    <a:cubicBezTo>
                      <a:pt x="16" y="38"/>
                      <a:pt x="17" y="37"/>
                      <a:pt x="19" y="37"/>
                    </a:cubicBezTo>
                    <a:cubicBezTo>
                      <a:pt x="21" y="37"/>
                      <a:pt x="23" y="38"/>
                      <a:pt x="21" y="38"/>
                    </a:cubicBezTo>
                    <a:cubicBezTo>
                      <a:pt x="19" y="38"/>
                      <a:pt x="18" y="38"/>
                      <a:pt x="17" y="39"/>
                    </a:cubicBezTo>
                    <a:cubicBezTo>
                      <a:pt x="16" y="41"/>
                      <a:pt x="18" y="41"/>
                      <a:pt x="17" y="42"/>
                    </a:cubicBezTo>
                    <a:cubicBezTo>
                      <a:pt x="15" y="42"/>
                      <a:pt x="16" y="42"/>
                      <a:pt x="14" y="42"/>
                    </a:cubicBezTo>
                    <a:cubicBezTo>
                      <a:pt x="12" y="42"/>
                      <a:pt x="10" y="43"/>
                      <a:pt x="10" y="44"/>
                    </a:cubicBezTo>
                    <a:cubicBezTo>
                      <a:pt x="11" y="45"/>
                      <a:pt x="11" y="46"/>
                      <a:pt x="10" y="46"/>
                    </a:cubicBezTo>
                    <a:cubicBezTo>
                      <a:pt x="9" y="46"/>
                      <a:pt x="6" y="47"/>
                      <a:pt x="6" y="47"/>
                    </a:cubicBezTo>
                    <a:cubicBezTo>
                      <a:pt x="6" y="47"/>
                      <a:pt x="5" y="48"/>
                      <a:pt x="6" y="48"/>
                    </a:cubicBezTo>
                    <a:cubicBezTo>
                      <a:pt x="8" y="49"/>
                      <a:pt x="9" y="47"/>
                      <a:pt x="8" y="49"/>
                    </a:cubicBezTo>
                    <a:cubicBezTo>
                      <a:pt x="8" y="51"/>
                      <a:pt x="7" y="51"/>
                      <a:pt x="7" y="51"/>
                    </a:cubicBezTo>
                    <a:cubicBezTo>
                      <a:pt x="7" y="52"/>
                      <a:pt x="7" y="53"/>
                      <a:pt x="6" y="53"/>
                    </a:cubicBezTo>
                    <a:cubicBezTo>
                      <a:pt x="5" y="54"/>
                      <a:pt x="6" y="54"/>
                      <a:pt x="4" y="54"/>
                    </a:cubicBezTo>
                    <a:cubicBezTo>
                      <a:pt x="2" y="54"/>
                      <a:pt x="1" y="55"/>
                      <a:pt x="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92"/>
              <p:cNvSpPr/>
              <p:nvPr/>
            </p:nvSpPr>
            <p:spPr bwMode="auto">
              <a:xfrm>
                <a:off x="6359" y="1048"/>
                <a:ext cx="48" cy="25"/>
              </a:xfrm>
              <a:custGeom>
                <a:avLst/>
                <a:gdLst>
                  <a:gd name="T0" fmla="*/ 1 w 35"/>
                  <a:gd name="T1" fmla="*/ 18 h 18"/>
                  <a:gd name="T2" fmla="*/ 8 w 35"/>
                  <a:gd name="T3" fmla="*/ 17 h 18"/>
                  <a:gd name="T4" fmla="*/ 13 w 35"/>
                  <a:gd name="T5" fmla="*/ 15 h 18"/>
                  <a:gd name="T6" fmla="*/ 25 w 35"/>
                  <a:gd name="T7" fmla="*/ 15 h 18"/>
                  <a:gd name="T8" fmla="*/ 34 w 35"/>
                  <a:gd name="T9" fmla="*/ 12 h 18"/>
                  <a:gd name="T10" fmla="*/ 34 w 35"/>
                  <a:gd name="T11" fmla="*/ 8 h 18"/>
                  <a:gd name="T12" fmla="*/ 30 w 35"/>
                  <a:gd name="T13" fmla="*/ 6 h 18"/>
                  <a:gd name="T14" fmla="*/ 25 w 35"/>
                  <a:gd name="T15" fmla="*/ 3 h 18"/>
                  <a:gd name="T16" fmla="*/ 19 w 35"/>
                  <a:gd name="T17" fmla="*/ 7 h 18"/>
                  <a:gd name="T18" fmla="*/ 21 w 35"/>
                  <a:gd name="T19" fmla="*/ 2 h 18"/>
                  <a:gd name="T20" fmla="*/ 18 w 35"/>
                  <a:gd name="T21" fmla="*/ 0 h 18"/>
                  <a:gd name="T22" fmla="*/ 17 w 35"/>
                  <a:gd name="T23" fmla="*/ 1 h 18"/>
                  <a:gd name="T24" fmla="*/ 17 w 35"/>
                  <a:gd name="T25" fmla="*/ 2 h 18"/>
                  <a:gd name="T26" fmla="*/ 14 w 35"/>
                  <a:gd name="T27" fmla="*/ 1 h 18"/>
                  <a:gd name="T28" fmla="*/ 12 w 35"/>
                  <a:gd name="T29" fmla="*/ 2 h 18"/>
                  <a:gd name="T30" fmla="*/ 11 w 35"/>
                  <a:gd name="T31" fmla="*/ 4 h 18"/>
                  <a:gd name="T32" fmla="*/ 13 w 35"/>
                  <a:gd name="T33" fmla="*/ 5 h 18"/>
                  <a:gd name="T34" fmla="*/ 9 w 35"/>
                  <a:gd name="T35" fmla="*/ 6 h 18"/>
                  <a:gd name="T36" fmla="*/ 9 w 35"/>
                  <a:gd name="T37" fmla="*/ 8 h 18"/>
                  <a:gd name="T38" fmla="*/ 10 w 35"/>
                  <a:gd name="T39" fmla="*/ 8 h 18"/>
                  <a:gd name="T40" fmla="*/ 6 w 35"/>
                  <a:gd name="T41" fmla="*/ 11 h 18"/>
                  <a:gd name="T42" fmla="*/ 2 w 35"/>
                  <a:gd name="T43" fmla="*/ 15 h 18"/>
                  <a:gd name="T44" fmla="*/ 1 w 35"/>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18">
                    <a:moveTo>
                      <a:pt x="1" y="18"/>
                    </a:moveTo>
                    <a:cubicBezTo>
                      <a:pt x="2" y="18"/>
                      <a:pt x="7" y="18"/>
                      <a:pt x="8" y="17"/>
                    </a:cubicBezTo>
                    <a:cubicBezTo>
                      <a:pt x="10" y="16"/>
                      <a:pt x="10" y="16"/>
                      <a:pt x="13" y="15"/>
                    </a:cubicBezTo>
                    <a:cubicBezTo>
                      <a:pt x="16" y="15"/>
                      <a:pt x="20" y="16"/>
                      <a:pt x="25" y="15"/>
                    </a:cubicBezTo>
                    <a:cubicBezTo>
                      <a:pt x="30" y="14"/>
                      <a:pt x="34" y="14"/>
                      <a:pt x="34" y="12"/>
                    </a:cubicBezTo>
                    <a:cubicBezTo>
                      <a:pt x="35" y="11"/>
                      <a:pt x="35" y="9"/>
                      <a:pt x="34" y="8"/>
                    </a:cubicBezTo>
                    <a:cubicBezTo>
                      <a:pt x="32" y="7"/>
                      <a:pt x="32" y="8"/>
                      <a:pt x="30" y="6"/>
                    </a:cubicBezTo>
                    <a:cubicBezTo>
                      <a:pt x="29" y="4"/>
                      <a:pt x="27" y="3"/>
                      <a:pt x="25" y="3"/>
                    </a:cubicBezTo>
                    <a:cubicBezTo>
                      <a:pt x="24" y="3"/>
                      <a:pt x="19" y="7"/>
                      <a:pt x="19" y="7"/>
                    </a:cubicBezTo>
                    <a:cubicBezTo>
                      <a:pt x="18" y="6"/>
                      <a:pt x="21" y="2"/>
                      <a:pt x="21" y="2"/>
                    </a:cubicBezTo>
                    <a:cubicBezTo>
                      <a:pt x="21" y="1"/>
                      <a:pt x="19" y="0"/>
                      <a:pt x="18" y="0"/>
                    </a:cubicBezTo>
                    <a:cubicBezTo>
                      <a:pt x="17" y="0"/>
                      <a:pt x="17" y="1"/>
                      <a:pt x="17" y="1"/>
                    </a:cubicBezTo>
                    <a:cubicBezTo>
                      <a:pt x="17" y="2"/>
                      <a:pt x="18" y="3"/>
                      <a:pt x="17" y="2"/>
                    </a:cubicBezTo>
                    <a:cubicBezTo>
                      <a:pt x="15" y="1"/>
                      <a:pt x="15" y="1"/>
                      <a:pt x="14" y="1"/>
                    </a:cubicBezTo>
                    <a:cubicBezTo>
                      <a:pt x="13" y="1"/>
                      <a:pt x="12" y="2"/>
                      <a:pt x="12" y="2"/>
                    </a:cubicBezTo>
                    <a:cubicBezTo>
                      <a:pt x="11" y="3"/>
                      <a:pt x="9" y="4"/>
                      <a:pt x="11" y="4"/>
                    </a:cubicBezTo>
                    <a:cubicBezTo>
                      <a:pt x="12" y="5"/>
                      <a:pt x="15" y="5"/>
                      <a:pt x="13" y="5"/>
                    </a:cubicBezTo>
                    <a:cubicBezTo>
                      <a:pt x="11" y="5"/>
                      <a:pt x="10" y="5"/>
                      <a:pt x="9" y="6"/>
                    </a:cubicBezTo>
                    <a:cubicBezTo>
                      <a:pt x="9" y="7"/>
                      <a:pt x="8" y="7"/>
                      <a:pt x="9" y="8"/>
                    </a:cubicBezTo>
                    <a:cubicBezTo>
                      <a:pt x="10" y="8"/>
                      <a:pt x="13" y="9"/>
                      <a:pt x="10" y="8"/>
                    </a:cubicBezTo>
                    <a:cubicBezTo>
                      <a:pt x="7" y="8"/>
                      <a:pt x="7" y="9"/>
                      <a:pt x="6" y="11"/>
                    </a:cubicBezTo>
                    <a:cubicBezTo>
                      <a:pt x="5" y="12"/>
                      <a:pt x="3" y="15"/>
                      <a:pt x="2" y="15"/>
                    </a:cubicBezTo>
                    <a:cubicBezTo>
                      <a:pt x="1" y="16"/>
                      <a:pt x="0" y="17"/>
                      <a:pt x="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93"/>
              <p:cNvSpPr/>
              <p:nvPr/>
            </p:nvSpPr>
            <p:spPr bwMode="auto">
              <a:xfrm>
                <a:off x="6316" y="1034"/>
                <a:ext cx="50" cy="25"/>
              </a:xfrm>
              <a:custGeom>
                <a:avLst/>
                <a:gdLst>
                  <a:gd name="T0" fmla="*/ 23 w 36"/>
                  <a:gd name="T1" fmla="*/ 1 h 18"/>
                  <a:gd name="T2" fmla="*/ 19 w 36"/>
                  <a:gd name="T3" fmla="*/ 1 h 18"/>
                  <a:gd name="T4" fmla="*/ 13 w 36"/>
                  <a:gd name="T5" fmla="*/ 2 h 18"/>
                  <a:gd name="T6" fmla="*/ 10 w 36"/>
                  <a:gd name="T7" fmla="*/ 2 h 18"/>
                  <a:gd name="T8" fmla="*/ 8 w 36"/>
                  <a:gd name="T9" fmla="*/ 4 h 18"/>
                  <a:gd name="T10" fmla="*/ 9 w 36"/>
                  <a:gd name="T11" fmla="*/ 5 h 18"/>
                  <a:gd name="T12" fmla="*/ 5 w 36"/>
                  <a:gd name="T13" fmla="*/ 7 h 18"/>
                  <a:gd name="T14" fmla="*/ 2 w 36"/>
                  <a:gd name="T15" fmla="*/ 8 h 18"/>
                  <a:gd name="T16" fmla="*/ 2 w 36"/>
                  <a:gd name="T17" fmla="*/ 9 h 18"/>
                  <a:gd name="T18" fmla="*/ 7 w 36"/>
                  <a:gd name="T19" fmla="*/ 11 h 18"/>
                  <a:gd name="T20" fmla="*/ 10 w 36"/>
                  <a:gd name="T21" fmla="*/ 14 h 18"/>
                  <a:gd name="T22" fmla="*/ 15 w 36"/>
                  <a:gd name="T23" fmla="*/ 15 h 18"/>
                  <a:gd name="T24" fmla="*/ 23 w 36"/>
                  <a:gd name="T25" fmla="*/ 18 h 18"/>
                  <a:gd name="T26" fmla="*/ 34 w 36"/>
                  <a:gd name="T27" fmla="*/ 16 h 18"/>
                  <a:gd name="T28" fmla="*/ 31 w 36"/>
                  <a:gd name="T29" fmla="*/ 11 h 18"/>
                  <a:gd name="T30" fmla="*/ 33 w 36"/>
                  <a:gd name="T31" fmla="*/ 11 h 18"/>
                  <a:gd name="T32" fmla="*/ 33 w 36"/>
                  <a:gd name="T33" fmla="*/ 7 h 18"/>
                  <a:gd name="T34" fmla="*/ 34 w 36"/>
                  <a:gd name="T35" fmla="*/ 4 h 18"/>
                  <a:gd name="T36" fmla="*/ 29 w 36"/>
                  <a:gd name="T37" fmla="*/ 2 h 18"/>
                  <a:gd name="T38" fmla="*/ 26 w 36"/>
                  <a:gd name="T39" fmla="*/ 3 h 18"/>
                  <a:gd name="T40" fmla="*/ 23 w 36"/>
                  <a:gd name="T41" fmla="*/ 4 h 18"/>
                  <a:gd name="T42" fmla="*/ 21 w 36"/>
                  <a:gd name="T43" fmla="*/ 4 h 18"/>
                  <a:gd name="T44" fmla="*/ 23 w 36"/>
                  <a:gd name="T4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8">
                    <a:moveTo>
                      <a:pt x="23" y="1"/>
                    </a:moveTo>
                    <a:cubicBezTo>
                      <a:pt x="22" y="1"/>
                      <a:pt x="20" y="0"/>
                      <a:pt x="19" y="1"/>
                    </a:cubicBezTo>
                    <a:cubicBezTo>
                      <a:pt x="18" y="1"/>
                      <a:pt x="13" y="1"/>
                      <a:pt x="13" y="2"/>
                    </a:cubicBezTo>
                    <a:cubicBezTo>
                      <a:pt x="12" y="2"/>
                      <a:pt x="10" y="2"/>
                      <a:pt x="10" y="2"/>
                    </a:cubicBezTo>
                    <a:cubicBezTo>
                      <a:pt x="10" y="2"/>
                      <a:pt x="6" y="4"/>
                      <a:pt x="8" y="4"/>
                    </a:cubicBezTo>
                    <a:cubicBezTo>
                      <a:pt x="10" y="4"/>
                      <a:pt x="10" y="5"/>
                      <a:pt x="9" y="5"/>
                    </a:cubicBezTo>
                    <a:cubicBezTo>
                      <a:pt x="7" y="5"/>
                      <a:pt x="5" y="6"/>
                      <a:pt x="5" y="7"/>
                    </a:cubicBezTo>
                    <a:cubicBezTo>
                      <a:pt x="4" y="7"/>
                      <a:pt x="3" y="8"/>
                      <a:pt x="2" y="8"/>
                    </a:cubicBezTo>
                    <a:cubicBezTo>
                      <a:pt x="1" y="8"/>
                      <a:pt x="0" y="9"/>
                      <a:pt x="2" y="9"/>
                    </a:cubicBezTo>
                    <a:cubicBezTo>
                      <a:pt x="4" y="9"/>
                      <a:pt x="7" y="10"/>
                      <a:pt x="7" y="11"/>
                    </a:cubicBezTo>
                    <a:cubicBezTo>
                      <a:pt x="7" y="12"/>
                      <a:pt x="8" y="14"/>
                      <a:pt x="10" y="14"/>
                    </a:cubicBezTo>
                    <a:cubicBezTo>
                      <a:pt x="12" y="15"/>
                      <a:pt x="12" y="14"/>
                      <a:pt x="15" y="15"/>
                    </a:cubicBezTo>
                    <a:cubicBezTo>
                      <a:pt x="18" y="16"/>
                      <a:pt x="20" y="18"/>
                      <a:pt x="23" y="18"/>
                    </a:cubicBezTo>
                    <a:cubicBezTo>
                      <a:pt x="26" y="18"/>
                      <a:pt x="35" y="18"/>
                      <a:pt x="34" y="16"/>
                    </a:cubicBezTo>
                    <a:cubicBezTo>
                      <a:pt x="33" y="14"/>
                      <a:pt x="30" y="11"/>
                      <a:pt x="31" y="11"/>
                    </a:cubicBezTo>
                    <a:cubicBezTo>
                      <a:pt x="32" y="11"/>
                      <a:pt x="33" y="12"/>
                      <a:pt x="33" y="11"/>
                    </a:cubicBezTo>
                    <a:cubicBezTo>
                      <a:pt x="34" y="10"/>
                      <a:pt x="33" y="8"/>
                      <a:pt x="33" y="7"/>
                    </a:cubicBezTo>
                    <a:cubicBezTo>
                      <a:pt x="34" y="6"/>
                      <a:pt x="36" y="5"/>
                      <a:pt x="34" y="4"/>
                    </a:cubicBezTo>
                    <a:cubicBezTo>
                      <a:pt x="33" y="4"/>
                      <a:pt x="31" y="2"/>
                      <a:pt x="29" y="2"/>
                    </a:cubicBezTo>
                    <a:cubicBezTo>
                      <a:pt x="27" y="2"/>
                      <a:pt x="27" y="3"/>
                      <a:pt x="26" y="3"/>
                    </a:cubicBezTo>
                    <a:cubicBezTo>
                      <a:pt x="26" y="4"/>
                      <a:pt x="24" y="3"/>
                      <a:pt x="23" y="4"/>
                    </a:cubicBezTo>
                    <a:cubicBezTo>
                      <a:pt x="22" y="4"/>
                      <a:pt x="20" y="5"/>
                      <a:pt x="21" y="4"/>
                    </a:cubicBezTo>
                    <a:cubicBezTo>
                      <a:pt x="22" y="3"/>
                      <a:pt x="24" y="2"/>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294"/>
              <p:cNvSpPr/>
              <p:nvPr/>
            </p:nvSpPr>
            <p:spPr bwMode="auto">
              <a:xfrm>
                <a:off x="6304" y="1035"/>
                <a:ext cx="19" cy="9"/>
              </a:xfrm>
              <a:custGeom>
                <a:avLst/>
                <a:gdLst>
                  <a:gd name="T0" fmla="*/ 1 w 14"/>
                  <a:gd name="T1" fmla="*/ 4 h 6"/>
                  <a:gd name="T2" fmla="*/ 6 w 14"/>
                  <a:gd name="T3" fmla="*/ 5 h 6"/>
                  <a:gd name="T4" fmla="*/ 10 w 14"/>
                  <a:gd name="T5" fmla="*/ 5 h 6"/>
                  <a:gd name="T6" fmla="*/ 13 w 14"/>
                  <a:gd name="T7" fmla="*/ 3 h 6"/>
                  <a:gd name="T8" fmla="*/ 11 w 14"/>
                  <a:gd name="T9" fmla="*/ 2 h 6"/>
                  <a:gd name="T10" fmla="*/ 6 w 14"/>
                  <a:gd name="T11" fmla="*/ 1 h 6"/>
                  <a:gd name="T12" fmla="*/ 0 w 14"/>
                  <a:gd name="T13" fmla="*/ 1 h 6"/>
                  <a:gd name="T14" fmla="*/ 1 w 14"/>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
                    <a:moveTo>
                      <a:pt x="1" y="4"/>
                    </a:moveTo>
                    <a:cubicBezTo>
                      <a:pt x="3" y="4"/>
                      <a:pt x="4" y="5"/>
                      <a:pt x="6" y="5"/>
                    </a:cubicBezTo>
                    <a:cubicBezTo>
                      <a:pt x="7" y="6"/>
                      <a:pt x="9" y="6"/>
                      <a:pt x="10" y="5"/>
                    </a:cubicBezTo>
                    <a:cubicBezTo>
                      <a:pt x="12" y="4"/>
                      <a:pt x="14" y="3"/>
                      <a:pt x="13" y="3"/>
                    </a:cubicBezTo>
                    <a:cubicBezTo>
                      <a:pt x="13" y="2"/>
                      <a:pt x="11" y="2"/>
                      <a:pt x="11" y="2"/>
                    </a:cubicBezTo>
                    <a:cubicBezTo>
                      <a:pt x="9" y="1"/>
                      <a:pt x="8" y="2"/>
                      <a:pt x="6" y="1"/>
                    </a:cubicBezTo>
                    <a:cubicBezTo>
                      <a:pt x="4" y="1"/>
                      <a:pt x="0" y="0"/>
                      <a:pt x="0" y="1"/>
                    </a:cubicBezTo>
                    <a:cubicBezTo>
                      <a:pt x="1"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295"/>
              <p:cNvSpPr/>
              <p:nvPr/>
            </p:nvSpPr>
            <p:spPr bwMode="auto">
              <a:xfrm>
                <a:off x="6308" y="1013"/>
                <a:ext cx="40" cy="25"/>
              </a:xfrm>
              <a:custGeom>
                <a:avLst/>
                <a:gdLst>
                  <a:gd name="T0" fmla="*/ 2 w 29"/>
                  <a:gd name="T1" fmla="*/ 14 h 18"/>
                  <a:gd name="T2" fmla="*/ 5 w 29"/>
                  <a:gd name="T3" fmla="*/ 14 h 18"/>
                  <a:gd name="T4" fmla="*/ 4 w 29"/>
                  <a:gd name="T5" fmla="*/ 15 h 18"/>
                  <a:gd name="T6" fmla="*/ 8 w 29"/>
                  <a:gd name="T7" fmla="*/ 17 h 18"/>
                  <a:gd name="T8" fmla="*/ 15 w 29"/>
                  <a:gd name="T9" fmla="*/ 16 h 18"/>
                  <a:gd name="T10" fmla="*/ 20 w 29"/>
                  <a:gd name="T11" fmla="*/ 15 h 18"/>
                  <a:gd name="T12" fmla="*/ 25 w 29"/>
                  <a:gd name="T13" fmla="*/ 13 h 18"/>
                  <a:gd name="T14" fmla="*/ 25 w 29"/>
                  <a:gd name="T15" fmla="*/ 10 h 18"/>
                  <a:gd name="T16" fmla="*/ 26 w 29"/>
                  <a:gd name="T17" fmla="*/ 9 h 18"/>
                  <a:gd name="T18" fmla="*/ 29 w 29"/>
                  <a:gd name="T19" fmla="*/ 8 h 18"/>
                  <a:gd name="T20" fmla="*/ 23 w 29"/>
                  <a:gd name="T21" fmla="*/ 4 h 18"/>
                  <a:gd name="T22" fmla="*/ 22 w 29"/>
                  <a:gd name="T23" fmla="*/ 1 h 18"/>
                  <a:gd name="T24" fmla="*/ 19 w 29"/>
                  <a:gd name="T25" fmla="*/ 1 h 18"/>
                  <a:gd name="T26" fmla="*/ 12 w 29"/>
                  <a:gd name="T27" fmla="*/ 4 h 18"/>
                  <a:gd name="T28" fmla="*/ 7 w 29"/>
                  <a:gd name="T29" fmla="*/ 6 h 18"/>
                  <a:gd name="T30" fmla="*/ 7 w 29"/>
                  <a:gd name="T31" fmla="*/ 7 h 18"/>
                  <a:gd name="T32" fmla="*/ 7 w 29"/>
                  <a:gd name="T33" fmla="*/ 8 h 18"/>
                  <a:gd name="T34" fmla="*/ 4 w 29"/>
                  <a:gd name="T35" fmla="*/ 11 h 18"/>
                  <a:gd name="T36" fmla="*/ 4 w 29"/>
                  <a:gd name="T37" fmla="*/ 12 h 18"/>
                  <a:gd name="T38" fmla="*/ 2 w 29"/>
                  <a:gd name="T39" fmla="*/ 12 h 18"/>
                  <a:gd name="T40" fmla="*/ 2 w 29"/>
                  <a:gd name="T41"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18">
                    <a:moveTo>
                      <a:pt x="2" y="14"/>
                    </a:moveTo>
                    <a:cubicBezTo>
                      <a:pt x="4" y="14"/>
                      <a:pt x="6" y="14"/>
                      <a:pt x="5" y="14"/>
                    </a:cubicBezTo>
                    <a:cubicBezTo>
                      <a:pt x="4" y="14"/>
                      <a:pt x="3" y="14"/>
                      <a:pt x="4" y="15"/>
                    </a:cubicBezTo>
                    <a:cubicBezTo>
                      <a:pt x="4" y="16"/>
                      <a:pt x="7" y="16"/>
                      <a:pt x="8" y="17"/>
                    </a:cubicBezTo>
                    <a:cubicBezTo>
                      <a:pt x="11" y="18"/>
                      <a:pt x="13" y="17"/>
                      <a:pt x="15" y="16"/>
                    </a:cubicBezTo>
                    <a:cubicBezTo>
                      <a:pt x="16" y="16"/>
                      <a:pt x="19" y="15"/>
                      <a:pt x="20" y="15"/>
                    </a:cubicBezTo>
                    <a:cubicBezTo>
                      <a:pt x="21" y="15"/>
                      <a:pt x="24" y="14"/>
                      <a:pt x="25" y="13"/>
                    </a:cubicBezTo>
                    <a:cubicBezTo>
                      <a:pt x="27" y="13"/>
                      <a:pt x="26" y="12"/>
                      <a:pt x="25" y="10"/>
                    </a:cubicBezTo>
                    <a:cubicBezTo>
                      <a:pt x="23" y="9"/>
                      <a:pt x="25" y="9"/>
                      <a:pt x="26" y="9"/>
                    </a:cubicBezTo>
                    <a:cubicBezTo>
                      <a:pt x="27" y="9"/>
                      <a:pt x="29" y="8"/>
                      <a:pt x="29" y="8"/>
                    </a:cubicBezTo>
                    <a:cubicBezTo>
                      <a:pt x="29" y="7"/>
                      <a:pt x="25" y="6"/>
                      <a:pt x="23" y="4"/>
                    </a:cubicBezTo>
                    <a:cubicBezTo>
                      <a:pt x="21" y="3"/>
                      <a:pt x="22" y="2"/>
                      <a:pt x="22" y="1"/>
                    </a:cubicBezTo>
                    <a:cubicBezTo>
                      <a:pt x="21" y="0"/>
                      <a:pt x="20" y="0"/>
                      <a:pt x="19" y="1"/>
                    </a:cubicBezTo>
                    <a:cubicBezTo>
                      <a:pt x="17" y="1"/>
                      <a:pt x="15" y="3"/>
                      <a:pt x="12" y="4"/>
                    </a:cubicBezTo>
                    <a:cubicBezTo>
                      <a:pt x="10" y="4"/>
                      <a:pt x="8" y="5"/>
                      <a:pt x="7" y="6"/>
                    </a:cubicBezTo>
                    <a:cubicBezTo>
                      <a:pt x="5" y="7"/>
                      <a:pt x="6" y="7"/>
                      <a:pt x="7" y="7"/>
                    </a:cubicBezTo>
                    <a:cubicBezTo>
                      <a:pt x="8" y="7"/>
                      <a:pt x="8" y="7"/>
                      <a:pt x="7" y="8"/>
                    </a:cubicBezTo>
                    <a:cubicBezTo>
                      <a:pt x="6" y="9"/>
                      <a:pt x="6" y="10"/>
                      <a:pt x="4" y="11"/>
                    </a:cubicBezTo>
                    <a:cubicBezTo>
                      <a:pt x="2" y="11"/>
                      <a:pt x="2" y="12"/>
                      <a:pt x="4" y="12"/>
                    </a:cubicBezTo>
                    <a:cubicBezTo>
                      <a:pt x="5" y="12"/>
                      <a:pt x="4" y="12"/>
                      <a:pt x="2" y="12"/>
                    </a:cubicBezTo>
                    <a:cubicBezTo>
                      <a:pt x="1" y="12"/>
                      <a:pt x="0" y="14"/>
                      <a:pt x="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296"/>
              <p:cNvSpPr/>
              <p:nvPr/>
            </p:nvSpPr>
            <p:spPr bwMode="auto">
              <a:xfrm>
                <a:off x="6725" y="1111"/>
                <a:ext cx="40" cy="15"/>
              </a:xfrm>
              <a:custGeom>
                <a:avLst/>
                <a:gdLst>
                  <a:gd name="T0" fmla="*/ 5 w 29"/>
                  <a:gd name="T1" fmla="*/ 6 h 11"/>
                  <a:gd name="T2" fmla="*/ 8 w 29"/>
                  <a:gd name="T3" fmla="*/ 8 h 11"/>
                  <a:gd name="T4" fmla="*/ 15 w 29"/>
                  <a:gd name="T5" fmla="*/ 10 h 11"/>
                  <a:gd name="T6" fmla="*/ 24 w 29"/>
                  <a:gd name="T7" fmla="*/ 10 h 11"/>
                  <a:gd name="T8" fmla="*/ 28 w 29"/>
                  <a:gd name="T9" fmla="*/ 7 h 11"/>
                  <a:gd name="T10" fmla="*/ 27 w 29"/>
                  <a:gd name="T11" fmla="*/ 7 h 11"/>
                  <a:gd name="T12" fmla="*/ 24 w 29"/>
                  <a:gd name="T13" fmla="*/ 6 h 11"/>
                  <a:gd name="T14" fmla="*/ 19 w 29"/>
                  <a:gd name="T15" fmla="*/ 5 h 11"/>
                  <a:gd name="T16" fmla="*/ 17 w 29"/>
                  <a:gd name="T17" fmla="*/ 5 h 11"/>
                  <a:gd name="T18" fmla="*/ 14 w 29"/>
                  <a:gd name="T19" fmla="*/ 3 h 11"/>
                  <a:gd name="T20" fmla="*/ 10 w 29"/>
                  <a:gd name="T21" fmla="*/ 3 h 11"/>
                  <a:gd name="T22" fmla="*/ 6 w 29"/>
                  <a:gd name="T23" fmla="*/ 4 h 11"/>
                  <a:gd name="T24" fmla="*/ 5 w 29"/>
                  <a:gd name="T25" fmla="*/ 2 h 11"/>
                  <a:gd name="T26" fmla="*/ 4 w 29"/>
                  <a:gd name="T27" fmla="*/ 2 h 11"/>
                  <a:gd name="T28" fmla="*/ 2 w 29"/>
                  <a:gd name="T29" fmla="*/ 5 h 11"/>
                  <a:gd name="T30" fmla="*/ 5 w 29"/>
                  <a:gd name="T31"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1">
                    <a:moveTo>
                      <a:pt x="5" y="6"/>
                    </a:moveTo>
                    <a:cubicBezTo>
                      <a:pt x="6" y="8"/>
                      <a:pt x="6" y="8"/>
                      <a:pt x="8" y="8"/>
                    </a:cubicBezTo>
                    <a:cubicBezTo>
                      <a:pt x="10" y="8"/>
                      <a:pt x="12" y="10"/>
                      <a:pt x="15" y="10"/>
                    </a:cubicBezTo>
                    <a:cubicBezTo>
                      <a:pt x="18" y="11"/>
                      <a:pt x="22" y="11"/>
                      <a:pt x="24" y="10"/>
                    </a:cubicBezTo>
                    <a:cubicBezTo>
                      <a:pt x="26" y="9"/>
                      <a:pt x="29" y="7"/>
                      <a:pt x="28" y="7"/>
                    </a:cubicBezTo>
                    <a:cubicBezTo>
                      <a:pt x="28" y="6"/>
                      <a:pt x="28" y="7"/>
                      <a:pt x="27" y="7"/>
                    </a:cubicBezTo>
                    <a:cubicBezTo>
                      <a:pt x="26" y="7"/>
                      <a:pt x="25" y="6"/>
                      <a:pt x="24" y="6"/>
                    </a:cubicBezTo>
                    <a:cubicBezTo>
                      <a:pt x="24" y="6"/>
                      <a:pt x="20" y="4"/>
                      <a:pt x="19" y="5"/>
                    </a:cubicBezTo>
                    <a:cubicBezTo>
                      <a:pt x="18" y="5"/>
                      <a:pt x="18" y="5"/>
                      <a:pt x="17" y="5"/>
                    </a:cubicBezTo>
                    <a:cubicBezTo>
                      <a:pt x="15" y="4"/>
                      <a:pt x="16" y="3"/>
                      <a:pt x="14" y="3"/>
                    </a:cubicBezTo>
                    <a:cubicBezTo>
                      <a:pt x="13" y="3"/>
                      <a:pt x="10" y="3"/>
                      <a:pt x="10" y="3"/>
                    </a:cubicBezTo>
                    <a:cubicBezTo>
                      <a:pt x="9" y="3"/>
                      <a:pt x="7" y="4"/>
                      <a:pt x="6" y="4"/>
                    </a:cubicBezTo>
                    <a:cubicBezTo>
                      <a:pt x="5" y="4"/>
                      <a:pt x="6" y="2"/>
                      <a:pt x="5" y="2"/>
                    </a:cubicBezTo>
                    <a:cubicBezTo>
                      <a:pt x="5" y="2"/>
                      <a:pt x="5" y="0"/>
                      <a:pt x="4" y="2"/>
                    </a:cubicBezTo>
                    <a:cubicBezTo>
                      <a:pt x="2" y="3"/>
                      <a:pt x="0" y="5"/>
                      <a:pt x="2" y="5"/>
                    </a:cubicBezTo>
                    <a:cubicBezTo>
                      <a:pt x="4" y="5"/>
                      <a:pt x="4" y="5"/>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297"/>
              <p:cNvSpPr/>
              <p:nvPr/>
            </p:nvSpPr>
            <p:spPr bwMode="auto">
              <a:xfrm>
                <a:off x="6677" y="1139"/>
                <a:ext cx="33" cy="11"/>
              </a:xfrm>
              <a:custGeom>
                <a:avLst/>
                <a:gdLst>
                  <a:gd name="T0" fmla="*/ 2 w 24"/>
                  <a:gd name="T1" fmla="*/ 6 h 8"/>
                  <a:gd name="T2" fmla="*/ 8 w 24"/>
                  <a:gd name="T3" fmla="*/ 6 h 8"/>
                  <a:gd name="T4" fmla="*/ 19 w 24"/>
                  <a:gd name="T5" fmla="*/ 8 h 8"/>
                  <a:gd name="T6" fmla="*/ 21 w 24"/>
                  <a:gd name="T7" fmla="*/ 5 h 8"/>
                  <a:gd name="T8" fmla="*/ 11 w 24"/>
                  <a:gd name="T9" fmla="*/ 0 h 8"/>
                  <a:gd name="T10" fmla="*/ 6 w 24"/>
                  <a:gd name="T11" fmla="*/ 2 h 8"/>
                  <a:gd name="T12" fmla="*/ 3 w 24"/>
                  <a:gd name="T13" fmla="*/ 4 h 8"/>
                  <a:gd name="T14" fmla="*/ 2 w 24"/>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8">
                    <a:moveTo>
                      <a:pt x="2" y="6"/>
                    </a:moveTo>
                    <a:cubicBezTo>
                      <a:pt x="4" y="6"/>
                      <a:pt x="6" y="5"/>
                      <a:pt x="8" y="6"/>
                    </a:cubicBezTo>
                    <a:cubicBezTo>
                      <a:pt x="11" y="7"/>
                      <a:pt x="17" y="8"/>
                      <a:pt x="19" y="8"/>
                    </a:cubicBezTo>
                    <a:cubicBezTo>
                      <a:pt x="22" y="7"/>
                      <a:pt x="24" y="7"/>
                      <a:pt x="21" y="5"/>
                    </a:cubicBezTo>
                    <a:cubicBezTo>
                      <a:pt x="18" y="3"/>
                      <a:pt x="14" y="0"/>
                      <a:pt x="11" y="0"/>
                    </a:cubicBezTo>
                    <a:cubicBezTo>
                      <a:pt x="8" y="1"/>
                      <a:pt x="7" y="2"/>
                      <a:pt x="6" y="2"/>
                    </a:cubicBezTo>
                    <a:cubicBezTo>
                      <a:pt x="5" y="3"/>
                      <a:pt x="5" y="4"/>
                      <a:pt x="3" y="4"/>
                    </a:cubicBezTo>
                    <a:cubicBezTo>
                      <a:pt x="0" y="5"/>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298"/>
              <p:cNvSpPr/>
              <p:nvPr/>
            </p:nvSpPr>
            <p:spPr bwMode="auto">
              <a:xfrm>
                <a:off x="6678" y="1133"/>
                <a:ext cx="11" cy="6"/>
              </a:xfrm>
              <a:custGeom>
                <a:avLst/>
                <a:gdLst>
                  <a:gd name="T0" fmla="*/ 3 w 8"/>
                  <a:gd name="T1" fmla="*/ 4 h 4"/>
                  <a:gd name="T2" fmla="*/ 7 w 8"/>
                  <a:gd name="T3" fmla="*/ 2 h 4"/>
                  <a:gd name="T4" fmla="*/ 3 w 8"/>
                  <a:gd name="T5" fmla="*/ 0 h 4"/>
                  <a:gd name="T6" fmla="*/ 1 w 8"/>
                  <a:gd name="T7" fmla="*/ 1 h 4"/>
                  <a:gd name="T8" fmla="*/ 3 w 8"/>
                  <a:gd name="T9" fmla="*/ 4 h 4"/>
                </a:gdLst>
                <a:ahLst/>
                <a:cxnLst>
                  <a:cxn ang="0">
                    <a:pos x="T0" y="T1"/>
                  </a:cxn>
                  <a:cxn ang="0">
                    <a:pos x="T2" y="T3"/>
                  </a:cxn>
                  <a:cxn ang="0">
                    <a:pos x="T4" y="T5"/>
                  </a:cxn>
                  <a:cxn ang="0">
                    <a:pos x="T6" y="T7"/>
                  </a:cxn>
                  <a:cxn ang="0">
                    <a:pos x="T8" y="T9"/>
                  </a:cxn>
                </a:cxnLst>
                <a:rect l="0" t="0" r="r" b="b"/>
                <a:pathLst>
                  <a:path w="8" h="4">
                    <a:moveTo>
                      <a:pt x="3" y="4"/>
                    </a:moveTo>
                    <a:cubicBezTo>
                      <a:pt x="5" y="4"/>
                      <a:pt x="7" y="2"/>
                      <a:pt x="7" y="2"/>
                    </a:cubicBezTo>
                    <a:cubicBezTo>
                      <a:pt x="8" y="1"/>
                      <a:pt x="5" y="0"/>
                      <a:pt x="3" y="0"/>
                    </a:cubicBezTo>
                    <a:cubicBezTo>
                      <a:pt x="2" y="0"/>
                      <a:pt x="2" y="0"/>
                      <a:pt x="1" y="1"/>
                    </a:cubicBezTo>
                    <a:cubicBezTo>
                      <a:pt x="0" y="2"/>
                      <a:pt x="1"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299"/>
              <p:cNvSpPr/>
              <p:nvPr/>
            </p:nvSpPr>
            <p:spPr bwMode="auto">
              <a:xfrm>
                <a:off x="6644" y="1110"/>
                <a:ext cx="4" cy="8"/>
              </a:xfrm>
              <a:custGeom>
                <a:avLst/>
                <a:gdLst>
                  <a:gd name="T0" fmla="*/ 0 w 3"/>
                  <a:gd name="T1" fmla="*/ 5 h 6"/>
                  <a:gd name="T2" fmla="*/ 3 w 3"/>
                  <a:gd name="T3" fmla="*/ 3 h 6"/>
                  <a:gd name="T4" fmla="*/ 2 w 3"/>
                  <a:gd name="T5" fmla="*/ 0 h 6"/>
                  <a:gd name="T6" fmla="*/ 0 w 3"/>
                  <a:gd name="T7" fmla="*/ 2 h 6"/>
                  <a:gd name="T8" fmla="*/ 0 w 3"/>
                  <a:gd name="T9" fmla="*/ 5 h 6"/>
                </a:gdLst>
                <a:ahLst/>
                <a:cxnLst>
                  <a:cxn ang="0">
                    <a:pos x="T0" y="T1"/>
                  </a:cxn>
                  <a:cxn ang="0">
                    <a:pos x="T2" y="T3"/>
                  </a:cxn>
                  <a:cxn ang="0">
                    <a:pos x="T4" y="T5"/>
                  </a:cxn>
                  <a:cxn ang="0">
                    <a:pos x="T6" y="T7"/>
                  </a:cxn>
                  <a:cxn ang="0">
                    <a:pos x="T8" y="T9"/>
                  </a:cxn>
                </a:cxnLst>
                <a:rect l="0" t="0" r="r" b="b"/>
                <a:pathLst>
                  <a:path w="3" h="6">
                    <a:moveTo>
                      <a:pt x="0" y="5"/>
                    </a:moveTo>
                    <a:cubicBezTo>
                      <a:pt x="0" y="6"/>
                      <a:pt x="2" y="4"/>
                      <a:pt x="3" y="3"/>
                    </a:cubicBezTo>
                    <a:cubicBezTo>
                      <a:pt x="3" y="2"/>
                      <a:pt x="2" y="1"/>
                      <a:pt x="2" y="0"/>
                    </a:cubicBezTo>
                    <a:cubicBezTo>
                      <a:pt x="1" y="0"/>
                      <a:pt x="0" y="2"/>
                      <a:pt x="0" y="2"/>
                    </a:cubicBezTo>
                    <a:cubicBezTo>
                      <a:pt x="1" y="3"/>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300"/>
              <p:cNvSpPr/>
              <p:nvPr/>
            </p:nvSpPr>
            <p:spPr bwMode="auto">
              <a:xfrm>
                <a:off x="6642" y="1133"/>
                <a:ext cx="7" cy="7"/>
              </a:xfrm>
              <a:custGeom>
                <a:avLst/>
                <a:gdLst>
                  <a:gd name="T0" fmla="*/ 5 w 5"/>
                  <a:gd name="T1" fmla="*/ 4 h 5"/>
                  <a:gd name="T2" fmla="*/ 1 w 5"/>
                  <a:gd name="T3" fmla="*/ 0 h 5"/>
                  <a:gd name="T4" fmla="*/ 5 w 5"/>
                  <a:gd name="T5" fmla="*/ 4 h 5"/>
                </a:gdLst>
                <a:ahLst/>
                <a:cxnLst>
                  <a:cxn ang="0">
                    <a:pos x="T0" y="T1"/>
                  </a:cxn>
                  <a:cxn ang="0">
                    <a:pos x="T2" y="T3"/>
                  </a:cxn>
                  <a:cxn ang="0">
                    <a:pos x="T4" y="T5"/>
                  </a:cxn>
                </a:cxnLst>
                <a:rect l="0" t="0" r="r" b="b"/>
                <a:pathLst>
                  <a:path w="5" h="5">
                    <a:moveTo>
                      <a:pt x="5" y="4"/>
                    </a:moveTo>
                    <a:cubicBezTo>
                      <a:pt x="5" y="3"/>
                      <a:pt x="2" y="0"/>
                      <a:pt x="1" y="0"/>
                    </a:cubicBezTo>
                    <a:cubicBezTo>
                      <a:pt x="0" y="1"/>
                      <a:pt x="4" y="5"/>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301"/>
              <p:cNvSpPr/>
              <p:nvPr/>
            </p:nvSpPr>
            <p:spPr bwMode="auto">
              <a:xfrm>
                <a:off x="6746" y="1092"/>
                <a:ext cx="6" cy="4"/>
              </a:xfrm>
              <a:custGeom>
                <a:avLst/>
                <a:gdLst>
                  <a:gd name="T0" fmla="*/ 5 w 5"/>
                  <a:gd name="T1" fmla="*/ 2 h 3"/>
                  <a:gd name="T2" fmla="*/ 0 w 5"/>
                  <a:gd name="T3" fmla="*/ 2 h 3"/>
                  <a:gd name="T4" fmla="*/ 5 w 5"/>
                  <a:gd name="T5" fmla="*/ 2 h 3"/>
                </a:gdLst>
                <a:ahLst/>
                <a:cxnLst>
                  <a:cxn ang="0">
                    <a:pos x="T0" y="T1"/>
                  </a:cxn>
                  <a:cxn ang="0">
                    <a:pos x="T2" y="T3"/>
                  </a:cxn>
                  <a:cxn ang="0">
                    <a:pos x="T4" y="T5"/>
                  </a:cxn>
                </a:cxnLst>
                <a:rect l="0" t="0" r="r" b="b"/>
                <a:pathLst>
                  <a:path w="5" h="3">
                    <a:moveTo>
                      <a:pt x="5" y="2"/>
                    </a:moveTo>
                    <a:cubicBezTo>
                      <a:pt x="5" y="0"/>
                      <a:pt x="0" y="2"/>
                      <a:pt x="0" y="2"/>
                    </a:cubicBezTo>
                    <a:cubicBezTo>
                      <a:pt x="0" y="3"/>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302"/>
              <p:cNvSpPr/>
              <p:nvPr/>
            </p:nvSpPr>
            <p:spPr bwMode="auto">
              <a:xfrm>
                <a:off x="6655" y="1102"/>
                <a:ext cx="66" cy="26"/>
              </a:xfrm>
              <a:custGeom>
                <a:avLst/>
                <a:gdLst>
                  <a:gd name="T0" fmla="*/ 5 w 48"/>
                  <a:gd name="T1" fmla="*/ 15 h 19"/>
                  <a:gd name="T2" fmla="*/ 14 w 48"/>
                  <a:gd name="T3" fmla="*/ 18 h 19"/>
                  <a:gd name="T4" fmla="*/ 16 w 48"/>
                  <a:gd name="T5" fmla="*/ 16 h 19"/>
                  <a:gd name="T6" fmla="*/ 17 w 48"/>
                  <a:gd name="T7" fmla="*/ 17 h 19"/>
                  <a:gd name="T8" fmla="*/ 22 w 48"/>
                  <a:gd name="T9" fmla="*/ 16 h 19"/>
                  <a:gd name="T10" fmla="*/ 29 w 48"/>
                  <a:gd name="T11" fmla="*/ 15 h 19"/>
                  <a:gd name="T12" fmla="*/ 31 w 48"/>
                  <a:gd name="T13" fmla="*/ 17 h 19"/>
                  <a:gd name="T14" fmla="*/ 37 w 48"/>
                  <a:gd name="T15" fmla="*/ 16 h 19"/>
                  <a:gd name="T16" fmla="*/ 37 w 48"/>
                  <a:gd name="T17" fmla="*/ 15 h 19"/>
                  <a:gd name="T18" fmla="*/ 43 w 48"/>
                  <a:gd name="T19" fmla="*/ 14 h 19"/>
                  <a:gd name="T20" fmla="*/ 45 w 48"/>
                  <a:gd name="T21" fmla="*/ 12 h 19"/>
                  <a:gd name="T22" fmla="*/ 45 w 48"/>
                  <a:gd name="T23" fmla="*/ 11 h 19"/>
                  <a:gd name="T24" fmla="*/ 46 w 48"/>
                  <a:gd name="T25" fmla="*/ 10 h 19"/>
                  <a:gd name="T26" fmla="*/ 47 w 48"/>
                  <a:gd name="T27" fmla="*/ 8 h 19"/>
                  <a:gd name="T28" fmla="*/ 38 w 48"/>
                  <a:gd name="T29" fmla="*/ 5 h 19"/>
                  <a:gd name="T30" fmla="*/ 35 w 48"/>
                  <a:gd name="T31" fmla="*/ 5 h 19"/>
                  <a:gd name="T32" fmla="*/ 27 w 48"/>
                  <a:gd name="T33" fmla="*/ 2 h 19"/>
                  <a:gd name="T34" fmla="*/ 26 w 48"/>
                  <a:gd name="T35" fmla="*/ 2 h 19"/>
                  <a:gd name="T36" fmla="*/ 23 w 48"/>
                  <a:gd name="T37" fmla="*/ 4 h 19"/>
                  <a:gd name="T38" fmla="*/ 22 w 48"/>
                  <a:gd name="T39" fmla="*/ 7 h 19"/>
                  <a:gd name="T40" fmla="*/ 18 w 48"/>
                  <a:gd name="T41" fmla="*/ 5 h 19"/>
                  <a:gd name="T42" fmla="*/ 14 w 48"/>
                  <a:gd name="T43" fmla="*/ 3 h 19"/>
                  <a:gd name="T44" fmla="*/ 10 w 48"/>
                  <a:gd name="T45" fmla="*/ 1 h 19"/>
                  <a:gd name="T46" fmla="*/ 5 w 48"/>
                  <a:gd name="T47" fmla="*/ 3 h 19"/>
                  <a:gd name="T48" fmla="*/ 4 w 48"/>
                  <a:gd name="T49" fmla="*/ 5 h 19"/>
                  <a:gd name="T50" fmla="*/ 2 w 48"/>
                  <a:gd name="T51" fmla="*/ 6 h 19"/>
                  <a:gd name="T52" fmla="*/ 2 w 48"/>
                  <a:gd name="T53" fmla="*/ 8 h 19"/>
                  <a:gd name="T54" fmla="*/ 1 w 48"/>
                  <a:gd name="T55" fmla="*/ 11 h 19"/>
                  <a:gd name="T56" fmla="*/ 5 w 48"/>
                  <a:gd name="T5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19">
                    <a:moveTo>
                      <a:pt x="5" y="15"/>
                    </a:moveTo>
                    <a:cubicBezTo>
                      <a:pt x="6" y="16"/>
                      <a:pt x="11" y="18"/>
                      <a:pt x="14" y="18"/>
                    </a:cubicBezTo>
                    <a:cubicBezTo>
                      <a:pt x="16" y="19"/>
                      <a:pt x="15" y="16"/>
                      <a:pt x="16" y="16"/>
                    </a:cubicBezTo>
                    <a:cubicBezTo>
                      <a:pt x="17" y="15"/>
                      <a:pt x="17" y="16"/>
                      <a:pt x="17" y="17"/>
                    </a:cubicBezTo>
                    <a:cubicBezTo>
                      <a:pt x="18" y="18"/>
                      <a:pt x="21" y="16"/>
                      <a:pt x="22" y="16"/>
                    </a:cubicBezTo>
                    <a:cubicBezTo>
                      <a:pt x="24" y="16"/>
                      <a:pt x="27" y="15"/>
                      <a:pt x="29" y="15"/>
                    </a:cubicBezTo>
                    <a:cubicBezTo>
                      <a:pt x="30" y="15"/>
                      <a:pt x="30" y="16"/>
                      <a:pt x="31" y="17"/>
                    </a:cubicBezTo>
                    <a:cubicBezTo>
                      <a:pt x="32" y="17"/>
                      <a:pt x="34" y="16"/>
                      <a:pt x="37" y="16"/>
                    </a:cubicBezTo>
                    <a:cubicBezTo>
                      <a:pt x="39" y="16"/>
                      <a:pt x="37" y="15"/>
                      <a:pt x="37" y="15"/>
                    </a:cubicBezTo>
                    <a:cubicBezTo>
                      <a:pt x="37" y="14"/>
                      <a:pt x="40" y="14"/>
                      <a:pt x="43" y="14"/>
                    </a:cubicBezTo>
                    <a:cubicBezTo>
                      <a:pt x="45" y="14"/>
                      <a:pt x="44" y="13"/>
                      <a:pt x="45" y="12"/>
                    </a:cubicBezTo>
                    <a:cubicBezTo>
                      <a:pt x="45" y="11"/>
                      <a:pt x="46" y="11"/>
                      <a:pt x="45" y="11"/>
                    </a:cubicBezTo>
                    <a:cubicBezTo>
                      <a:pt x="44" y="11"/>
                      <a:pt x="44" y="10"/>
                      <a:pt x="46" y="10"/>
                    </a:cubicBezTo>
                    <a:cubicBezTo>
                      <a:pt x="47" y="10"/>
                      <a:pt x="46" y="8"/>
                      <a:pt x="47" y="8"/>
                    </a:cubicBezTo>
                    <a:cubicBezTo>
                      <a:pt x="48" y="8"/>
                      <a:pt x="41" y="6"/>
                      <a:pt x="38" y="5"/>
                    </a:cubicBezTo>
                    <a:cubicBezTo>
                      <a:pt x="36" y="5"/>
                      <a:pt x="37" y="6"/>
                      <a:pt x="35" y="5"/>
                    </a:cubicBezTo>
                    <a:cubicBezTo>
                      <a:pt x="33" y="5"/>
                      <a:pt x="29" y="3"/>
                      <a:pt x="27" y="2"/>
                    </a:cubicBezTo>
                    <a:cubicBezTo>
                      <a:pt x="25" y="0"/>
                      <a:pt x="26" y="1"/>
                      <a:pt x="26" y="2"/>
                    </a:cubicBezTo>
                    <a:cubicBezTo>
                      <a:pt x="26" y="3"/>
                      <a:pt x="24" y="2"/>
                      <a:pt x="23" y="4"/>
                    </a:cubicBezTo>
                    <a:cubicBezTo>
                      <a:pt x="22" y="5"/>
                      <a:pt x="23" y="7"/>
                      <a:pt x="22" y="7"/>
                    </a:cubicBezTo>
                    <a:cubicBezTo>
                      <a:pt x="22" y="8"/>
                      <a:pt x="20" y="6"/>
                      <a:pt x="18" y="5"/>
                    </a:cubicBezTo>
                    <a:cubicBezTo>
                      <a:pt x="17" y="5"/>
                      <a:pt x="17" y="4"/>
                      <a:pt x="14" y="3"/>
                    </a:cubicBezTo>
                    <a:cubicBezTo>
                      <a:pt x="12" y="2"/>
                      <a:pt x="11" y="1"/>
                      <a:pt x="10" y="1"/>
                    </a:cubicBezTo>
                    <a:cubicBezTo>
                      <a:pt x="9" y="1"/>
                      <a:pt x="7" y="2"/>
                      <a:pt x="5" y="3"/>
                    </a:cubicBezTo>
                    <a:cubicBezTo>
                      <a:pt x="3" y="3"/>
                      <a:pt x="4" y="4"/>
                      <a:pt x="4" y="5"/>
                    </a:cubicBezTo>
                    <a:cubicBezTo>
                      <a:pt x="4" y="6"/>
                      <a:pt x="3" y="6"/>
                      <a:pt x="2" y="6"/>
                    </a:cubicBezTo>
                    <a:cubicBezTo>
                      <a:pt x="0" y="7"/>
                      <a:pt x="1" y="7"/>
                      <a:pt x="2" y="8"/>
                    </a:cubicBezTo>
                    <a:cubicBezTo>
                      <a:pt x="2" y="8"/>
                      <a:pt x="1" y="10"/>
                      <a:pt x="1" y="11"/>
                    </a:cubicBezTo>
                    <a:cubicBezTo>
                      <a:pt x="0" y="12"/>
                      <a:pt x="4" y="14"/>
                      <a:pt x="5"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303"/>
              <p:cNvSpPr/>
              <p:nvPr/>
            </p:nvSpPr>
            <p:spPr bwMode="auto">
              <a:xfrm>
                <a:off x="6897" y="1197"/>
                <a:ext cx="14" cy="5"/>
              </a:xfrm>
              <a:custGeom>
                <a:avLst/>
                <a:gdLst>
                  <a:gd name="T0" fmla="*/ 3 w 10"/>
                  <a:gd name="T1" fmla="*/ 4 h 4"/>
                  <a:gd name="T2" fmla="*/ 8 w 10"/>
                  <a:gd name="T3" fmla="*/ 4 h 4"/>
                  <a:gd name="T4" fmla="*/ 9 w 10"/>
                  <a:gd name="T5" fmla="*/ 2 h 4"/>
                  <a:gd name="T6" fmla="*/ 3 w 10"/>
                  <a:gd name="T7" fmla="*/ 0 h 4"/>
                  <a:gd name="T8" fmla="*/ 1 w 10"/>
                  <a:gd name="T9" fmla="*/ 2 h 4"/>
                  <a:gd name="T10" fmla="*/ 3 w 10"/>
                  <a:gd name="T11" fmla="*/ 4 h 4"/>
                </a:gdLst>
                <a:ahLst/>
                <a:cxnLst>
                  <a:cxn ang="0">
                    <a:pos x="T0" y="T1"/>
                  </a:cxn>
                  <a:cxn ang="0">
                    <a:pos x="T2" y="T3"/>
                  </a:cxn>
                  <a:cxn ang="0">
                    <a:pos x="T4" y="T5"/>
                  </a:cxn>
                  <a:cxn ang="0">
                    <a:pos x="T6" y="T7"/>
                  </a:cxn>
                  <a:cxn ang="0">
                    <a:pos x="T8" y="T9"/>
                  </a:cxn>
                  <a:cxn ang="0">
                    <a:pos x="T10" y="T11"/>
                  </a:cxn>
                </a:cxnLst>
                <a:rect l="0" t="0" r="r" b="b"/>
                <a:pathLst>
                  <a:path w="10" h="4">
                    <a:moveTo>
                      <a:pt x="3" y="4"/>
                    </a:moveTo>
                    <a:cubicBezTo>
                      <a:pt x="5" y="4"/>
                      <a:pt x="6" y="4"/>
                      <a:pt x="8" y="4"/>
                    </a:cubicBezTo>
                    <a:cubicBezTo>
                      <a:pt x="10" y="4"/>
                      <a:pt x="9" y="3"/>
                      <a:pt x="9" y="2"/>
                    </a:cubicBezTo>
                    <a:cubicBezTo>
                      <a:pt x="9" y="1"/>
                      <a:pt x="5" y="0"/>
                      <a:pt x="3" y="0"/>
                    </a:cubicBezTo>
                    <a:cubicBezTo>
                      <a:pt x="1" y="0"/>
                      <a:pt x="1" y="1"/>
                      <a:pt x="1" y="2"/>
                    </a:cubicBezTo>
                    <a:cubicBezTo>
                      <a:pt x="0" y="3"/>
                      <a:pt x="2"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304"/>
              <p:cNvSpPr/>
              <p:nvPr/>
            </p:nvSpPr>
            <p:spPr bwMode="auto">
              <a:xfrm>
                <a:off x="6982" y="1173"/>
                <a:ext cx="32" cy="13"/>
              </a:xfrm>
              <a:custGeom>
                <a:avLst/>
                <a:gdLst>
                  <a:gd name="T0" fmla="*/ 4 w 23"/>
                  <a:gd name="T1" fmla="*/ 8 h 9"/>
                  <a:gd name="T2" fmla="*/ 10 w 23"/>
                  <a:gd name="T3" fmla="*/ 8 h 9"/>
                  <a:gd name="T4" fmla="*/ 22 w 23"/>
                  <a:gd name="T5" fmla="*/ 4 h 9"/>
                  <a:gd name="T6" fmla="*/ 13 w 23"/>
                  <a:gd name="T7" fmla="*/ 1 h 9"/>
                  <a:gd name="T8" fmla="*/ 2 w 23"/>
                  <a:gd name="T9" fmla="*/ 5 h 9"/>
                  <a:gd name="T10" fmla="*/ 4 w 23"/>
                  <a:gd name="T11" fmla="*/ 8 h 9"/>
                </a:gdLst>
                <a:ahLst/>
                <a:cxnLst>
                  <a:cxn ang="0">
                    <a:pos x="T0" y="T1"/>
                  </a:cxn>
                  <a:cxn ang="0">
                    <a:pos x="T2" y="T3"/>
                  </a:cxn>
                  <a:cxn ang="0">
                    <a:pos x="T4" y="T5"/>
                  </a:cxn>
                  <a:cxn ang="0">
                    <a:pos x="T6" y="T7"/>
                  </a:cxn>
                  <a:cxn ang="0">
                    <a:pos x="T8" y="T9"/>
                  </a:cxn>
                  <a:cxn ang="0">
                    <a:pos x="T10" y="T11"/>
                  </a:cxn>
                </a:cxnLst>
                <a:rect l="0" t="0" r="r" b="b"/>
                <a:pathLst>
                  <a:path w="23" h="9">
                    <a:moveTo>
                      <a:pt x="4" y="8"/>
                    </a:moveTo>
                    <a:cubicBezTo>
                      <a:pt x="6" y="9"/>
                      <a:pt x="7" y="7"/>
                      <a:pt x="10" y="8"/>
                    </a:cubicBezTo>
                    <a:cubicBezTo>
                      <a:pt x="23" y="8"/>
                      <a:pt x="22" y="4"/>
                      <a:pt x="22" y="4"/>
                    </a:cubicBezTo>
                    <a:cubicBezTo>
                      <a:pt x="22" y="4"/>
                      <a:pt x="17" y="1"/>
                      <a:pt x="13" y="1"/>
                    </a:cubicBezTo>
                    <a:cubicBezTo>
                      <a:pt x="10" y="0"/>
                      <a:pt x="4" y="3"/>
                      <a:pt x="2" y="5"/>
                    </a:cubicBezTo>
                    <a:cubicBezTo>
                      <a:pt x="0" y="7"/>
                      <a:pt x="1"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305"/>
              <p:cNvSpPr/>
              <p:nvPr/>
            </p:nvSpPr>
            <p:spPr bwMode="auto">
              <a:xfrm>
                <a:off x="7056" y="1281"/>
                <a:ext cx="29" cy="9"/>
              </a:xfrm>
              <a:custGeom>
                <a:avLst/>
                <a:gdLst>
                  <a:gd name="T0" fmla="*/ 14 w 21"/>
                  <a:gd name="T1" fmla="*/ 1 h 7"/>
                  <a:gd name="T2" fmla="*/ 9 w 21"/>
                  <a:gd name="T3" fmla="*/ 0 h 7"/>
                  <a:gd name="T4" fmla="*/ 3 w 21"/>
                  <a:gd name="T5" fmla="*/ 0 h 7"/>
                  <a:gd name="T6" fmla="*/ 2 w 21"/>
                  <a:gd name="T7" fmla="*/ 3 h 7"/>
                  <a:gd name="T8" fmla="*/ 6 w 21"/>
                  <a:gd name="T9" fmla="*/ 3 h 7"/>
                  <a:gd name="T10" fmla="*/ 12 w 21"/>
                  <a:gd name="T11" fmla="*/ 6 h 7"/>
                  <a:gd name="T12" fmla="*/ 18 w 21"/>
                  <a:gd name="T13" fmla="*/ 5 h 7"/>
                  <a:gd name="T14" fmla="*/ 14 w 21"/>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4" y="1"/>
                    </a:moveTo>
                    <a:cubicBezTo>
                      <a:pt x="11" y="1"/>
                      <a:pt x="11" y="0"/>
                      <a:pt x="9" y="0"/>
                    </a:cubicBezTo>
                    <a:cubicBezTo>
                      <a:pt x="7" y="0"/>
                      <a:pt x="6" y="0"/>
                      <a:pt x="3" y="0"/>
                    </a:cubicBezTo>
                    <a:cubicBezTo>
                      <a:pt x="0" y="0"/>
                      <a:pt x="2" y="1"/>
                      <a:pt x="2" y="3"/>
                    </a:cubicBezTo>
                    <a:cubicBezTo>
                      <a:pt x="3" y="4"/>
                      <a:pt x="4" y="3"/>
                      <a:pt x="6" y="3"/>
                    </a:cubicBezTo>
                    <a:cubicBezTo>
                      <a:pt x="9" y="3"/>
                      <a:pt x="10" y="5"/>
                      <a:pt x="12" y="6"/>
                    </a:cubicBezTo>
                    <a:cubicBezTo>
                      <a:pt x="14" y="7"/>
                      <a:pt x="16" y="5"/>
                      <a:pt x="18" y="5"/>
                    </a:cubicBezTo>
                    <a:cubicBezTo>
                      <a:pt x="21" y="4"/>
                      <a:pt x="16" y="2"/>
                      <a:pt x="1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306"/>
              <p:cNvSpPr/>
              <p:nvPr/>
            </p:nvSpPr>
            <p:spPr bwMode="auto">
              <a:xfrm>
                <a:off x="6865" y="1335"/>
                <a:ext cx="8" cy="5"/>
              </a:xfrm>
              <a:custGeom>
                <a:avLst/>
                <a:gdLst>
                  <a:gd name="T0" fmla="*/ 4 w 6"/>
                  <a:gd name="T1" fmla="*/ 0 h 4"/>
                  <a:gd name="T2" fmla="*/ 0 w 6"/>
                  <a:gd name="T3" fmla="*/ 2 h 4"/>
                  <a:gd name="T4" fmla="*/ 0 w 6"/>
                  <a:gd name="T5" fmla="*/ 4 h 4"/>
                  <a:gd name="T6" fmla="*/ 5 w 6"/>
                  <a:gd name="T7" fmla="*/ 2 h 4"/>
                  <a:gd name="T8" fmla="*/ 4 w 6"/>
                  <a:gd name="T9" fmla="*/ 0 h 4"/>
                </a:gdLst>
                <a:ahLst/>
                <a:cxnLst>
                  <a:cxn ang="0">
                    <a:pos x="T0" y="T1"/>
                  </a:cxn>
                  <a:cxn ang="0">
                    <a:pos x="T2" y="T3"/>
                  </a:cxn>
                  <a:cxn ang="0">
                    <a:pos x="T4" y="T5"/>
                  </a:cxn>
                  <a:cxn ang="0">
                    <a:pos x="T6" y="T7"/>
                  </a:cxn>
                  <a:cxn ang="0">
                    <a:pos x="T8" y="T9"/>
                  </a:cxn>
                </a:cxnLst>
                <a:rect l="0" t="0" r="r" b="b"/>
                <a:pathLst>
                  <a:path w="6" h="4">
                    <a:moveTo>
                      <a:pt x="4" y="0"/>
                    </a:moveTo>
                    <a:cubicBezTo>
                      <a:pt x="3" y="1"/>
                      <a:pt x="0" y="0"/>
                      <a:pt x="0" y="2"/>
                    </a:cubicBezTo>
                    <a:cubicBezTo>
                      <a:pt x="0" y="3"/>
                      <a:pt x="0" y="4"/>
                      <a:pt x="0" y="4"/>
                    </a:cubicBezTo>
                    <a:cubicBezTo>
                      <a:pt x="1" y="3"/>
                      <a:pt x="3" y="3"/>
                      <a:pt x="5" y="2"/>
                    </a:cubicBezTo>
                    <a:cubicBezTo>
                      <a:pt x="6" y="2"/>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307"/>
              <p:cNvSpPr/>
              <p:nvPr/>
            </p:nvSpPr>
            <p:spPr bwMode="auto">
              <a:xfrm>
                <a:off x="6864" y="134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308"/>
              <p:cNvSpPr/>
              <p:nvPr/>
            </p:nvSpPr>
            <p:spPr bwMode="auto">
              <a:xfrm>
                <a:off x="6656" y="1380"/>
                <a:ext cx="7" cy="4"/>
              </a:xfrm>
              <a:custGeom>
                <a:avLst/>
                <a:gdLst>
                  <a:gd name="T0" fmla="*/ 3 w 5"/>
                  <a:gd name="T1" fmla="*/ 3 h 3"/>
                  <a:gd name="T2" fmla="*/ 4 w 5"/>
                  <a:gd name="T3" fmla="*/ 0 h 3"/>
                  <a:gd name="T4" fmla="*/ 1 w 5"/>
                  <a:gd name="T5" fmla="*/ 1 h 3"/>
                  <a:gd name="T6" fmla="*/ 3 w 5"/>
                  <a:gd name="T7" fmla="*/ 3 h 3"/>
                </a:gdLst>
                <a:ahLst/>
                <a:cxnLst>
                  <a:cxn ang="0">
                    <a:pos x="T0" y="T1"/>
                  </a:cxn>
                  <a:cxn ang="0">
                    <a:pos x="T2" y="T3"/>
                  </a:cxn>
                  <a:cxn ang="0">
                    <a:pos x="T4" y="T5"/>
                  </a:cxn>
                  <a:cxn ang="0">
                    <a:pos x="T6" y="T7"/>
                  </a:cxn>
                </a:cxnLst>
                <a:rect l="0" t="0" r="r" b="b"/>
                <a:pathLst>
                  <a:path w="5" h="3">
                    <a:moveTo>
                      <a:pt x="3" y="3"/>
                    </a:moveTo>
                    <a:cubicBezTo>
                      <a:pt x="4" y="3"/>
                      <a:pt x="5" y="0"/>
                      <a:pt x="4" y="0"/>
                    </a:cubicBezTo>
                    <a:cubicBezTo>
                      <a:pt x="3" y="0"/>
                      <a:pt x="2" y="0"/>
                      <a:pt x="1" y="1"/>
                    </a:cubicBezTo>
                    <a:cubicBezTo>
                      <a:pt x="0" y="2"/>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309"/>
              <p:cNvSpPr/>
              <p:nvPr/>
            </p:nvSpPr>
            <p:spPr bwMode="auto">
              <a:xfrm>
                <a:off x="6796" y="1427"/>
                <a:ext cx="10" cy="8"/>
              </a:xfrm>
              <a:custGeom>
                <a:avLst/>
                <a:gdLst>
                  <a:gd name="T0" fmla="*/ 4 w 7"/>
                  <a:gd name="T1" fmla="*/ 2 h 6"/>
                  <a:gd name="T2" fmla="*/ 2 w 7"/>
                  <a:gd name="T3" fmla="*/ 5 h 6"/>
                  <a:gd name="T4" fmla="*/ 5 w 7"/>
                  <a:gd name="T5" fmla="*/ 3 h 6"/>
                  <a:gd name="T6" fmla="*/ 6 w 7"/>
                  <a:gd name="T7" fmla="*/ 1 h 6"/>
                  <a:gd name="T8" fmla="*/ 4 w 7"/>
                  <a:gd name="T9" fmla="*/ 2 h 6"/>
                </a:gdLst>
                <a:ahLst/>
                <a:cxnLst>
                  <a:cxn ang="0">
                    <a:pos x="T0" y="T1"/>
                  </a:cxn>
                  <a:cxn ang="0">
                    <a:pos x="T2" y="T3"/>
                  </a:cxn>
                  <a:cxn ang="0">
                    <a:pos x="T4" y="T5"/>
                  </a:cxn>
                  <a:cxn ang="0">
                    <a:pos x="T6" y="T7"/>
                  </a:cxn>
                  <a:cxn ang="0">
                    <a:pos x="T8" y="T9"/>
                  </a:cxn>
                </a:cxnLst>
                <a:rect l="0" t="0" r="r" b="b"/>
                <a:pathLst>
                  <a:path w="7" h="6">
                    <a:moveTo>
                      <a:pt x="4" y="2"/>
                    </a:moveTo>
                    <a:cubicBezTo>
                      <a:pt x="3" y="2"/>
                      <a:pt x="0" y="6"/>
                      <a:pt x="2" y="5"/>
                    </a:cubicBezTo>
                    <a:cubicBezTo>
                      <a:pt x="3" y="4"/>
                      <a:pt x="4" y="4"/>
                      <a:pt x="5" y="3"/>
                    </a:cubicBezTo>
                    <a:cubicBezTo>
                      <a:pt x="6" y="2"/>
                      <a:pt x="7" y="0"/>
                      <a:pt x="6" y="1"/>
                    </a:cubicBezTo>
                    <a:cubicBezTo>
                      <a:pt x="5" y="1"/>
                      <a:pt x="4"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310"/>
              <p:cNvSpPr/>
              <p:nvPr/>
            </p:nvSpPr>
            <p:spPr bwMode="auto">
              <a:xfrm>
                <a:off x="6791" y="1439"/>
                <a:ext cx="4" cy="3"/>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2" y="1"/>
                      <a:pt x="0" y="2"/>
                      <a:pt x="1" y="1"/>
                    </a:cubicBezTo>
                    <a:cubicBezTo>
                      <a:pt x="2"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311"/>
              <p:cNvSpPr/>
              <p:nvPr/>
            </p:nvSpPr>
            <p:spPr bwMode="auto">
              <a:xfrm>
                <a:off x="6770" y="1464"/>
                <a:ext cx="4" cy="1"/>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2"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312"/>
              <p:cNvSpPr/>
              <p:nvPr/>
            </p:nvSpPr>
            <p:spPr bwMode="auto">
              <a:xfrm>
                <a:off x="6751" y="1472"/>
                <a:ext cx="11" cy="6"/>
              </a:xfrm>
              <a:custGeom>
                <a:avLst/>
                <a:gdLst>
                  <a:gd name="T0" fmla="*/ 7 w 8"/>
                  <a:gd name="T1" fmla="*/ 0 h 4"/>
                  <a:gd name="T2" fmla="*/ 1 w 8"/>
                  <a:gd name="T3" fmla="*/ 4 h 4"/>
                  <a:gd name="T4" fmla="*/ 7 w 8"/>
                  <a:gd name="T5" fmla="*/ 0 h 4"/>
                </a:gdLst>
                <a:ahLst/>
                <a:cxnLst>
                  <a:cxn ang="0">
                    <a:pos x="T0" y="T1"/>
                  </a:cxn>
                  <a:cxn ang="0">
                    <a:pos x="T2" y="T3"/>
                  </a:cxn>
                  <a:cxn ang="0">
                    <a:pos x="T4" y="T5"/>
                  </a:cxn>
                </a:cxnLst>
                <a:rect l="0" t="0" r="r" b="b"/>
                <a:pathLst>
                  <a:path w="8" h="4">
                    <a:moveTo>
                      <a:pt x="7" y="0"/>
                    </a:moveTo>
                    <a:cubicBezTo>
                      <a:pt x="5" y="0"/>
                      <a:pt x="0" y="3"/>
                      <a:pt x="1" y="4"/>
                    </a:cubicBezTo>
                    <a:cubicBezTo>
                      <a:pt x="2" y="4"/>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313"/>
              <p:cNvSpPr/>
              <p:nvPr/>
            </p:nvSpPr>
            <p:spPr bwMode="auto">
              <a:xfrm>
                <a:off x="6740" y="1479"/>
                <a:ext cx="8" cy="6"/>
              </a:xfrm>
              <a:custGeom>
                <a:avLst/>
                <a:gdLst>
                  <a:gd name="T0" fmla="*/ 3 w 6"/>
                  <a:gd name="T1" fmla="*/ 1 h 4"/>
                  <a:gd name="T2" fmla="*/ 1 w 6"/>
                  <a:gd name="T3" fmla="*/ 1 h 4"/>
                  <a:gd name="T4" fmla="*/ 1 w 6"/>
                  <a:gd name="T5" fmla="*/ 3 h 4"/>
                  <a:gd name="T6" fmla="*/ 4 w 6"/>
                  <a:gd name="T7" fmla="*/ 2 h 4"/>
                  <a:gd name="T8" fmla="*/ 5 w 6"/>
                  <a:gd name="T9" fmla="*/ 0 h 4"/>
                  <a:gd name="T10" fmla="*/ 3 w 6"/>
                  <a:gd name="T11" fmla="*/ 1 h 4"/>
                </a:gdLst>
                <a:ahLst/>
                <a:cxnLst>
                  <a:cxn ang="0">
                    <a:pos x="T0" y="T1"/>
                  </a:cxn>
                  <a:cxn ang="0">
                    <a:pos x="T2" y="T3"/>
                  </a:cxn>
                  <a:cxn ang="0">
                    <a:pos x="T4" y="T5"/>
                  </a:cxn>
                  <a:cxn ang="0">
                    <a:pos x="T6" y="T7"/>
                  </a:cxn>
                  <a:cxn ang="0">
                    <a:pos x="T8" y="T9"/>
                  </a:cxn>
                  <a:cxn ang="0">
                    <a:pos x="T10" y="T11"/>
                  </a:cxn>
                </a:cxnLst>
                <a:rect l="0" t="0" r="r" b="b"/>
                <a:pathLst>
                  <a:path w="6" h="4">
                    <a:moveTo>
                      <a:pt x="3" y="1"/>
                    </a:moveTo>
                    <a:cubicBezTo>
                      <a:pt x="3" y="1"/>
                      <a:pt x="2" y="1"/>
                      <a:pt x="1" y="1"/>
                    </a:cubicBezTo>
                    <a:cubicBezTo>
                      <a:pt x="1" y="1"/>
                      <a:pt x="0" y="4"/>
                      <a:pt x="1" y="3"/>
                    </a:cubicBezTo>
                    <a:cubicBezTo>
                      <a:pt x="2" y="2"/>
                      <a:pt x="3" y="2"/>
                      <a:pt x="4" y="2"/>
                    </a:cubicBezTo>
                    <a:cubicBezTo>
                      <a:pt x="5" y="1"/>
                      <a:pt x="6" y="0"/>
                      <a:pt x="5" y="0"/>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314"/>
              <p:cNvSpPr/>
              <p:nvPr/>
            </p:nvSpPr>
            <p:spPr bwMode="auto">
              <a:xfrm>
                <a:off x="6730" y="1483"/>
                <a:ext cx="9" cy="7"/>
              </a:xfrm>
              <a:custGeom>
                <a:avLst/>
                <a:gdLst>
                  <a:gd name="T0" fmla="*/ 2 w 6"/>
                  <a:gd name="T1" fmla="*/ 4 h 5"/>
                  <a:gd name="T2" fmla="*/ 5 w 6"/>
                  <a:gd name="T3" fmla="*/ 0 h 5"/>
                  <a:gd name="T4" fmla="*/ 1 w 6"/>
                  <a:gd name="T5" fmla="*/ 4 h 5"/>
                  <a:gd name="T6" fmla="*/ 2 w 6"/>
                  <a:gd name="T7" fmla="*/ 4 h 5"/>
                </a:gdLst>
                <a:ahLst/>
                <a:cxnLst>
                  <a:cxn ang="0">
                    <a:pos x="T0" y="T1"/>
                  </a:cxn>
                  <a:cxn ang="0">
                    <a:pos x="T2" y="T3"/>
                  </a:cxn>
                  <a:cxn ang="0">
                    <a:pos x="T4" y="T5"/>
                  </a:cxn>
                  <a:cxn ang="0">
                    <a:pos x="T6" y="T7"/>
                  </a:cxn>
                </a:cxnLst>
                <a:rect l="0" t="0" r="r" b="b"/>
                <a:pathLst>
                  <a:path w="6" h="5">
                    <a:moveTo>
                      <a:pt x="2" y="4"/>
                    </a:moveTo>
                    <a:cubicBezTo>
                      <a:pt x="3" y="4"/>
                      <a:pt x="6" y="0"/>
                      <a:pt x="5" y="0"/>
                    </a:cubicBezTo>
                    <a:cubicBezTo>
                      <a:pt x="4" y="0"/>
                      <a:pt x="1" y="4"/>
                      <a:pt x="1" y="4"/>
                    </a:cubicBezTo>
                    <a:cubicBezTo>
                      <a:pt x="0" y="4"/>
                      <a:pt x="1" y="5"/>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315"/>
              <p:cNvSpPr/>
              <p:nvPr/>
            </p:nvSpPr>
            <p:spPr bwMode="auto">
              <a:xfrm>
                <a:off x="6730" y="1494"/>
                <a:ext cx="2"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316"/>
              <p:cNvSpPr/>
              <p:nvPr/>
            </p:nvSpPr>
            <p:spPr bwMode="auto">
              <a:xfrm>
                <a:off x="6719" y="1489"/>
                <a:ext cx="10" cy="7"/>
              </a:xfrm>
              <a:custGeom>
                <a:avLst/>
                <a:gdLst>
                  <a:gd name="T0" fmla="*/ 3 w 7"/>
                  <a:gd name="T1" fmla="*/ 2 h 5"/>
                  <a:gd name="T2" fmla="*/ 1 w 7"/>
                  <a:gd name="T3" fmla="*/ 4 h 5"/>
                  <a:gd name="T4" fmla="*/ 6 w 7"/>
                  <a:gd name="T5" fmla="*/ 0 h 5"/>
                  <a:gd name="T6" fmla="*/ 3 w 7"/>
                  <a:gd name="T7" fmla="*/ 2 h 5"/>
                </a:gdLst>
                <a:ahLst/>
                <a:cxnLst>
                  <a:cxn ang="0">
                    <a:pos x="T0" y="T1"/>
                  </a:cxn>
                  <a:cxn ang="0">
                    <a:pos x="T2" y="T3"/>
                  </a:cxn>
                  <a:cxn ang="0">
                    <a:pos x="T4" y="T5"/>
                  </a:cxn>
                  <a:cxn ang="0">
                    <a:pos x="T6" y="T7"/>
                  </a:cxn>
                </a:cxnLst>
                <a:rect l="0" t="0" r="r" b="b"/>
                <a:pathLst>
                  <a:path w="7" h="5">
                    <a:moveTo>
                      <a:pt x="3" y="2"/>
                    </a:moveTo>
                    <a:cubicBezTo>
                      <a:pt x="2" y="3"/>
                      <a:pt x="0" y="5"/>
                      <a:pt x="1" y="4"/>
                    </a:cubicBezTo>
                    <a:cubicBezTo>
                      <a:pt x="2" y="4"/>
                      <a:pt x="7" y="0"/>
                      <a:pt x="6" y="0"/>
                    </a:cubicBezTo>
                    <a:cubicBezTo>
                      <a:pt x="5"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317"/>
              <p:cNvSpPr/>
              <p:nvPr/>
            </p:nvSpPr>
            <p:spPr bwMode="auto">
              <a:xfrm>
                <a:off x="6663" y="1547"/>
                <a:ext cx="3" cy="4"/>
              </a:xfrm>
              <a:custGeom>
                <a:avLst/>
                <a:gdLst>
                  <a:gd name="T0" fmla="*/ 2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2" y="0"/>
                    </a:moveTo>
                    <a:cubicBezTo>
                      <a:pt x="1" y="0"/>
                      <a:pt x="0" y="3"/>
                      <a:pt x="1" y="3"/>
                    </a:cubicBezTo>
                    <a:cubicBezTo>
                      <a:pt x="2" y="3"/>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318"/>
              <p:cNvSpPr/>
              <p:nvPr/>
            </p:nvSpPr>
            <p:spPr bwMode="auto">
              <a:xfrm>
                <a:off x="6675" y="1479"/>
                <a:ext cx="49" cy="39"/>
              </a:xfrm>
              <a:custGeom>
                <a:avLst/>
                <a:gdLst>
                  <a:gd name="T0" fmla="*/ 0 w 35"/>
                  <a:gd name="T1" fmla="*/ 21 h 28"/>
                  <a:gd name="T2" fmla="*/ 2 w 35"/>
                  <a:gd name="T3" fmla="*/ 24 h 28"/>
                  <a:gd name="T4" fmla="*/ 1 w 35"/>
                  <a:gd name="T5" fmla="*/ 27 h 28"/>
                  <a:gd name="T6" fmla="*/ 4 w 35"/>
                  <a:gd name="T7" fmla="*/ 28 h 28"/>
                  <a:gd name="T8" fmla="*/ 5 w 35"/>
                  <a:gd name="T9" fmla="*/ 26 h 28"/>
                  <a:gd name="T10" fmla="*/ 7 w 35"/>
                  <a:gd name="T11" fmla="*/ 26 h 28"/>
                  <a:gd name="T12" fmla="*/ 4 w 35"/>
                  <a:gd name="T13" fmla="*/ 22 h 28"/>
                  <a:gd name="T14" fmla="*/ 6 w 35"/>
                  <a:gd name="T15" fmla="*/ 21 h 28"/>
                  <a:gd name="T16" fmla="*/ 7 w 35"/>
                  <a:gd name="T17" fmla="*/ 22 h 28"/>
                  <a:gd name="T18" fmla="*/ 12 w 35"/>
                  <a:gd name="T19" fmla="*/ 20 h 28"/>
                  <a:gd name="T20" fmla="*/ 20 w 35"/>
                  <a:gd name="T21" fmla="*/ 24 h 28"/>
                  <a:gd name="T22" fmla="*/ 24 w 35"/>
                  <a:gd name="T23" fmla="*/ 18 h 28"/>
                  <a:gd name="T24" fmla="*/ 31 w 35"/>
                  <a:gd name="T25" fmla="*/ 17 h 28"/>
                  <a:gd name="T26" fmla="*/ 34 w 35"/>
                  <a:gd name="T27" fmla="*/ 16 h 28"/>
                  <a:gd name="T28" fmla="*/ 31 w 35"/>
                  <a:gd name="T29" fmla="*/ 15 h 28"/>
                  <a:gd name="T30" fmla="*/ 33 w 35"/>
                  <a:gd name="T31" fmla="*/ 13 h 28"/>
                  <a:gd name="T32" fmla="*/ 31 w 35"/>
                  <a:gd name="T33" fmla="*/ 12 h 28"/>
                  <a:gd name="T34" fmla="*/ 31 w 35"/>
                  <a:gd name="T35" fmla="*/ 11 h 28"/>
                  <a:gd name="T36" fmla="*/ 32 w 35"/>
                  <a:gd name="T37" fmla="*/ 8 h 28"/>
                  <a:gd name="T38" fmla="*/ 29 w 35"/>
                  <a:gd name="T39" fmla="*/ 11 h 28"/>
                  <a:gd name="T40" fmla="*/ 25 w 35"/>
                  <a:gd name="T41" fmla="*/ 10 h 28"/>
                  <a:gd name="T42" fmla="*/ 21 w 35"/>
                  <a:gd name="T43" fmla="*/ 8 h 28"/>
                  <a:gd name="T44" fmla="*/ 12 w 35"/>
                  <a:gd name="T45" fmla="*/ 0 h 28"/>
                  <a:gd name="T46" fmla="*/ 11 w 35"/>
                  <a:gd name="T47" fmla="*/ 4 h 28"/>
                  <a:gd name="T48" fmla="*/ 11 w 35"/>
                  <a:gd name="T49" fmla="*/ 8 h 28"/>
                  <a:gd name="T50" fmla="*/ 9 w 35"/>
                  <a:gd name="T51" fmla="*/ 13 h 28"/>
                  <a:gd name="T52" fmla="*/ 9 w 35"/>
                  <a:gd name="T53" fmla="*/ 16 h 28"/>
                  <a:gd name="T54" fmla="*/ 6 w 35"/>
                  <a:gd name="T55" fmla="*/ 16 h 28"/>
                  <a:gd name="T56" fmla="*/ 4 w 35"/>
                  <a:gd name="T57" fmla="*/ 17 h 28"/>
                  <a:gd name="T58" fmla="*/ 5 w 35"/>
                  <a:gd name="T59" fmla="*/ 18 h 28"/>
                  <a:gd name="T60" fmla="*/ 0 w 35"/>
                  <a:gd name="T61"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28">
                    <a:moveTo>
                      <a:pt x="0" y="21"/>
                    </a:moveTo>
                    <a:cubicBezTo>
                      <a:pt x="0" y="22"/>
                      <a:pt x="2" y="24"/>
                      <a:pt x="2" y="24"/>
                    </a:cubicBezTo>
                    <a:cubicBezTo>
                      <a:pt x="2" y="25"/>
                      <a:pt x="1" y="26"/>
                      <a:pt x="1" y="27"/>
                    </a:cubicBezTo>
                    <a:cubicBezTo>
                      <a:pt x="1" y="28"/>
                      <a:pt x="3" y="28"/>
                      <a:pt x="4" y="28"/>
                    </a:cubicBezTo>
                    <a:cubicBezTo>
                      <a:pt x="4" y="27"/>
                      <a:pt x="5" y="26"/>
                      <a:pt x="5" y="26"/>
                    </a:cubicBezTo>
                    <a:cubicBezTo>
                      <a:pt x="6" y="26"/>
                      <a:pt x="7" y="27"/>
                      <a:pt x="7" y="26"/>
                    </a:cubicBezTo>
                    <a:cubicBezTo>
                      <a:pt x="7" y="25"/>
                      <a:pt x="4" y="23"/>
                      <a:pt x="4" y="22"/>
                    </a:cubicBezTo>
                    <a:cubicBezTo>
                      <a:pt x="4" y="21"/>
                      <a:pt x="5" y="21"/>
                      <a:pt x="6" y="21"/>
                    </a:cubicBezTo>
                    <a:cubicBezTo>
                      <a:pt x="7" y="21"/>
                      <a:pt x="6" y="22"/>
                      <a:pt x="7" y="22"/>
                    </a:cubicBezTo>
                    <a:cubicBezTo>
                      <a:pt x="9" y="21"/>
                      <a:pt x="11" y="20"/>
                      <a:pt x="12" y="20"/>
                    </a:cubicBezTo>
                    <a:cubicBezTo>
                      <a:pt x="13" y="21"/>
                      <a:pt x="19" y="25"/>
                      <a:pt x="20" y="24"/>
                    </a:cubicBezTo>
                    <a:cubicBezTo>
                      <a:pt x="21" y="24"/>
                      <a:pt x="22" y="18"/>
                      <a:pt x="24" y="18"/>
                    </a:cubicBezTo>
                    <a:cubicBezTo>
                      <a:pt x="27" y="18"/>
                      <a:pt x="30" y="18"/>
                      <a:pt x="31" y="17"/>
                    </a:cubicBezTo>
                    <a:cubicBezTo>
                      <a:pt x="31" y="17"/>
                      <a:pt x="35" y="16"/>
                      <a:pt x="34" y="16"/>
                    </a:cubicBezTo>
                    <a:cubicBezTo>
                      <a:pt x="33" y="16"/>
                      <a:pt x="31" y="16"/>
                      <a:pt x="31" y="15"/>
                    </a:cubicBezTo>
                    <a:cubicBezTo>
                      <a:pt x="32" y="14"/>
                      <a:pt x="33" y="13"/>
                      <a:pt x="33" y="13"/>
                    </a:cubicBezTo>
                    <a:cubicBezTo>
                      <a:pt x="32" y="13"/>
                      <a:pt x="31" y="13"/>
                      <a:pt x="31" y="12"/>
                    </a:cubicBezTo>
                    <a:cubicBezTo>
                      <a:pt x="31" y="12"/>
                      <a:pt x="31" y="12"/>
                      <a:pt x="31" y="11"/>
                    </a:cubicBezTo>
                    <a:cubicBezTo>
                      <a:pt x="33" y="7"/>
                      <a:pt x="32" y="8"/>
                      <a:pt x="32" y="8"/>
                    </a:cubicBezTo>
                    <a:cubicBezTo>
                      <a:pt x="31" y="9"/>
                      <a:pt x="31" y="11"/>
                      <a:pt x="29" y="11"/>
                    </a:cubicBezTo>
                    <a:cubicBezTo>
                      <a:pt x="27" y="11"/>
                      <a:pt x="27" y="10"/>
                      <a:pt x="25" y="10"/>
                    </a:cubicBezTo>
                    <a:cubicBezTo>
                      <a:pt x="24" y="9"/>
                      <a:pt x="22" y="10"/>
                      <a:pt x="21" y="8"/>
                    </a:cubicBezTo>
                    <a:cubicBezTo>
                      <a:pt x="20" y="7"/>
                      <a:pt x="14" y="1"/>
                      <a:pt x="12" y="0"/>
                    </a:cubicBezTo>
                    <a:cubicBezTo>
                      <a:pt x="11" y="0"/>
                      <a:pt x="10" y="2"/>
                      <a:pt x="11" y="4"/>
                    </a:cubicBezTo>
                    <a:cubicBezTo>
                      <a:pt x="11" y="5"/>
                      <a:pt x="11" y="7"/>
                      <a:pt x="11" y="8"/>
                    </a:cubicBezTo>
                    <a:cubicBezTo>
                      <a:pt x="11" y="9"/>
                      <a:pt x="10" y="12"/>
                      <a:pt x="9" y="13"/>
                    </a:cubicBezTo>
                    <a:cubicBezTo>
                      <a:pt x="9" y="14"/>
                      <a:pt x="10" y="16"/>
                      <a:pt x="9" y="16"/>
                    </a:cubicBezTo>
                    <a:cubicBezTo>
                      <a:pt x="7" y="16"/>
                      <a:pt x="7" y="16"/>
                      <a:pt x="6" y="16"/>
                    </a:cubicBezTo>
                    <a:cubicBezTo>
                      <a:pt x="4" y="15"/>
                      <a:pt x="4" y="16"/>
                      <a:pt x="4" y="17"/>
                    </a:cubicBezTo>
                    <a:cubicBezTo>
                      <a:pt x="4" y="17"/>
                      <a:pt x="6" y="18"/>
                      <a:pt x="5" y="18"/>
                    </a:cubicBezTo>
                    <a:cubicBezTo>
                      <a:pt x="4" y="18"/>
                      <a:pt x="0" y="20"/>
                      <a:pt x="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319"/>
              <p:cNvSpPr/>
              <p:nvPr/>
            </p:nvSpPr>
            <p:spPr bwMode="auto">
              <a:xfrm>
                <a:off x="6605" y="1516"/>
                <a:ext cx="88" cy="75"/>
              </a:xfrm>
              <a:custGeom>
                <a:avLst/>
                <a:gdLst>
                  <a:gd name="T0" fmla="*/ 20 w 64"/>
                  <a:gd name="T1" fmla="*/ 40 h 54"/>
                  <a:gd name="T2" fmla="*/ 12 w 64"/>
                  <a:gd name="T3" fmla="*/ 40 h 54"/>
                  <a:gd name="T4" fmla="*/ 1 w 64"/>
                  <a:gd name="T5" fmla="*/ 48 h 54"/>
                  <a:gd name="T6" fmla="*/ 2 w 64"/>
                  <a:gd name="T7" fmla="*/ 50 h 54"/>
                  <a:gd name="T8" fmla="*/ 6 w 64"/>
                  <a:gd name="T9" fmla="*/ 51 h 54"/>
                  <a:gd name="T10" fmla="*/ 13 w 64"/>
                  <a:gd name="T11" fmla="*/ 48 h 54"/>
                  <a:gd name="T12" fmla="*/ 21 w 64"/>
                  <a:gd name="T13" fmla="*/ 45 h 54"/>
                  <a:gd name="T14" fmla="*/ 25 w 64"/>
                  <a:gd name="T15" fmla="*/ 48 h 54"/>
                  <a:gd name="T16" fmla="*/ 28 w 64"/>
                  <a:gd name="T17" fmla="*/ 53 h 54"/>
                  <a:gd name="T18" fmla="*/ 34 w 64"/>
                  <a:gd name="T19" fmla="*/ 48 h 54"/>
                  <a:gd name="T20" fmla="*/ 34 w 64"/>
                  <a:gd name="T21" fmla="*/ 44 h 54"/>
                  <a:gd name="T22" fmla="*/ 39 w 64"/>
                  <a:gd name="T23" fmla="*/ 46 h 54"/>
                  <a:gd name="T24" fmla="*/ 44 w 64"/>
                  <a:gd name="T25" fmla="*/ 43 h 54"/>
                  <a:gd name="T26" fmla="*/ 48 w 64"/>
                  <a:gd name="T27" fmla="*/ 42 h 54"/>
                  <a:gd name="T28" fmla="*/ 51 w 64"/>
                  <a:gd name="T29" fmla="*/ 40 h 54"/>
                  <a:gd name="T30" fmla="*/ 55 w 64"/>
                  <a:gd name="T31" fmla="*/ 42 h 54"/>
                  <a:gd name="T32" fmla="*/ 57 w 64"/>
                  <a:gd name="T33" fmla="*/ 38 h 54"/>
                  <a:gd name="T34" fmla="*/ 58 w 64"/>
                  <a:gd name="T35" fmla="*/ 29 h 54"/>
                  <a:gd name="T36" fmla="*/ 60 w 64"/>
                  <a:gd name="T37" fmla="*/ 21 h 54"/>
                  <a:gd name="T38" fmla="*/ 63 w 64"/>
                  <a:gd name="T39" fmla="*/ 16 h 54"/>
                  <a:gd name="T40" fmla="*/ 61 w 64"/>
                  <a:gd name="T41" fmla="*/ 4 h 54"/>
                  <a:gd name="T42" fmla="*/ 58 w 64"/>
                  <a:gd name="T43" fmla="*/ 1 h 54"/>
                  <a:gd name="T44" fmla="*/ 59 w 64"/>
                  <a:gd name="T45" fmla="*/ 4 h 54"/>
                  <a:gd name="T46" fmla="*/ 56 w 64"/>
                  <a:gd name="T47" fmla="*/ 4 h 54"/>
                  <a:gd name="T48" fmla="*/ 54 w 64"/>
                  <a:gd name="T49" fmla="*/ 5 h 54"/>
                  <a:gd name="T50" fmla="*/ 52 w 64"/>
                  <a:gd name="T51" fmla="*/ 8 h 54"/>
                  <a:gd name="T52" fmla="*/ 52 w 64"/>
                  <a:gd name="T53" fmla="*/ 11 h 54"/>
                  <a:gd name="T54" fmla="*/ 49 w 64"/>
                  <a:gd name="T55" fmla="*/ 21 h 54"/>
                  <a:gd name="T56" fmla="*/ 41 w 64"/>
                  <a:gd name="T57" fmla="*/ 30 h 54"/>
                  <a:gd name="T58" fmla="*/ 35 w 64"/>
                  <a:gd name="T59" fmla="*/ 30 h 54"/>
                  <a:gd name="T60" fmla="*/ 37 w 64"/>
                  <a:gd name="T61" fmla="*/ 27 h 54"/>
                  <a:gd name="T62" fmla="*/ 33 w 64"/>
                  <a:gd name="T63" fmla="*/ 30 h 54"/>
                  <a:gd name="T64" fmla="*/ 29 w 64"/>
                  <a:gd name="T65" fmla="*/ 37 h 54"/>
                  <a:gd name="T66" fmla="*/ 28 w 64"/>
                  <a:gd name="T67" fmla="*/ 40 h 54"/>
                  <a:gd name="T68" fmla="*/ 25 w 64"/>
                  <a:gd name="T69"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4">
                    <a:moveTo>
                      <a:pt x="25" y="40"/>
                    </a:moveTo>
                    <a:cubicBezTo>
                      <a:pt x="24" y="39"/>
                      <a:pt x="22" y="39"/>
                      <a:pt x="20" y="40"/>
                    </a:cubicBezTo>
                    <a:cubicBezTo>
                      <a:pt x="19" y="40"/>
                      <a:pt x="17" y="41"/>
                      <a:pt x="15" y="41"/>
                    </a:cubicBezTo>
                    <a:cubicBezTo>
                      <a:pt x="14" y="40"/>
                      <a:pt x="14" y="40"/>
                      <a:pt x="12" y="40"/>
                    </a:cubicBezTo>
                    <a:cubicBezTo>
                      <a:pt x="11" y="41"/>
                      <a:pt x="7" y="44"/>
                      <a:pt x="5" y="46"/>
                    </a:cubicBezTo>
                    <a:cubicBezTo>
                      <a:pt x="3" y="47"/>
                      <a:pt x="2" y="47"/>
                      <a:pt x="1" y="48"/>
                    </a:cubicBezTo>
                    <a:cubicBezTo>
                      <a:pt x="1" y="48"/>
                      <a:pt x="0" y="49"/>
                      <a:pt x="0" y="49"/>
                    </a:cubicBezTo>
                    <a:cubicBezTo>
                      <a:pt x="0" y="50"/>
                      <a:pt x="1" y="51"/>
                      <a:pt x="2" y="50"/>
                    </a:cubicBezTo>
                    <a:cubicBezTo>
                      <a:pt x="2" y="50"/>
                      <a:pt x="2" y="49"/>
                      <a:pt x="3" y="50"/>
                    </a:cubicBezTo>
                    <a:cubicBezTo>
                      <a:pt x="4" y="50"/>
                      <a:pt x="5" y="51"/>
                      <a:pt x="6" y="51"/>
                    </a:cubicBezTo>
                    <a:cubicBezTo>
                      <a:pt x="7" y="50"/>
                      <a:pt x="7" y="50"/>
                      <a:pt x="9" y="49"/>
                    </a:cubicBezTo>
                    <a:cubicBezTo>
                      <a:pt x="10" y="49"/>
                      <a:pt x="12" y="49"/>
                      <a:pt x="13" y="48"/>
                    </a:cubicBezTo>
                    <a:cubicBezTo>
                      <a:pt x="14" y="48"/>
                      <a:pt x="17" y="47"/>
                      <a:pt x="18" y="47"/>
                    </a:cubicBezTo>
                    <a:cubicBezTo>
                      <a:pt x="19" y="46"/>
                      <a:pt x="19" y="45"/>
                      <a:pt x="21" y="45"/>
                    </a:cubicBezTo>
                    <a:cubicBezTo>
                      <a:pt x="23" y="46"/>
                      <a:pt x="25" y="46"/>
                      <a:pt x="26" y="46"/>
                    </a:cubicBezTo>
                    <a:cubicBezTo>
                      <a:pt x="27" y="46"/>
                      <a:pt x="26" y="47"/>
                      <a:pt x="25" y="48"/>
                    </a:cubicBezTo>
                    <a:cubicBezTo>
                      <a:pt x="25" y="49"/>
                      <a:pt x="24" y="49"/>
                      <a:pt x="25" y="50"/>
                    </a:cubicBezTo>
                    <a:cubicBezTo>
                      <a:pt x="25" y="52"/>
                      <a:pt x="26" y="54"/>
                      <a:pt x="28" y="53"/>
                    </a:cubicBezTo>
                    <a:cubicBezTo>
                      <a:pt x="29" y="53"/>
                      <a:pt x="31" y="49"/>
                      <a:pt x="32" y="49"/>
                    </a:cubicBezTo>
                    <a:cubicBezTo>
                      <a:pt x="34" y="48"/>
                      <a:pt x="35" y="49"/>
                      <a:pt x="34" y="48"/>
                    </a:cubicBezTo>
                    <a:cubicBezTo>
                      <a:pt x="34" y="47"/>
                      <a:pt x="33" y="47"/>
                      <a:pt x="33" y="46"/>
                    </a:cubicBezTo>
                    <a:cubicBezTo>
                      <a:pt x="33" y="45"/>
                      <a:pt x="33" y="43"/>
                      <a:pt x="34" y="44"/>
                    </a:cubicBezTo>
                    <a:cubicBezTo>
                      <a:pt x="35" y="45"/>
                      <a:pt x="36" y="46"/>
                      <a:pt x="36" y="47"/>
                    </a:cubicBezTo>
                    <a:cubicBezTo>
                      <a:pt x="36" y="47"/>
                      <a:pt x="38" y="46"/>
                      <a:pt x="39" y="46"/>
                    </a:cubicBezTo>
                    <a:cubicBezTo>
                      <a:pt x="40" y="46"/>
                      <a:pt x="42" y="46"/>
                      <a:pt x="43" y="45"/>
                    </a:cubicBezTo>
                    <a:cubicBezTo>
                      <a:pt x="43" y="44"/>
                      <a:pt x="44" y="43"/>
                      <a:pt x="44" y="43"/>
                    </a:cubicBezTo>
                    <a:cubicBezTo>
                      <a:pt x="45" y="44"/>
                      <a:pt x="46" y="47"/>
                      <a:pt x="46" y="46"/>
                    </a:cubicBezTo>
                    <a:cubicBezTo>
                      <a:pt x="47" y="46"/>
                      <a:pt x="48" y="43"/>
                      <a:pt x="48" y="42"/>
                    </a:cubicBezTo>
                    <a:cubicBezTo>
                      <a:pt x="48" y="41"/>
                      <a:pt x="50" y="42"/>
                      <a:pt x="51" y="41"/>
                    </a:cubicBezTo>
                    <a:cubicBezTo>
                      <a:pt x="51" y="41"/>
                      <a:pt x="51" y="39"/>
                      <a:pt x="51" y="40"/>
                    </a:cubicBezTo>
                    <a:cubicBezTo>
                      <a:pt x="52" y="41"/>
                      <a:pt x="51" y="44"/>
                      <a:pt x="52" y="44"/>
                    </a:cubicBezTo>
                    <a:cubicBezTo>
                      <a:pt x="52" y="44"/>
                      <a:pt x="55" y="43"/>
                      <a:pt x="55" y="42"/>
                    </a:cubicBezTo>
                    <a:cubicBezTo>
                      <a:pt x="55" y="40"/>
                      <a:pt x="55" y="40"/>
                      <a:pt x="56" y="40"/>
                    </a:cubicBezTo>
                    <a:cubicBezTo>
                      <a:pt x="57" y="39"/>
                      <a:pt x="58" y="39"/>
                      <a:pt x="57" y="38"/>
                    </a:cubicBezTo>
                    <a:cubicBezTo>
                      <a:pt x="57" y="37"/>
                      <a:pt x="55" y="37"/>
                      <a:pt x="56" y="34"/>
                    </a:cubicBezTo>
                    <a:cubicBezTo>
                      <a:pt x="57" y="32"/>
                      <a:pt x="58" y="30"/>
                      <a:pt x="58" y="29"/>
                    </a:cubicBezTo>
                    <a:cubicBezTo>
                      <a:pt x="58" y="27"/>
                      <a:pt x="58" y="25"/>
                      <a:pt x="58" y="24"/>
                    </a:cubicBezTo>
                    <a:cubicBezTo>
                      <a:pt x="58" y="23"/>
                      <a:pt x="59" y="21"/>
                      <a:pt x="60" y="21"/>
                    </a:cubicBezTo>
                    <a:cubicBezTo>
                      <a:pt x="61" y="22"/>
                      <a:pt x="61" y="22"/>
                      <a:pt x="61" y="21"/>
                    </a:cubicBezTo>
                    <a:cubicBezTo>
                      <a:pt x="62" y="20"/>
                      <a:pt x="63" y="19"/>
                      <a:pt x="63" y="16"/>
                    </a:cubicBezTo>
                    <a:cubicBezTo>
                      <a:pt x="64" y="14"/>
                      <a:pt x="64" y="10"/>
                      <a:pt x="63" y="9"/>
                    </a:cubicBezTo>
                    <a:cubicBezTo>
                      <a:pt x="62" y="7"/>
                      <a:pt x="61" y="6"/>
                      <a:pt x="61" y="4"/>
                    </a:cubicBezTo>
                    <a:cubicBezTo>
                      <a:pt x="61" y="3"/>
                      <a:pt x="60" y="1"/>
                      <a:pt x="59" y="2"/>
                    </a:cubicBezTo>
                    <a:cubicBezTo>
                      <a:pt x="59" y="2"/>
                      <a:pt x="58" y="0"/>
                      <a:pt x="58" y="1"/>
                    </a:cubicBezTo>
                    <a:cubicBezTo>
                      <a:pt x="57" y="1"/>
                      <a:pt x="57" y="2"/>
                      <a:pt x="58" y="3"/>
                    </a:cubicBezTo>
                    <a:cubicBezTo>
                      <a:pt x="58" y="3"/>
                      <a:pt x="59" y="3"/>
                      <a:pt x="59" y="4"/>
                    </a:cubicBezTo>
                    <a:cubicBezTo>
                      <a:pt x="59" y="4"/>
                      <a:pt x="60" y="5"/>
                      <a:pt x="58" y="5"/>
                    </a:cubicBezTo>
                    <a:cubicBezTo>
                      <a:pt x="57" y="5"/>
                      <a:pt x="56" y="4"/>
                      <a:pt x="56" y="4"/>
                    </a:cubicBezTo>
                    <a:cubicBezTo>
                      <a:pt x="56" y="3"/>
                      <a:pt x="56" y="2"/>
                      <a:pt x="55" y="3"/>
                    </a:cubicBezTo>
                    <a:cubicBezTo>
                      <a:pt x="54" y="3"/>
                      <a:pt x="54" y="4"/>
                      <a:pt x="54" y="5"/>
                    </a:cubicBezTo>
                    <a:cubicBezTo>
                      <a:pt x="53" y="5"/>
                      <a:pt x="52" y="7"/>
                      <a:pt x="52" y="7"/>
                    </a:cubicBezTo>
                    <a:cubicBezTo>
                      <a:pt x="51" y="8"/>
                      <a:pt x="52" y="9"/>
                      <a:pt x="52" y="8"/>
                    </a:cubicBezTo>
                    <a:cubicBezTo>
                      <a:pt x="52" y="8"/>
                      <a:pt x="53" y="8"/>
                      <a:pt x="53" y="9"/>
                    </a:cubicBezTo>
                    <a:cubicBezTo>
                      <a:pt x="53" y="10"/>
                      <a:pt x="52" y="11"/>
                      <a:pt x="52" y="11"/>
                    </a:cubicBezTo>
                    <a:cubicBezTo>
                      <a:pt x="52" y="12"/>
                      <a:pt x="53" y="12"/>
                      <a:pt x="53" y="14"/>
                    </a:cubicBezTo>
                    <a:cubicBezTo>
                      <a:pt x="52" y="15"/>
                      <a:pt x="50" y="19"/>
                      <a:pt x="49" y="21"/>
                    </a:cubicBezTo>
                    <a:cubicBezTo>
                      <a:pt x="48" y="23"/>
                      <a:pt x="48" y="24"/>
                      <a:pt x="46" y="25"/>
                    </a:cubicBezTo>
                    <a:cubicBezTo>
                      <a:pt x="45" y="27"/>
                      <a:pt x="42" y="30"/>
                      <a:pt x="41" y="30"/>
                    </a:cubicBezTo>
                    <a:cubicBezTo>
                      <a:pt x="40" y="30"/>
                      <a:pt x="38" y="31"/>
                      <a:pt x="37" y="31"/>
                    </a:cubicBezTo>
                    <a:cubicBezTo>
                      <a:pt x="36" y="31"/>
                      <a:pt x="36" y="30"/>
                      <a:pt x="35" y="30"/>
                    </a:cubicBezTo>
                    <a:cubicBezTo>
                      <a:pt x="35" y="30"/>
                      <a:pt x="35" y="29"/>
                      <a:pt x="36" y="29"/>
                    </a:cubicBezTo>
                    <a:cubicBezTo>
                      <a:pt x="36" y="28"/>
                      <a:pt x="38" y="27"/>
                      <a:pt x="37" y="27"/>
                    </a:cubicBezTo>
                    <a:cubicBezTo>
                      <a:pt x="36" y="27"/>
                      <a:pt x="35" y="28"/>
                      <a:pt x="34" y="29"/>
                    </a:cubicBezTo>
                    <a:cubicBezTo>
                      <a:pt x="33" y="29"/>
                      <a:pt x="33" y="29"/>
                      <a:pt x="33" y="30"/>
                    </a:cubicBezTo>
                    <a:cubicBezTo>
                      <a:pt x="33" y="30"/>
                      <a:pt x="33" y="32"/>
                      <a:pt x="33" y="33"/>
                    </a:cubicBezTo>
                    <a:cubicBezTo>
                      <a:pt x="32" y="34"/>
                      <a:pt x="30" y="37"/>
                      <a:pt x="29" y="37"/>
                    </a:cubicBezTo>
                    <a:cubicBezTo>
                      <a:pt x="28" y="38"/>
                      <a:pt x="29" y="37"/>
                      <a:pt x="29" y="38"/>
                    </a:cubicBezTo>
                    <a:cubicBezTo>
                      <a:pt x="29" y="40"/>
                      <a:pt x="29" y="40"/>
                      <a:pt x="28" y="40"/>
                    </a:cubicBezTo>
                    <a:cubicBezTo>
                      <a:pt x="27" y="40"/>
                      <a:pt x="26" y="41"/>
                      <a:pt x="26" y="41"/>
                    </a:cubicBezTo>
                    <a:cubicBezTo>
                      <a:pt x="25" y="41"/>
                      <a:pt x="26" y="40"/>
                      <a:pt x="2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320"/>
              <p:cNvSpPr/>
              <p:nvPr/>
            </p:nvSpPr>
            <p:spPr bwMode="auto">
              <a:xfrm>
                <a:off x="6636" y="1580"/>
                <a:ext cx="2" cy="4"/>
              </a:xfrm>
              <a:custGeom>
                <a:avLst/>
                <a:gdLst>
                  <a:gd name="T0" fmla="*/ 2 w 2"/>
                  <a:gd name="T1" fmla="*/ 1 h 3"/>
                  <a:gd name="T2" fmla="*/ 0 w 2"/>
                  <a:gd name="T3" fmla="*/ 2 h 3"/>
                  <a:gd name="T4" fmla="*/ 2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2" y="0"/>
                      <a:pt x="0" y="2"/>
                      <a:pt x="0" y="2"/>
                    </a:cubicBezTo>
                    <a:cubicBezTo>
                      <a:pt x="0" y="2"/>
                      <a:pt x="1" y="3"/>
                      <a:pt x="2" y="2"/>
                    </a:cubicBezTo>
                    <a:cubicBezTo>
                      <a:pt x="2"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321"/>
              <p:cNvSpPr/>
              <p:nvPr/>
            </p:nvSpPr>
            <p:spPr bwMode="auto">
              <a:xfrm>
                <a:off x="6616" y="1581"/>
                <a:ext cx="20" cy="15"/>
              </a:xfrm>
              <a:custGeom>
                <a:avLst/>
                <a:gdLst>
                  <a:gd name="T0" fmla="*/ 2 w 14"/>
                  <a:gd name="T1" fmla="*/ 9 h 11"/>
                  <a:gd name="T2" fmla="*/ 4 w 14"/>
                  <a:gd name="T3" fmla="*/ 10 h 11"/>
                  <a:gd name="T4" fmla="*/ 7 w 14"/>
                  <a:gd name="T5" fmla="*/ 7 h 11"/>
                  <a:gd name="T6" fmla="*/ 10 w 14"/>
                  <a:gd name="T7" fmla="*/ 7 h 11"/>
                  <a:gd name="T8" fmla="*/ 12 w 14"/>
                  <a:gd name="T9" fmla="*/ 6 h 11"/>
                  <a:gd name="T10" fmla="*/ 14 w 14"/>
                  <a:gd name="T11" fmla="*/ 4 h 11"/>
                  <a:gd name="T12" fmla="*/ 12 w 14"/>
                  <a:gd name="T13" fmla="*/ 2 h 11"/>
                  <a:gd name="T14" fmla="*/ 11 w 14"/>
                  <a:gd name="T15" fmla="*/ 1 h 11"/>
                  <a:gd name="T16" fmla="*/ 8 w 14"/>
                  <a:gd name="T17" fmla="*/ 2 h 11"/>
                  <a:gd name="T18" fmla="*/ 6 w 14"/>
                  <a:gd name="T19" fmla="*/ 4 h 11"/>
                  <a:gd name="T20" fmla="*/ 5 w 14"/>
                  <a:gd name="T21" fmla="*/ 3 h 11"/>
                  <a:gd name="T22" fmla="*/ 2 w 14"/>
                  <a:gd name="T23" fmla="*/ 6 h 11"/>
                  <a:gd name="T24" fmla="*/ 0 w 14"/>
                  <a:gd name="T25" fmla="*/ 7 h 11"/>
                  <a:gd name="T26" fmla="*/ 2 w 14"/>
                  <a:gd name="T2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1">
                    <a:moveTo>
                      <a:pt x="2" y="9"/>
                    </a:moveTo>
                    <a:cubicBezTo>
                      <a:pt x="2" y="10"/>
                      <a:pt x="3" y="11"/>
                      <a:pt x="4" y="10"/>
                    </a:cubicBezTo>
                    <a:cubicBezTo>
                      <a:pt x="4" y="10"/>
                      <a:pt x="5" y="7"/>
                      <a:pt x="7" y="7"/>
                    </a:cubicBezTo>
                    <a:cubicBezTo>
                      <a:pt x="8" y="6"/>
                      <a:pt x="10" y="6"/>
                      <a:pt x="10" y="7"/>
                    </a:cubicBezTo>
                    <a:cubicBezTo>
                      <a:pt x="10" y="7"/>
                      <a:pt x="11" y="7"/>
                      <a:pt x="12" y="6"/>
                    </a:cubicBezTo>
                    <a:cubicBezTo>
                      <a:pt x="12" y="6"/>
                      <a:pt x="13" y="5"/>
                      <a:pt x="14" y="4"/>
                    </a:cubicBezTo>
                    <a:cubicBezTo>
                      <a:pt x="14" y="4"/>
                      <a:pt x="13" y="2"/>
                      <a:pt x="12" y="2"/>
                    </a:cubicBezTo>
                    <a:cubicBezTo>
                      <a:pt x="12" y="2"/>
                      <a:pt x="12" y="2"/>
                      <a:pt x="11" y="1"/>
                    </a:cubicBezTo>
                    <a:cubicBezTo>
                      <a:pt x="10" y="0"/>
                      <a:pt x="9" y="1"/>
                      <a:pt x="8" y="2"/>
                    </a:cubicBezTo>
                    <a:cubicBezTo>
                      <a:pt x="7" y="2"/>
                      <a:pt x="6" y="4"/>
                      <a:pt x="6" y="4"/>
                    </a:cubicBezTo>
                    <a:cubicBezTo>
                      <a:pt x="5" y="3"/>
                      <a:pt x="5" y="3"/>
                      <a:pt x="5" y="3"/>
                    </a:cubicBezTo>
                    <a:cubicBezTo>
                      <a:pt x="4" y="3"/>
                      <a:pt x="2" y="6"/>
                      <a:pt x="2" y="6"/>
                    </a:cubicBezTo>
                    <a:cubicBezTo>
                      <a:pt x="1" y="6"/>
                      <a:pt x="0" y="6"/>
                      <a:pt x="0" y="7"/>
                    </a:cubicBezTo>
                    <a:cubicBezTo>
                      <a:pt x="1" y="7"/>
                      <a:pt x="2" y="8"/>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322"/>
              <p:cNvSpPr/>
              <p:nvPr/>
            </p:nvSpPr>
            <p:spPr bwMode="auto">
              <a:xfrm>
                <a:off x="6596" y="1587"/>
                <a:ext cx="18" cy="25"/>
              </a:xfrm>
              <a:custGeom>
                <a:avLst/>
                <a:gdLst>
                  <a:gd name="T0" fmla="*/ 5 w 13"/>
                  <a:gd name="T1" fmla="*/ 1 h 18"/>
                  <a:gd name="T2" fmla="*/ 2 w 13"/>
                  <a:gd name="T3" fmla="*/ 2 h 18"/>
                  <a:gd name="T4" fmla="*/ 1 w 13"/>
                  <a:gd name="T5" fmla="*/ 3 h 18"/>
                  <a:gd name="T6" fmla="*/ 0 w 13"/>
                  <a:gd name="T7" fmla="*/ 4 h 18"/>
                  <a:gd name="T8" fmla="*/ 1 w 13"/>
                  <a:gd name="T9" fmla="*/ 6 h 18"/>
                  <a:gd name="T10" fmla="*/ 1 w 13"/>
                  <a:gd name="T11" fmla="*/ 7 h 18"/>
                  <a:gd name="T12" fmla="*/ 2 w 13"/>
                  <a:gd name="T13" fmla="*/ 6 h 18"/>
                  <a:gd name="T14" fmla="*/ 3 w 13"/>
                  <a:gd name="T15" fmla="*/ 7 h 18"/>
                  <a:gd name="T16" fmla="*/ 3 w 13"/>
                  <a:gd name="T17" fmla="*/ 5 h 18"/>
                  <a:gd name="T18" fmla="*/ 5 w 13"/>
                  <a:gd name="T19" fmla="*/ 6 h 18"/>
                  <a:gd name="T20" fmla="*/ 5 w 13"/>
                  <a:gd name="T21" fmla="*/ 8 h 18"/>
                  <a:gd name="T22" fmla="*/ 3 w 13"/>
                  <a:gd name="T23" fmla="*/ 12 h 18"/>
                  <a:gd name="T24" fmla="*/ 4 w 13"/>
                  <a:gd name="T25" fmla="*/ 13 h 18"/>
                  <a:gd name="T26" fmla="*/ 4 w 13"/>
                  <a:gd name="T27" fmla="*/ 17 h 18"/>
                  <a:gd name="T28" fmla="*/ 5 w 13"/>
                  <a:gd name="T29" fmla="*/ 16 h 18"/>
                  <a:gd name="T30" fmla="*/ 6 w 13"/>
                  <a:gd name="T31" fmla="*/ 13 h 18"/>
                  <a:gd name="T32" fmla="*/ 6 w 13"/>
                  <a:gd name="T33" fmla="*/ 14 h 18"/>
                  <a:gd name="T34" fmla="*/ 6 w 13"/>
                  <a:gd name="T35" fmla="*/ 15 h 18"/>
                  <a:gd name="T36" fmla="*/ 7 w 13"/>
                  <a:gd name="T37" fmla="*/ 18 h 18"/>
                  <a:gd name="T38" fmla="*/ 8 w 13"/>
                  <a:gd name="T39" fmla="*/ 17 h 18"/>
                  <a:gd name="T40" fmla="*/ 9 w 13"/>
                  <a:gd name="T41" fmla="*/ 15 h 18"/>
                  <a:gd name="T42" fmla="*/ 11 w 13"/>
                  <a:gd name="T43" fmla="*/ 12 h 18"/>
                  <a:gd name="T44" fmla="*/ 13 w 13"/>
                  <a:gd name="T45" fmla="*/ 7 h 18"/>
                  <a:gd name="T46" fmla="*/ 12 w 13"/>
                  <a:gd name="T47" fmla="*/ 4 h 18"/>
                  <a:gd name="T48" fmla="*/ 11 w 13"/>
                  <a:gd name="T49" fmla="*/ 2 h 18"/>
                  <a:gd name="T50" fmla="*/ 9 w 13"/>
                  <a:gd name="T51" fmla="*/ 1 h 18"/>
                  <a:gd name="T52" fmla="*/ 8 w 13"/>
                  <a:gd name="T53" fmla="*/ 0 h 18"/>
                  <a:gd name="T54" fmla="*/ 7 w 13"/>
                  <a:gd name="T55" fmla="*/ 0 h 18"/>
                  <a:gd name="T56" fmla="*/ 5 w 13"/>
                  <a:gd name="T5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8">
                    <a:moveTo>
                      <a:pt x="5" y="1"/>
                    </a:moveTo>
                    <a:cubicBezTo>
                      <a:pt x="4" y="2"/>
                      <a:pt x="2" y="2"/>
                      <a:pt x="2" y="2"/>
                    </a:cubicBezTo>
                    <a:cubicBezTo>
                      <a:pt x="2" y="3"/>
                      <a:pt x="2" y="3"/>
                      <a:pt x="1" y="3"/>
                    </a:cubicBezTo>
                    <a:cubicBezTo>
                      <a:pt x="1" y="3"/>
                      <a:pt x="0" y="4"/>
                      <a:pt x="0" y="4"/>
                    </a:cubicBezTo>
                    <a:cubicBezTo>
                      <a:pt x="1" y="5"/>
                      <a:pt x="1" y="5"/>
                      <a:pt x="1" y="6"/>
                    </a:cubicBezTo>
                    <a:cubicBezTo>
                      <a:pt x="1" y="7"/>
                      <a:pt x="0" y="8"/>
                      <a:pt x="1" y="7"/>
                    </a:cubicBezTo>
                    <a:cubicBezTo>
                      <a:pt x="1" y="7"/>
                      <a:pt x="2" y="6"/>
                      <a:pt x="2" y="6"/>
                    </a:cubicBezTo>
                    <a:cubicBezTo>
                      <a:pt x="2" y="7"/>
                      <a:pt x="3" y="7"/>
                      <a:pt x="3" y="7"/>
                    </a:cubicBezTo>
                    <a:cubicBezTo>
                      <a:pt x="3" y="6"/>
                      <a:pt x="3" y="5"/>
                      <a:pt x="3" y="5"/>
                    </a:cubicBezTo>
                    <a:cubicBezTo>
                      <a:pt x="4" y="5"/>
                      <a:pt x="5" y="5"/>
                      <a:pt x="5" y="6"/>
                    </a:cubicBezTo>
                    <a:cubicBezTo>
                      <a:pt x="5" y="7"/>
                      <a:pt x="5" y="7"/>
                      <a:pt x="5" y="8"/>
                    </a:cubicBezTo>
                    <a:cubicBezTo>
                      <a:pt x="5" y="9"/>
                      <a:pt x="4" y="11"/>
                      <a:pt x="3" y="12"/>
                    </a:cubicBezTo>
                    <a:cubicBezTo>
                      <a:pt x="3" y="12"/>
                      <a:pt x="4" y="12"/>
                      <a:pt x="4" y="13"/>
                    </a:cubicBezTo>
                    <a:cubicBezTo>
                      <a:pt x="4" y="14"/>
                      <a:pt x="3" y="17"/>
                      <a:pt x="4" y="17"/>
                    </a:cubicBezTo>
                    <a:cubicBezTo>
                      <a:pt x="5" y="17"/>
                      <a:pt x="5" y="16"/>
                      <a:pt x="5" y="16"/>
                    </a:cubicBezTo>
                    <a:cubicBezTo>
                      <a:pt x="5" y="15"/>
                      <a:pt x="6" y="13"/>
                      <a:pt x="6" y="13"/>
                    </a:cubicBezTo>
                    <a:cubicBezTo>
                      <a:pt x="6" y="14"/>
                      <a:pt x="6" y="14"/>
                      <a:pt x="6" y="14"/>
                    </a:cubicBezTo>
                    <a:cubicBezTo>
                      <a:pt x="6" y="15"/>
                      <a:pt x="6" y="14"/>
                      <a:pt x="6" y="15"/>
                    </a:cubicBezTo>
                    <a:cubicBezTo>
                      <a:pt x="6" y="16"/>
                      <a:pt x="7" y="17"/>
                      <a:pt x="7" y="18"/>
                    </a:cubicBezTo>
                    <a:cubicBezTo>
                      <a:pt x="7" y="18"/>
                      <a:pt x="7" y="18"/>
                      <a:pt x="8" y="17"/>
                    </a:cubicBezTo>
                    <a:cubicBezTo>
                      <a:pt x="8" y="17"/>
                      <a:pt x="8" y="16"/>
                      <a:pt x="9" y="15"/>
                    </a:cubicBezTo>
                    <a:cubicBezTo>
                      <a:pt x="9" y="15"/>
                      <a:pt x="11" y="13"/>
                      <a:pt x="11" y="12"/>
                    </a:cubicBezTo>
                    <a:cubicBezTo>
                      <a:pt x="11" y="11"/>
                      <a:pt x="12" y="8"/>
                      <a:pt x="13" y="7"/>
                    </a:cubicBezTo>
                    <a:cubicBezTo>
                      <a:pt x="13" y="6"/>
                      <a:pt x="12" y="4"/>
                      <a:pt x="12" y="4"/>
                    </a:cubicBezTo>
                    <a:cubicBezTo>
                      <a:pt x="11" y="3"/>
                      <a:pt x="12" y="3"/>
                      <a:pt x="11" y="2"/>
                    </a:cubicBezTo>
                    <a:cubicBezTo>
                      <a:pt x="11" y="1"/>
                      <a:pt x="9" y="2"/>
                      <a:pt x="9" y="1"/>
                    </a:cubicBezTo>
                    <a:cubicBezTo>
                      <a:pt x="8" y="1"/>
                      <a:pt x="8" y="0"/>
                      <a:pt x="8" y="0"/>
                    </a:cubicBezTo>
                    <a:cubicBezTo>
                      <a:pt x="8" y="0"/>
                      <a:pt x="7" y="0"/>
                      <a:pt x="7" y="0"/>
                    </a:cubicBezTo>
                    <a:cubicBezTo>
                      <a:pt x="6" y="0"/>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323"/>
              <p:cNvSpPr/>
              <p:nvPr/>
            </p:nvSpPr>
            <p:spPr bwMode="auto">
              <a:xfrm>
                <a:off x="6579" y="1647"/>
                <a:ext cx="7" cy="7"/>
              </a:xfrm>
              <a:custGeom>
                <a:avLst/>
                <a:gdLst>
                  <a:gd name="T0" fmla="*/ 1 w 5"/>
                  <a:gd name="T1" fmla="*/ 4 h 5"/>
                  <a:gd name="T2" fmla="*/ 3 w 5"/>
                  <a:gd name="T3" fmla="*/ 2 h 5"/>
                  <a:gd name="T4" fmla="*/ 5 w 5"/>
                  <a:gd name="T5" fmla="*/ 0 h 5"/>
                  <a:gd name="T6" fmla="*/ 2 w 5"/>
                  <a:gd name="T7" fmla="*/ 1 h 5"/>
                  <a:gd name="T8" fmla="*/ 1 w 5"/>
                  <a:gd name="T9" fmla="*/ 4 h 5"/>
                </a:gdLst>
                <a:ahLst/>
                <a:cxnLst>
                  <a:cxn ang="0">
                    <a:pos x="T0" y="T1"/>
                  </a:cxn>
                  <a:cxn ang="0">
                    <a:pos x="T2" y="T3"/>
                  </a:cxn>
                  <a:cxn ang="0">
                    <a:pos x="T4" y="T5"/>
                  </a:cxn>
                  <a:cxn ang="0">
                    <a:pos x="T6" y="T7"/>
                  </a:cxn>
                  <a:cxn ang="0">
                    <a:pos x="T8" y="T9"/>
                  </a:cxn>
                </a:cxnLst>
                <a:rect l="0" t="0" r="r" b="b"/>
                <a:pathLst>
                  <a:path w="5" h="5">
                    <a:moveTo>
                      <a:pt x="1" y="4"/>
                    </a:moveTo>
                    <a:cubicBezTo>
                      <a:pt x="2" y="3"/>
                      <a:pt x="3" y="3"/>
                      <a:pt x="3" y="2"/>
                    </a:cubicBezTo>
                    <a:cubicBezTo>
                      <a:pt x="4" y="1"/>
                      <a:pt x="5" y="0"/>
                      <a:pt x="5" y="0"/>
                    </a:cubicBezTo>
                    <a:cubicBezTo>
                      <a:pt x="3" y="0"/>
                      <a:pt x="3" y="0"/>
                      <a:pt x="2" y="1"/>
                    </a:cubicBezTo>
                    <a:cubicBezTo>
                      <a:pt x="2" y="2"/>
                      <a:pt x="0" y="5"/>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324"/>
              <p:cNvSpPr/>
              <p:nvPr/>
            </p:nvSpPr>
            <p:spPr bwMode="auto">
              <a:xfrm>
                <a:off x="6593" y="1634"/>
                <a:ext cx="3"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0" y="1"/>
                      <a:pt x="0" y="1"/>
                    </a:cubicBezTo>
                    <a:cubicBezTo>
                      <a:pt x="0"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325"/>
              <p:cNvSpPr/>
              <p:nvPr/>
            </p:nvSpPr>
            <p:spPr bwMode="auto">
              <a:xfrm>
                <a:off x="6552" y="1665"/>
                <a:ext cx="2" cy="3"/>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1" y="2"/>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326"/>
              <p:cNvSpPr/>
              <p:nvPr/>
            </p:nvSpPr>
            <p:spPr bwMode="auto">
              <a:xfrm>
                <a:off x="6519" y="1661"/>
                <a:ext cx="15" cy="26"/>
              </a:xfrm>
              <a:custGeom>
                <a:avLst/>
                <a:gdLst>
                  <a:gd name="T0" fmla="*/ 5 w 11"/>
                  <a:gd name="T1" fmla="*/ 19 h 19"/>
                  <a:gd name="T2" fmla="*/ 9 w 11"/>
                  <a:gd name="T3" fmla="*/ 11 h 19"/>
                  <a:gd name="T4" fmla="*/ 11 w 11"/>
                  <a:gd name="T5" fmla="*/ 4 h 19"/>
                  <a:gd name="T6" fmla="*/ 10 w 11"/>
                  <a:gd name="T7" fmla="*/ 0 h 19"/>
                  <a:gd name="T8" fmla="*/ 5 w 11"/>
                  <a:gd name="T9" fmla="*/ 3 h 19"/>
                  <a:gd name="T10" fmla="*/ 2 w 11"/>
                  <a:gd name="T11" fmla="*/ 13 h 19"/>
                  <a:gd name="T12" fmla="*/ 5 w 1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5" y="19"/>
                    </a:moveTo>
                    <a:cubicBezTo>
                      <a:pt x="5" y="18"/>
                      <a:pt x="8" y="12"/>
                      <a:pt x="9" y="11"/>
                    </a:cubicBezTo>
                    <a:cubicBezTo>
                      <a:pt x="10" y="10"/>
                      <a:pt x="10" y="6"/>
                      <a:pt x="11" y="4"/>
                    </a:cubicBezTo>
                    <a:cubicBezTo>
                      <a:pt x="11" y="3"/>
                      <a:pt x="11" y="0"/>
                      <a:pt x="10" y="0"/>
                    </a:cubicBezTo>
                    <a:cubicBezTo>
                      <a:pt x="9" y="0"/>
                      <a:pt x="6" y="2"/>
                      <a:pt x="5" y="3"/>
                    </a:cubicBezTo>
                    <a:cubicBezTo>
                      <a:pt x="3" y="5"/>
                      <a:pt x="0" y="10"/>
                      <a:pt x="2" y="13"/>
                    </a:cubicBezTo>
                    <a:cubicBezTo>
                      <a:pt x="3" y="16"/>
                      <a:pt x="5" y="19"/>
                      <a:pt x="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327"/>
              <p:cNvSpPr/>
              <p:nvPr/>
            </p:nvSpPr>
            <p:spPr bwMode="auto">
              <a:xfrm>
                <a:off x="6431" y="1701"/>
                <a:ext cx="20" cy="18"/>
              </a:xfrm>
              <a:custGeom>
                <a:avLst/>
                <a:gdLst>
                  <a:gd name="T0" fmla="*/ 11 w 15"/>
                  <a:gd name="T1" fmla="*/ 8 h 13"/>
                  <a:gd name="T2" fmla="*/ 13 w 15"/>
                  <a:gd name="T3" fmla="*/ 3 h 13"/>
                  <a:gd name="T4" fmla="*/ 5 w 15"/>
                  <a:gd name="T5" fmla="*/ 3 h 13"/>
                  <a:gd name="T6" fmla="*/ 0 w 15"/>
                  <a:gd name="T7" fmla="*/ 9 h 13"/>
                  <a:gd name="T8" fmla="*/ 6 w 15"/>
                  <a:gd name="T9" fmla="*/ 12 h 13"/>
                  <a:gd name="T10" fmla="*/ 11 w 15"/>
                  <a:gd name="T11" fmla="*/ 8 h 13"/>
                </a:gdLst>
                <a:ahLst/>
                <a:cxnLst>
                  <a:cxn ang="0">
                    <a:pos x="T0" y="T1"/>
                  </a:cxn>
                  <a:cxn ang="0">
                    <a:pos x="T2" y="T3"/>
                  </a:cxn>
                  <a:cxn ang="0">
                    <a:pos x="T4" y="T5"/>
                  </a:cxn>
                  <a:cxn ang="0">
                    <a:pos x="T6" y="T7"/>
                  </a:cxn>
                  <a:cxn ang="0">
                    <a:pos x="T8" y="T9"/>
                  </a:cxn>
                  <a:cxn ang="0">
                    <a:pos x="T10" y="T11"/>
                  </a:cxn>
                </a:cxnLst>
                <a:rect l="0" t="0" r="r" b="b"/>
                <a:pathLst>
                  <a:path w="15" h="13">
                    <a:moveTo>
                      <a:pt x="11" y="8"/>
                    </a:moveTo>
                    <a:cubicBezTo>
                      <a:pt x="12" y="6"/>
                      <a:pt x="15" y="3"/>
                      <a:pt x="13" y="3"/>
                    </a:cubicBezTo>
                    <a:cubicBezTo>
                      <a:pt x="11" y="3"/>
                      <a:pt x="8" y="0"/>
                      <a:pt x="5" y="3"/>
                    </a:cubicBezTo>
                    <a:cubicBezTo>
                      <a:pt x="3" y="5"/>
                      <a:pt x="0" y="7"/>
                      <a:pt x="0" y="9"/>
                    </a:cubicBezTo>
                    <a:cubicBezTo>
                      <a:pt x="1" y="10"/>
                      <a:pt x="3" y="13"/>
                      <a:pt x="6" y="12"/>
                    </a:cubicBezTo>
                    <a:cubicBezTo>
                      <a:pt x="9" y="11"/>
                      <a:pt x="10" y="10"/>
                      <a:pt x="1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328"/>
              <p:cNvSpPr/>
              <p:nvPr/>
            </p:nvSpPr>
            <p:spPr bwMode="auto">
              <a:xfrm>
                <a:off x="6519" y="1716"/>
                <a:ext cx="27" cy="43"/>
              </a:xfrm>
              <a:custGeom>
                <a:avLst/>
                <a:gdLst>
                  <a:gd name="T0" fmla="*/ 0 w 20"/>
                  <a:gd name="T1" fmla="*/ 14 h 31"/>
                  <a:gd name="T2" fmla="*/ 2 w 20"/>
                  <a:gd name="T3" fmla="*/ 21 h 31"/>
                  <a:gd name="T4" fmla="*/ 3 w 20"/>
                  <a:gd name="T5" fmla="*/ 23 h 31"/>
                  <a:gd name="T6" fmla="*/ 5 w 20"/>
                  <a:gd name="T7" fmla="*/ 22 h 31"/>
                  <a:gd name="T8" fmla="*/ 7 w 20"/>
                  <a:gd name="T9" fmla="*/ 24 h 31"/>
                  <a:gd name="T10" fmla="*/ 4 w 20"/>
                  <a:gd name="T11" fmla="*/ 25 h 31"/>
                  <a:gd name="T12" fmla="*/ 7 w 20"/>
                  <a:gd name="T13" fmla="*/ 29 h 31"/>
                  <a:gd name="T14" fmla="*/ 11 w 20"/>
                  <a:gd name="T15" fmla="*/ 27 h 31"/>
                  <a:gd name="T16" fmla="*/ 14 w 20"/>
                  <a:gd name="T17" fmla="*/ 29 h 31"/>
                  <a:gd name="T18" fmla="*/ 16 w 20"/>
                  <a:gd name="T19" fmla="*/ 30 h 31"/>
                  <a:gd name="T20" fmla="*/ 15 w 20"/>
                  <a:gd name="T21" fmla="*/ 27 h 31"/>
                  <a:gd name="T22" fmla="*/ 18 w 20"/>
                  <a:gd name="T23" fmla="*/ 29 h 31"/>
                  <a:gd name="T24" fmla="*/ 19 w 20"/>
                  <a:gd name="T25" fmla="*/ 27 h 31"/>
                  <a:gd name="T26" fmla="*/ 14 w 20"/>
                  <a:gd name="T27" fmla="*/ 25 h 31"/>
                  <a:gd name="T28" fmla="*/ 10 w 20"/>
                  <a:gd name="T29" fmla="*/ 24 h 31"/>
                  <a:gd name="T30" fmla="*/ 9 w 20"/>
                  <a:gd name="T31" fmla="*/ 19 h 31"/>
                  <a:gd name="T32" fmla="*/ 10 w 20"/>
                  <a:gd name="T33" fmla="*/ 16 h 31"/>
                  <a:gd name="T34" fmla="*/ 13 w 20"/>
                  <a:gd name="T35" fmla="*/ 14 h 31"/>
                  <a:gd name="T36" fmla="*/ 15 w 20"/>
                  <a:gd name="T37" fmla="*/ 8 h 31"/>
                  <a:gd name="T38" fmla="*/ 13 w 20"/>
                  <a:gd name="T39" fmla="*/ 4 h 31"/>
                  <a:gd name="T40" fmla="*/ 13 w 20"/>
                  <a:gd name="T41" fmla="*/ 1 h 31"/>
                  <a:gd name="T42" fmla="*/ 11 w 20"/>
                  <a:gd name="T43" fmla="*/ 2 h 31"/>
                  <a:gd name="T44" fmla="*/ 8 w 20"/>
                  <a:gd name="T45" fmla="*/ 0 h 31"/>
                  <a:gd name="T46" fmla="*/ 4 w 20"/>
                  <a:gd name="T47" fmla="*/ 2 h 31"/>
                  <a:gd name="T48" fmla="*/ 3 w 20"/>
                  <a:gd name="T49" fmla="*/ 9 h 31"/>
                  <a:gd name="T50" fmla="*/ 3 w 20"/>
                  <a:gd name="T51" fmla="*/ 13 h 31"/>
                  <a:gd name="T52" fmla="*/ 1 w 20"/>
                  <a:gd name="T53" fmla="*/ 14 h 31"/>
                  <a:gd name="T54" fmla="*/ 0 w 20"/>
                  <a:gd name="T55"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31">
                    <a:moveTo>
                      <a:pt x="0" y="14"/>
                    </a:moveTo>
                    <a:cubicBezTo>
                      <a:pt x="0" y="16"/>
                      <a:pt x="1" y="19"/>
                      <a:pt x="2" y="21"/>
                    </a:cubicBezTo>
                    <a:cubicBezTo>
                      <a:pt x="2" y="23"/>
                      <a:pt x="2" y="24"/>
                      <a:pt x="3" y="23"/>
                    </a:cubicBezTo>
                    <a:cubicBezTo>
                      <a:pt x="3" y="23"/>
                      <a:pt x="4" y="21"/>
                      <a:pt x="5" y="22"/>
                    </a:cubicBezTo>
                    <a:cubicBezTo>
                      <a:pt x="6" y="22"/>
                      <a:pt x="8" y="24"/>
                      <a:pt x="7" y="24"/>
                    </a:cubicBezTo>
                    <a:cubicBezTo>
                      <a:pt x="5" y="24"/>
                      <a:pt x="4" y="24"/>
                      <a:pt x="4" y="25"/>
                    </a:cubicBezTo>
                    <a:cubicBezTo>
                      <a:pt x="4" y="26"/>
                      <a:pt x="6" y="29"/>
                      <a:pt x="7" y="29"/>
                    </a:cubicBezTo>
                    <a:cubicBezTo>
                      <a:pt x="9" y="29"/>
                      <a:pt x="10" y="27"/>
                      <a:pt x="11" y="27"/>
                    </a:cubicBezTo>
                    <a:cubicBezTo>
                      <a:pt x="11" y="27"/>
                      <a:pt x="13" y="28"/>
                      <a:pt x="14" y="29"/>
                    </a:cubicBezTo>
                    <a:cubicBezTo>
                      <a:pt x="16" y="30"/>
                      <a:pt x="17" y="31"/>
                      <a:pt x="16" y="30"/>
                    </a:cubicBezTo>
                    <a:cubicBezTo>
                      <a:pt x="15" y="28"/>
                      <a:pt x="14" y="27"/>
                      <a:pt x="15" y="27"/>
                    </a:cubicBezTo>
                    <a:cubicBezTo>
                      <a:pt x="17" y="28"/>
                      <a:pt x="17" y="30"/>
                      <a:pt x="18" y="29"/>
                    </a:cubicBezTo>
                    <a:cubicBezTo>
                      <a:pt x="18" y="29"/>
                      <a:pt x="20" y="29"/>
                      <a:pt x="19" y="27"/>
                    </a:cubicBezTo>
                    <a:cubicBezTo>
                      <a:pt x="17" y="24"/>
                      <a:pt x="16" y="25"/>
                      <a:pt x="14" y="25"/>
                    </a:cubicBezTo>
                    <a:cubicBezTo>
                      <a:pt x="13" y="25"/>
                      <a:pt x="11" y="26"/>
                      <a:pt x="10" y="24"/>
                    </a:cubicBezTo>
                    <a:cubicBezTo>
                      <a:pt x="9" y="22"/>
                      <a:pt x="9" y="20"/>
                      <a:pt x="9" y="19"/>
                    </a:cubicBezTo>
                    <a:cubicBezTo>
                      <a:pt x="9" y="17"/>
                      <a:pt x="9" y="17"/>
                      <a:pt x="10" y="16"/>
                    </a:cubicBezTo>
                    <a:cubicBezTo>
                      <a:pt x="11" y="15"/>
                      <a:pt x="12" y="15"/>
                      <a:pt x="13" y="14"/>
                    </a:cubicBezTo>
                    <a:cubicBezTo>
                      <a:pt x="14" y="12"/>
                      <a:pt x="16" y="10"/>
                      <a:pt x="15" y="8"/>
                    </a:cubicBezTo>
                    <a:cubicBezTo>
                      <a:pt x="14" y="7"/>
                      <a:pt x="13" y="6"/>
                      <a:pt x="13" y="4"/>
                    </a:cubicBezTo>
                    <a:cubicBezTo>
                      <a:pt x="13" y="3"/>
                      <a:pt x="14" y="1"/>
                      <a:pt x="13" y="1"/>
                    </a:cubicBezTo>
                    <a:cubicBezTo>
                      <a:pt x="12" y="1"/>
                      <a:pt x="11" y="3"/>
                      <a:pt x="11" y="2"/>
                    </a:cubicBezTo>
                    <a:cubicBezTo>
                      <a:pt x="10" y="1"/>
                      <a:pt x="10" y="0"/>
                      <a:pt x="8" y="0"/>
                    </a:cubicBezTo>
                    <a:cubicBezTo>
                      <a:pt x="7" y="0"/>
                      <a:pt x="4" y="0"/>
                      <a:pt x="4" y="2"/>
                    </a:cubicBezTo>
                    <a:cubicBezTo>
                      <a:pt x="3" y="3"/>
                      <a:pt x="4" y="7"/>
                      <a:pt x="3" y="9"/>
                    </a:cubicBezTo>
                    <a:cubicBezTo>
                      <a:pt x="3" y="11"/>
                      <a:pt x="2" y="12"/>
                      <a:pt x="3" y="13"/>
                    </a:cubicBezTo>
                    <a:cubicBezTo>
                      <a:pt x="3" y="14"/>
                      <a:pt x="3" y="14"/>
                      <a:pt x="1" y="14"/>
                    </a:cubicBezTo>
                    <a:cubicBezTo>
                      <a:pt x="0" y="14"/>
                      <a:pt x="0" y="12"/>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329"/>
              <p:cNvSpPr/>
              <p:nvPr/>
            </p:nvSpPr>
            <p:spPr bwMode="auto">
              <a:xfrm>
                <a:off x="6543" y="1753"/>
                <a:ext cx="10" cy="12"/>
              </a:xfrm>
              <a:custGeom>
                <a:avLst/>
                <a:gdLst>
                  <a:gd name="T0" fmla="*/ 4 w 7"/>
                  <a:gd name="T1" fmla="*/ 0 h 8"/>
                  <a:gd name="T2" fmla="*/ 2 w 7"/>
                  <a:gd name="T3" fmla="*/ 0 h 8"/>
                  <a:gd name="T4" fmla="*/ 0 w 7"/>
                  <a:gd name="T5" fmla="*/ 2 h 8"/>
                  <a:gd name="T6" fmla="*/ 1 w 7"/>
                  <a:gd name="T7" fmla="*/ 3 h 8"/>
                  <a:gd name="T8" fmla="*/ 2 w 7"/>
                  <a:gd name="T9" fmla="*/ 5 h 8"/>
                  <a:gd name="T10" fmla="*/ 3 w 7"/>
                  <a:gd name="T11" fmla="*/ 6 h 8"/>
                  <a:gd name="T12" fmla="*/ 6 w 7"/>
                  <a:gd name="T13" fmla="*/ 7 h 8"/>
                  <a:gd name="T14" fmla="*/ 7 w 7"/>
                  <a:gd name="T15" fmla="*/ 7 h 8"/>
                  <a:gd name="T16" fmla="*/ 6 w 7"/>
                  <a:gd name="T17" fmla="*/ 4 h 8"/>
                  <a:gd name="T18" fmla="*/ 4 w 7"/>
                  <a:gd name="T19" fmla="*/ 3 h 8"/>
                  <a:gd name="T20" fmla="*/ 4 w 7"/>
                  <a:gd name="T21" fmla="*/ 1 h 8"/>
                  <a:gd name="T22" fmla="*/ 4 w 7"/>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4" y="0"/>
                    </a:moveTo>
                    <a:cubicBezTo>
                      <a:pt x="3" y="1"/>
                      <a:pt x="3" y="0"/>
                      <a:pt x="2" y="0"/>
                    </a:cubicBezTo>
                    <a:cubicBezTo>
                      <a:pt x="2" y="1"/>
                      <a:pt x="0" y="2"/>
                      <a:pt x="0" y="2"/>
                    </a:cubicBezTo>
                    <a:cubicBezTo>
                      <a:pt x="0" y="2"/>
                      <a:pt x="1" y="3"/>
                      <a:pt x="1" y="3"/>
                    </a:cubicBezTo>
                    <a:cubicBezTo>
                      <a:pt x="1" y="4"/>
                      <a:pt x="2" y="5"/>
                      <a:pt x="2" y="5"/>
                    </a:cubicBezTo>
                    <a:cubicBezTo>
                      <a:pt x="2" y="6"/>
                      <a:pt x="3" y="6"/>
                      <a:pt x="3" y="6"/>
                    </a:cubicBezTo>
                    <a:cubicBezTo>
                      <a:pt x="4" y="6"/>
                      <a:pt x="5" y="7"/>
                      <a:pt x="6" y="7"/>
                    </a:cubicBezTo>
                    <a:cubicBezTo>
                      <a:pt x="6" y="8"/>
                      <a:pt x="7" y="7"/>
                      <a:pt x="7" y="7"/>
                    </a:cubicBezTo>
                    <a:cubicBezTo>
                      <a:pt x="7" y="7"/>
                      <a:pt x="6" y="5"/>
                      <a:pt x="6" y="4"/>
                    </a:cubicBezTo>
                    <a:cubicBezTo>
                      <a:pt x="5" y="4"/>
                      <a:pt x="5" y="4"/>
                      <a:pt x="4" y="3"/>
                    </a:cubicBezTo>
                    <a:cubicBezTo>
                      <a:pt x="3" y="3"/>
                      <a:pt x="3" y="2"/>
                      <a:pt x="4" y="1"/>
                    </a:cubicBezTo>
                    <a:cubicBezTo>
                      <a:pt x="4" y="0"/>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330"/>
              <p:cNvSpPr/>
              <p:nvPr/>
            </p:nvSpPr>
            <p:spPr bwMode="auto">
              <a:xfrm>
                <a:off x="6553" y="1763"/>
                <a:ext cx="14" cy="21"/>
              </a:xfrm>
              <a:custGeom>
                <a:avLst/>
                <a:gdLst>
                  <a:gd name="T0" fmla="*/ 6 w 10"/>
                  <a:gd name="T1" fmla="*/ 0 h 15"/>
                  <a:gd name="T2" fmla="*/ 3 w 10"/>
                  <a:gd name="T3" fmla="*/ 0 h 15"/>
                  <a:gd name="T4" fmla="*/ 1 w 10"/>
                  <a:gd name="T5" fmla="*/ 1 h 15"/>
                  <a:gd name="T6" fmla="*/ 0 w 10"/>
                  <a:gd name="T7" fmla="*/ 2 h 15"/>
                  <a:gd name="T8" fmla="*/ 2 w 10"/>
                  <a:gd name="T9" fmla="*/ 4 h 15"/>
                  <a:gd name="T10" fmla="*/ 3 w 10"/>
                  <a:gd name="T11" fmla="*/ 6 h 15"/>
                  <a:gd name="T12" fmla="*/ 1 w 10"/>
                  <a:gd name="T13" fmla="*/ 7 h 15"/>
                  <a:gd name="T14" fmla="*/ 1 w 10"/>
                  <a:gd name="T15" fmla="*/ 10 h 15"/>
                  <a:gd name="T16" fmla="*/ 3 w 10"/>
                  <a:gd name="T17" fmla="*/ 11 h 15"/>
                  <a:gd name="T18" fmla="*/ 3 w 10"/>
                  <a:gd name="T19" fmla="*/ 14 h 15"/>
                  <a:gd name="T20" fmla="*/ 5 w 10"/>
                  <a:gd name="T21" fmla="*/ 14 h 15"/>
                  <a:gd name="T22" fmla="*/ 4 w 10"/>
                  <a:gd name="T23" fmla="*/ 11 h 15"/>
                  <a:gd name="T24" fmla="*/ 4 w 10"/>
                  <a:gd name="T25" fmla="*/ 8 h 15"/>
                  <a:gd name="T26" fmla="*/ 7 w 10"/>
                  <a:gd name="T27" fmla="*/ 9 h 15"/>
                  <a:gd name="T28" fmla="*/ 8 w 10"/>
                  <a:gd name="T29" fmla="*/ 8 h 15"/>
                  <a:gd name="T30" fmla="*/ 7 w 10"/>
                  <a:gd name="T31" fmla="*/ 6 h 15"/>
                  <a:gd name="T32" fmla="*/ 8 w 10"/>
                  <a:gd name="T33" fmla="*/ 5 h 15"/>
                  <a:gd name="T34" fmla="*/ 6 w 10"/>
                  <a:gd name="T35" fmla="*/ 2 h 15"/>
                  <a:gd name="T36" fmla="*/ 6 w 10"/>
                  <a:gd name="T3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5">
                    <a:moveTo>
                      <a:pt x="6" y="0"/>
                    </a:moveTo>
                    <a:cubicBezTo>
                      <a:pt x="5" y="0"/>
                      <a:pt x="3" y="0"/>
                      <a:pt x="3" y="0"/>
                    </a:cubicBezTo>
                    <a:cubicBezTo>
                      <a:pt x="2" y="0"/>
                      <a:pt x="2" y="0"/>
                      <a:pt x="1" y="1"/>
                    </a:cubicBezTo>
                    <a:cubicBezTo>
                      <a:pt x="1" y="2"/>
                      <a:pt x="0" y="1"/>
                      <a:pt x="0" y="2"/>
                    </a:cubicBezTo>
                    <a:cubicBezTo>
                      <a:pt x="0" y="3"/>
                      <a:pt x="2" y="4"/>
                      <a:pt x="2" y="4"/>
                    </a:cubicBezTo>
                    <a:cubicBezTo>
                      <a:pt x="2" y="4"/>
                      <a:pt x="4" y="6"/>
                      <a:pt x="3" y="6"/>
                    </a:cubicBezTo>
                    <a:cubicBezTo>
                      <a:pt x="2" y="6"/>
                      <a:pt x="1" y="6"/>
                      <a:pt x="1" y="7"/>
                    </a:cubicBezTo>
                    <a:cubicBezTo>
                      <a:pt x="1" y="7"/>
                      <a:pt x="0" y="9"/>
                      <a:pt x="1" y="10"/>
                    </a:cubicBezTo>
                    <a:cubicBezTo>
                      <a:pt x="2" y="11"/>
                      <a:pt x="3" y="10"/>
                      <a:pt x="3" y="11"/>
                    </a:cubicBezTo>
                    <a:cubicBezTo>
                      <a:pt x="3" y="13"/>
                      <a:pt x="3" y="14"/>
                      <a:pt x="3" y="14"/>
                    </a:cubicBezTo>
                    <a:cubicBezTo>
                      <a:pt x="3" y="14"/>
                      <a:pt x="5" y="15"/>
                      <a:pt x="5" y="14"/>
                    </a:cubicBezTo>
                    <a:cubicBezTo>
                      <a:pt x="5" y="13"/>
                      <a:pt x="4" y="12"/>
                      <a:pt x="4" y="11"/>
                    </a:cubicBezTo>
                    <a:cubicBezTo>
                      <a:pt x="4" y="10"/>
                      <a:pt x="4" y="8"/>
                      <a:pt x="4" y="8"/>
                    </a:cubicBezTo>
                    <a:cubicBezTo>
                      <a:pt x="5" y="9"/>
                      <a:pt x="6" y="9"/>
                      <a:pt x="7" y="9"/>
                    </a:cubicBezTo>
                    <a:cubicBezTo>
                      <a:pt x="8" y="9"/>
                      <a:pt x="9" y="9"/>
                      <a:pt x="8" y="8"/>
                    </a:cubicBezTo>
                    <a:cubicBezTo>
                      <a:pt x="7" y="8"/>
                      <a:pt x="6" y="7"/>
                      <a:pt x="7" y="6"/>
                    </a:cubicBezTo>
                    <a:cubicBezTo>
                      <a:pt x="8" y="6"/>
                      <a:pt x="10" y="7"/>
                      <a:pt x="8" y="5"/>
                    </a:cubicBezTo>
                    <a:cubicBezTo>
                      <a:pt x="7" y="4"/>
                      <a:pt x="6" y="3"/>
                      <a:pt x="6" y="2"/>
                    </a:cubicBezTo>
                    <a:cubicBezTo>
                      <a:pt x="6" y="2"/>
                      <a:pt x="7"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331"/>
              <p:cNvSpPr/>
              <p:nvPr/>
            </p:nvSpPr>
            <p:spPr bwMode="auto">
              <a:xfrm>
                <a:off x="6521" y="1756"/>
                <a:ext cx="10" cy="10"/>
              </a:xfrm>
              <a:custGeom>
                <a:avLst/>
                <a:gdLst>
                  <a:gd name="T0" fmla="*/ 1 w 7"/>
                  <a:gd name="T1" fmla="*/ 1 h 7"/>
                  <a:gd name="T2" fmla="*/ 4 w 7"/>
                  <a:gd name="T3" fmla="*/ 5 h 7"/>
                  <a:gd name="T4" fmla="*/ 6 w 7"/>
                  <a:gd name="T5" fmla="*/ 7 h 7"/>
                  <a:gd name="T6" fmla="*/ 7 w 7"/>
                  <a:gd name="T7" fmla="*/ 4 h 7"/>
                  <a:gd name="T8" fmla="*/ 6 w 7"/>
                  <a:gd name="T9" fmla="*/ 2 h 7"/>
                  <a:gd name="T10" fmla="*/ 3 w 7"/>
                  <a:gd name="T11" fmla="*/ 0 h 7"/>
                  <a:gd name="T12" fmla="*/ 1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1" y="1"/>
                    </a:moveTo>
                    <a:cubicBezTo>
                      <a:pt x="2" y="1"/>
                      <a:pt x="4" y="4"/>
                      <a:pt x="4" y="5"/>
                    </a:cubicBezTo>
                    <a:cubicBezTo>
                      <a:pt x="4" y="5"/>
                      <a:pt x="5" y="7"/>
                      <a:pt x="6" y="7"/>
                    </a:cubicBezTo>
                    <a:cubicBezTo>
                      <a:pt x="7" y="7"/>
                      <a:pt x="7" y="5"/>
                      <a:pt x="7" y="4"/>
                    </a:cubicBezTo>
                    <a:cubicBezTo>
                      <a:pt x="7" y="4"/>
                      <a:pt x="7" y="3"/>
                      <a:pt x="6" y="2"/>
                    </a:cubicBezTo>
                    <a:cubicBezTo>
                      <a:pt x="5" y="1"/>
                      <a:pt x="5" y="0"/>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332"/>
              <p:cNvSpPr/>
              <p:nvPr/>
            </p:nvSpPr>
            <p:spPr bwMode="auto">
              <a:xfrm>
                <a:off x="6532" y="1767"/>
                <a:ext cx="13" cy="15"/>
              </a:xfrm>
              <a:custGeom>
                <a:avLst/>
                <a:gdLst>
                  <a:gd name="T0" fmla="*/ 2 w 9"/>
                  <a:gd name="T1" fmla="*/ 8 h 11"/>
                  <a:gd name="T2" fmla="*/ 2 w 9"/>
                  <a:gd name="T3" fmla="*/ 10 h 11"/>
                  <a:gd name="T4" fmla="*/ 5 w 9"/>
                  <a:gd name="T5" fmla="*/ 8 h 11"/>
                  <a:gd name="T6" fmla="*/ 7 w 9"/>
                  <a:gd name="T7" fmla="*/ 6 h 11"/>
                  <a:gd name="T8" fmla="*/ 8 w 9"/>
                  <a:gd name="T9" fmla="*/ 4 h 11"/>
                  <a:gd name="T10" fmla="*/ 3 w 9"/>
                  <a:gd name="T11" fmla="*/ 1 h 11"/>
                  <a:gd name="T12" fmla="*/ 1 w 9"/>
                  <a:gd name="T13" fmla="*/ 2 h 11"/>
                  <a:gd name="T14" fmla="*/ 3 w 9"/>
                  <a:gd name="T15" fmla="*/ 5 h 11"/>
                  <a:gd name="T16" fmla="*/ 2 w 9"/>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1">
                    <a:moveTo>
                      <a:pt x="2" y="8"/>
                    </a:moveTo>
                    <a:cubicBezTo>
                      <a:pt x="1" y="9"/>
                      <a:pt x="1" y="11"/>
                      <a:pt x="2" y="10"/>
                    </a:cubicBezTo>
                    <a:cubicBezTo>
                      <a:pt x="3" y="9"/>
                      <a:pt x="4" y="8"/>
                      <a:pt x="5" y="8"/>
                    </a:cubicBezTo>
                    <a:cubicBezTo>
                      <a:pt x="6" y="7"/>
                      <a:pt x="7" y="6"/>
                      <a:pt x="7" y="6"/>
                    </a:cubicBezTo>
                    <a:cubicBezTo>
                      <a:pt x="8" y="6"/>
                      <a:pt x="9" y="5"/>
                      <a:pt x="8" y="4"/>
                    </a:cubicBezTo>
                    <a:cubicBezTo>
                      <a:pt x="6" y="3"/>
                      <a:pt x="4" y="2"/>
                      <a:pt x="3" y="1"/>
                    </a:cubicBezTo>
                    <a:cubicBezTo>
                      <a:pt x="2" y="0"/>
                      <a:pt x="0" y="1"/>
                      <a:pt x="1" y="2"/>
                    </a:cubicBezTo>
                    <a:cubicBezTo>
                      <a:pt x="2" y="3"/>
                      <a:pt x="3" y="3"/>
                      <a:pt x="3" y="5"/>
                    </a:cubicBezTo>
                    <a:cubicBezTo>
                      <a:pt x="2" y="6"/>
                      <a:pt x="2" y="7"/>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333"/>
              <p:cNvSpPr/>
              <p:nvPr/>
            </p:nvSpPr>
            <p:spPr bwMode="auto">
              <a:xfrm>
                <a:off x="6538" y="1777"/>
                <a:ext cx="8" cy="15"/>
              </a:xfrm>
              <a:custGeom>
                <a:avLst/>
                <a:gdLst>
                  <a:gd name="T0" fmla="*/ 5 w 6"/>
                  <a:gd name="T1" fmla="*/ 0 h 11"/>
                  <a:gd name="T2" fmla="*/ 4 w 6"/>
                  <a:gd name="T3" fmla="*/ 1 h 11"/>
                  <a:gd name="T4" fmla="*/ 2 w 6"/>
                  <a:gd name="T5" fmla="*/ 4 h 11"/>
                  <a:gd name="T6" fmla="*/ 0 w 6"/>
                  <a:gd name="T7" fmla="*/ 7 h 11"/>
                  <a:gd name="T8" fmla="*/ 4 w 6"/>
                  <a:gd name="T9" fmla="*/ 10 h 11"/>
                  <a:gd name="T10" fmla="*/ 5 w 6"/>
                  <a:gd name="T11" fmla="*/ 10 h 11"/>
                  <a:gd name="T12" fmla="*/ 4 w 6"/>
                  <a:gd name="T13" fmla="*/ 7 h 11"/>
                  <a:gd name="T14" fmla="*/ 6 w 6"/>
                  <a:gd name="T15" fmla="*/ 3 h 11"/>
                  <a:gd name="T16" fmla="*/ 5 w 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5" y="0"/>
                    </a:moveTo>
                    <a:cubicBezTo>
                      <a:pt x="4" y="0"/>
                      <a:pt x="4" y="0"/>
                      <a:pt x="4" y="1"/>
                    </a:cubicBezTo>
                    <a:cubicBezTo>
                      <a:pt x="3" y="2"/>
                      <a:pt x="3" y="3"/>
                      <a:pt x="2" y="4"/>
                    </a:cubicBezTo>
                    <a:cubicBezTo>
                      <a:pt x="2" y="5"/>
                      <a:pt x="0" y="6"/>
                      <a:pt x="0" y="7"/>
                    </a:cubicBezTo>
                    <a:cubicBezTo>
                      <a:pt x="1" y="8"/>
                      <a:pt x="3" y="10"/>
                      <a:pt x="4" y="10"/>
                    </a:cubicBezTo>
                    <a:cubicBezTo>
                      <a:pt x="4" y="11"/>
                      <a:pt x="5" y="11"/>
                      <a:pt x="5" y="10"/>
                    </a:cubicBezTo>
                    <a:cubicBezTo>
                      <a:pt x="5" y="9"/>
                      <a:pt x="4" y="8"/>
                      <a:pt x="4" y="7"/>
                    </a:cubicBezTo>
                    <a:cubicBezTo>
                      <a:pt x="5" y="6"/>
                      <a:pt x="5" y="4"/>
                      <a:pt x="6" y="3"/>
                    </a:cubicBezTo>
                    <a:cubicBezTo>
                      <a:pt x="6" y="3"/>
                      <a:pt x="6"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334"/>
              <p:cNvSpPr/>
              <p:nvPr/>
            </p:nvSpPr>
            <p:spPr bwMode="auto">
              <a:xfrm>
                <a:off x="6545" y="1776"/>
                <a:ext cx="7" cy="12"/>
              </a:xfrm>
              <a:custGeom>
                <a:avLst/>
                <a:gdLst>
                  <a:gd name="T0" fmla="*/ 4 w 5"/>
                  <a:gd name="T1" fmla="*/ 0 h 9"/>
                  <a:gd name="T2" fmla="*/ 0 w 5"/>
                  <a:gd name="T3" fmla="*/ 9 h 9"/>
                  <a:gd name="T4" fmla="*/ 5 w 5"/>
                  <a:gd name="T5" fmla="*/ 3 h 9"/>
                  <a:gd name="T6" fmla="*/ 4 w 5"/>
                  <a:gd name="T7" fmla="*/ 0 h 9"/>
                </a:gdLst>
                <a:ahLst/>
                <a:cxnLst>
                  <a:cxn ang="0">
                    <a:pos x="T0" y="T1"/>
                  </a:cxn>
                  <a:cxn ang="0">
                    <a:pos x="T2" y="T3"/>
                  </a:cxn>
                  <a:cxn ang="0">
                    <a:pos x="T4" y="T5"/>
                  </a:cxn>
                  <a:cxn ang="0">
                    <a:pos x="T6" y="T7"/>
                  </a:cxn>
                </a:cxnLst>
                <a:rect l="0" t="0" r="r" b="b"/>
                <a:pathLst>
                  <a:path w="5" h="9">
                    <a:moveTo>
                      <a:pt x="4" y="0"/>
                    </a:moveTo>
                    <a:cubicBezTo>
                      <a:pt x="3" y="0"/>
                      <a:pt x="0" y="9"/>
                      <a:pt x="0" y="9"/>
                    </a:cubicBezTo>
                    <a:cubicBezTo>
                      <a:pt x="1" y="8"/>
                      <a:pt x="5" y="5"/>
                      <a:pt x="5" y="3"/>
                    </a:cubicBezTo>
                    <a:cubicBezTo>
                      <a:pt x="5" y="2"/>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335"/>
              <p:cNvSpPr/>
              <p:nvPr/>
            </p:nvSpPr>
            <p:spPr bwMode="auto">
              <a:xfrm>
                <a:off x="6549" y="1782"/>
                <a:ext cx="7" cy="6"/>
              </a:xfrm>
              <a:custGeom>
                <a:avLst/>
                <a:gdLst>
                  <a:gd name="T0" fmla="*/ 1 w 5"/>
                  <a:gd name="T1" fmla="*/ 4 h 4"/>
                  <a:gd name="T2" fmla="*/ 5 w 5"/>
                  <a:gd name="T3" fmla="*/ 3 h 4"/>
                  <a:gd name="T4" fmla="*/ 2 w 5"/>
                  <a:gd name="T5" fmla="*/ 1 h 4"/>
                  <a:gd name="T6" fmla="*/ 1 w 5"/>
                  <a:gd name="T7" fmla="*/ 4 h 4"/>
                </a:gdLst>
                <a:ahLst/>
                <a:cxnLst>
                  <a:cxn ang="0">
                    <a:pos x="T0" y="T1"/>
                  </a:cxn>
                  <a:cxn ang="0">
                    <a:pos x="T2" y="T3"/>
                  </a:cxn>
                  <a:cxn ang="0">
                    <a:pos x="T4" y="T5"/>
                  </a:cxn>
                  <a:cxn ang="0">
                    <a:pos x="T6" y="T7"/>
                  </a:cxn>
                </a:cxnLst>
                <a:rect l="0" t="0" r="r" b="b"/>
                <a:pathLst>
                  <a:path w="5" h="4">
                    <a:moveTo>
                      <a:pt x="1" y="4"/>
                    </a:moveTo>
                    <a:cubicBezTo>
                      <a:pt x="2" y="4"/>
                      <a:pt x="5" y="4"/>
                      <a:pt x="5" y="3"/>
                    </a:cubicBezTo>
                    <a:cubicBezTo>
                      <a:pt x="4" y="2"/>
                      <a:pt x="2" y="0"/>
                      <a:pt x="2" y="1"/>
                    </a:cubicBezTo>
                    <a:cubicBezTo>
                      <a:pt x="1"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336"/>
              <p:cNvSpPr/>
              <p:nvPr/>
            </p:nvSpPr>
            <p:spPr bwMode="auto">
              <a:xfrm>
                <a:off x="6550" y="1787"/>
                <a:ext cx="21" cy="33"/>
              </a:xfrm>
              <a:custGeom>
                <a:avLst/>
                <a:gdLst>
                  <a:gd name="T0" fmla="*/ 13 w 15"/>
                  <a:gd name="T1" fmla="*/ 6 h 24"/>
                  <a:gd name="T2" fmla="*/ 11 w 15"/>
                  <a:gd name="T3" fmla="*/ 2 h 24"/>
                  <a:gd name="T4" fmla="*/ 10 w 15"/>
                  <a:gd name="T5" fmla="*/ 1 h 24"/>
                  <a:gd name="T6" fmla="*/ 9 w 15"/>
                  <a:gd name="T7" fmla="*/ 2 h 24"/>
                  <a:gd name="T8" fmla="*/ 9 w 15"/>
                  <a:gd name="T9" fmla="*/ 4 h 24"/>
                  <a:gd name="T10" fmla="*/ 5 w 15"/>
                  <a:gd name="T11" fmla="*/ 6 h 24"/>
                  <a:gd name="T12" fmla="*/ 2 w 15"/>
                  <a:gd name="T13" fmla="*/ 8 h 24"/>
                  <a:gd name="T14" fmla="*/ 1 w 15"/>
                  <a:gd name="T15" fmla="*/ 9 h 24"/>
                  <a:gd name="T16" fmla="*/ 0 w 15"/>
                  <a:gd name="T17" fmla="*/ 11 h 24"/>
                  <a:gd name="T18" fmla="*/ 2 w 15"/>
                  <a:gd name="T19" fmla="*/ 14 h 24"/>
                  <a:gd name="T20" fmla="*/ 1 w 15"/>
                  <a:gd name="T21" fmla="*/ 19 h 24"/>
                  <a:gd name="T22" fmla="*/ 5 w 15"/>
                  <a:gd name="T23" fmla="*/ 22 h 24"/>
                  <a:gd name="T24" fmla="*/ 8 w 15"/>
                  <a:gd name="T25" fmla="*/ 22 h 24"/>
                  <a:gd name="T26" fmla="*/ 10 w 15"/>
                  <a:gd name="T27" fmla="*/ 22 h 24"/>
                  <a:gd name="T28" fmla="*/ 8 w 15"/>
                  <a:gd name="T29" fmla="*/ 17 h 24"/>
                  <a:gd name="T30" fmla="*/ 10 w 15"/>
                  <a:gd name="T31" fmla="*/ 15 h 24"/>
                  <a:gd name="T32" fmla="*/ 13 w 15"/>
                  <a:gd name="T33" fmla="*/ 19 h 24"/>
                  <a:gd name="T34" fmla="*/ 14 w 15"/>
                  <a:gd name="T35" fmla="*/ 16 h 24"/>
                  <a:gd name="T36" fmla="*/ 15 w 15"/>
                  <a:gd name="T37" fmla="*/ 12 h 24"/>
                  <a:gd name="T38" fmla="*/ 13 w 15"/>
                  <a:gd name="T39"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4">
                    <a:moveTo>
                      <a:pt x="13" y="6"/>
                    </a:moveTo>
                    <a:cubicBezTo>
                      <a:pt x="13" y="4"/>
                      <a:pt x="12" y="3"/>
                      <a:pt x="11" y="2"/>
                    </a:cubicBezTo>
                    <a:cubicBezTo>
                      <a:pt x="11" y="1"/>
                      <a:pt x="11" y="1"/>
                      <a:pt x="10" y="1"/>
                    </a:cubicBezTo>
                    <a:cubicBezTo>
                      <a:pt x="9" y="0"/>
                      <a:pt x="9" y="1"/>
                      <a:pt x="9" y="2"/>
                    </a:cubicBezTo>
                    <a:cubicBezTo>
                      <a:pt x="9" y="3"/>
                      <a:pt x="10" y="4"/>
                      <a:pt x="9" y="4"/>
                    </a:cubicBezTo>
                    <a:cubicBezTo>
                      <a:pt x="7" y="4"/>
                      <a:pt x="6" y="5"/>
                      <a:pt x="5" y="6"/>
                    </a:cubicBezTo>
                    <a:cubicBezTo>
                      <a:pt x="5" y="7"/>
                      <a:pt x="3" y="7"/>
                      <a:pt x="2" y="8"/>
                    </a:cubicBezTo>
                    <a:cubicBezTo>
                      <a:pt x="2" y="8"/>
                      <a:pt x="1" y="9"/>
                      <a:pt x="1" y="9"/>
                    </a:cubicBezTo>
                    <a:cubicBezTo>
                      <a:pt x="0" y="10"/>
                      <a:pt x="0" y="10"/>
                      <a:pt x="0" y="11"/>
                    </a:cubicBezTo>
                    <a:cubicBezTo>
                      <a:pt x="0" y="12"/>
                      <a:pt x="2" y="14"/>
                      <a:pt x="2" y="14"/>
                    </a:cubicBezTo>
                    <a:cubicBezTo>
                      <a:pt x="1" y="15"/>
                      <a:pt x="0" y="17"/>
                      <a:pt x="1" y="19"/>
                    </a:cubicBezTo>
                    <a:cubicBezTo>
                      <a:pt x="2" y="20"/>
                      <a:pt x="4" y="21"/>
                      <a:pt x="5" y="22"/>
                    </a:cubicBezTo>
                    <a:cubicBezTo>
                      <a:pt x="7" y="22"/>
                      <a:pt x="7" y="22"/>
                      <a:pt x="8" y="22"/>
                    </a:cubicBezTo>
                    <a:cubicBezTo>
                      <a:pt x="9" y="22"/>
                      <a:pt x="11" y="24"/>
                      <a:pt x="10" y="22"/>
                    </a:cubicBezTo>
                    <a:cubicBezTo>
                      <a:pt x="10" y="20"/>
                      <a:pt x="8" y="18"/>
                      <a:pt x="8" y="17"/>
                    </a:cubicBezTo>
                    <a:cubicBezTo>
                      <a:pt x="9" y="16"/>
                      <a:pt x="10" y="13"/>
                      <a:pt x="10" y="15"/>
                    </a:cubicBezTo>
                    <a:cubicBezTo>
                      <a:pt x="11" y="16"/>
                      <a:pt x="12" y="20"/>
                      <a:pt x="13" y="19"/>
                    </a:cubicBezTo>
                    <a:cubicBezTo>
                      <a:pt x="13" y="18"/>
                      <a:pt x="13" y="17"/>
                      <a:pt x="14" y="16"/>
                    </a:cubicBezTo>
                    <a:cubicBezTo>
                      <a:pt x="14" y="15"/>
                      <a:pt x="15" y="13"/>
                      <a:pt x="15" y="12"/>
                    </a:cubicBezTo>
                    <a:cubicBezTo>
                      <a:pt x="14" y="11"/>
                      <a:pt x="14" y="7"/>
                      <a:pt x="1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337"/>
              <p:cNvSpPr/>
              <p:nvPr/>
            </p:nvSpPr>
            <p:spPr bwMode="auto">
              <a:xfrm>
                <a:off x="6534" y="1793"/>
                <a:ext cx="19" cy="16"/>
              </a:xfrm>
              <a:custGeom>
                <a:avLst/>
                <a:gdLst>
                  <a:gd name="T0" fmla="*/ 10 w 14"/>
                  <a:gd name="T1" fmla="*/ 1 h 11"/>
                  <a:gd name="T2" fmla="*/ 7 w 14"/>
                  <a:gd name="T3" fmla="*/ 3 h 11"/>
                  <a:gd name="T4" fmla="*/ 3 w 14"/>
                  <a:gd name="T5" fmla="*/ 5 h 11"/>
                  <a:gd name="T6" fmla="*/ 1 w 14"/>
                  <a:gd name="T7" fmla="*/ 8 h 11"/>
                  <a:gd name="T8" fmla="*/ 1 w 14"/>
                  <a:gd name="T9" fmla="*/ 11 h 11"/>
                  <a:gd name="T10" fmla="*/ 3 w 14"/>
                  <a:gd name="T11" fmla="*/ 7 h 11"/>
                  <a:gd name="T12" fmla="*/ 5 w 14"/>
                  <a:gd name="T13" fmla="*/ 7 h 11"/>
                  <a:gd name="T14" fmla="*/ 7 w 14"/>
                  <a:gd name="T15" fmla="*/ 8 h 11"/>
                  <a:gd name="T16" fmla="*/ 8 w 14"/>
                  <a:gd name="T17" fmla="*/ 8 h 11"/>
                  <a:gd name="T18" fmla="*/ 10 w 14"/>
                  <a:gd name="T19" fmla="*/ 8 h 11"/>
                  <a:gd name="T20" fmla="*/ 10 w 14"/>
                  <a:gd name="T21" fmla="*/ 5 h 11"/>
                  <a:gd name="T22" fmla="*/ 10 w 14"/>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1">
                    <a:moveTo>
                      <a:pt x="10" y="1"/>
                    </a:moveTo>
                    <a:cubicBezTo>
                      <a:pt x="9" y="0"/>
                      <a:pt x="7" y="2"/>
                      <a:pt x="7" y="3"/>
                    </a:cubicBezTo>
                    <a:cubicBezTo>
                      <a:pt x="6" y="4"/>
                      <a:pt x="4" y="4"/>
                      <a:pt x="3" y="5"/>
                    </a:cubicBezTo>
                    <a:cubicBezTo>
                      <a:pt x="2" y="5"/>
                      <a:pt x="2" y="7"/>
                      <a:pt x="1" y="8"/>
                    </a:cubicBezTo>
                    <a:cubicBezTo>
                      <a:pt x="0" y="9"/>
                      <a:pt x="0" y="11"/>
                      <a:pt x="1" y="11"/>
                    </a:cubicBezTo>
                    <a:cubicBezTo>
                      <a:pt x="1" y="11"/>
                      <a:pt x="3" y="8"/>
                      <a:pt x="3" y="7"/>
                    </a:cubicBezTo>
                    <a:cubicBezTo>
                      <a:pt x="4" y="7"/>
                      <a:pt x="5" y="6"/>
                      <a:pt x="5" y="7"/>
                    </a:cubicBezTo>
                    <a:cubicBezTo>
                      <a:pt x="5" y="8"/>
                      <a:pt x="6" y="8"/>
                      <a:pt x="7" y="8"/>
                    </a:cubicBezTo>
                    <a:cubicBezTo>
                      <a:pt x="7" y="7"/>
                      <a:pt x="8" y="7"/>
                      <a:pt x="8" y="8"/>
                    </a:cubicBezTo>
                    <a:cubicBezTo>
                      <a:pt x="9" y="8"/>
                      <a:pt x="10" y="9"/>
                      <a:pt x="10" y="8"/>
                    </a:cubicBezTo>
                    <a:cubicBezTo>
                      <a:pt x="10" y="6"/>
                      <a:pt x="9" y="6"/>
                      <a:pt x="10" y="5"/>
                    </a:cubicBezTo>
                    <a:cubicBezTo>
                      <a:pt x="11" y="4"/>
                      <a:pt x="14" y="3"/>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338"/>
              <p:cNvSpPr/>
              <p:nvPr/>
            </p:nvSpPr>
            <p:spPr bwMode="auto">
              <a:xfrm>
                <a:off x="6497" y="1777"/>
                <a:ext cx="19" cy="21"/>
              </a:xfrm>
              <a:custGeom>
                <a:avLst/>
                <a:gdLst>
                  <a:gd name="T0" fmla="*/ 9 w 14"/>
                  <a:gd name="T1" fmla="*/ 8 h 15"/>
                  <a:gd name="T2" fmla="*/ 12 w 14"/>
                  <a:gd name="T3" fmla="*/ 4 h 15"/>
                  <a:gd name="T4" fmla="*/ 13 w 14"/>
                  <a:gd name="T5" fmla="*/ 0 h 15"/>
                  <a:gd name="T6" fmla="*/ 8 w 14"/>
                  <a:gd name="T7" fmla="*/ 6 h 15"/>
                  <a:gd name="T8" fmla="*/ 4 w 14"/>
                  <a:gd name="T9" fmla="*/ 10 h 15"/>
                  <a:gd name="T10" fmla="*/ 1 w 14"/>
                  <a:gd name="T11" fmla="*/ 14 h 15"/>
                  <a:gd name="T12" fmla="*/ 5 w 14"/>
                  <a:gd name="T13" fmla="*/ 12 h 15"/>
                  <a:gd name="T14" fmla="*/ 9 w 14"/>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5">
                    <a:moveTo>
                      <a:pt x="9" y="8"/>
                    </a:moveTo>
                    <a:cubicBezTo>
                      <a:pt x="10" y="6"/>
                      <a:pt x="10" y="5"/>
                      <a:pt x="12" y="4"/>
                    </a:cubicBezTo>
                    <a:cubicBezTo>
                      <a:pt x="13" y="3"/>
                      <a:pt x="14" y="0"/>
                      <a:pt x="13" y="0"/>
                    </a:cubicBezTo>
                    <a:cubicBezTo>
                      <a:pt x="12" y="1"/>
                      <a:pt x="9" y="5"/>
                      <a:pt x="8" y="6"/>
                    </a:cubicBezTo>
                    <a:cubicBezTo>
                      <a:pt x="7" y="7"/>
                      <a:pt x="5" y="9"/>
                      <a:pt x="4" y="10"/>
                    </a:cubicBezTo>
                    <a:cubicBezTo>
                      <a:pt x="3" y="10"/>
                      <a:pt x="0" y="15"/>
                      <a:pt x="1" y="14"/>
                    </a:cubicBezTo>
                    <a:cubicBezTo>
                      <a:pt x="2" y="14"/>
                      <a:pt x="3" y="13"/>
                      <a:pt x="5" y="12"/>
                    </a:cubicBezTo>
                    <a:cubicBezTo>
                      <a:pt x="6" y="11"/>
                      <a:pt x="8"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339"/>
              <p:cNvSpPr/>
              <p:nvPr/>
            </p:nvSpPr>
            <p:spPr bwMode="auto">
              <a:xfrm>
                <a:off x="6552" y="1753"/>
                <a:ext cx="4" cy="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1" y="2"/>
                      <a:pt x="3" y="0"/>
                      <a:pt x="1" y="0"/>
                    </a:cubicBezTo>
                    <a:cubicBezTo>
                      <a:pt x="0"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340"/>
              <p:cNvSpPr/>
              <p:nvPr/>
            </p:nvSpPr>
            <p:spPr bwMode="auto">
              <a:xfrm>
                <a:off x="6323" y="1816"/>
                <a:ext cx="88" cy="93"/>
              </a:xfrm>
              <a:custGeom>
                <a:avLst/>
                <a:gdLst>
                  <a:gd name="T0" fmla="*/ 62 w 64"/>
                  <a:gd name="T1" fmla="*/ 67 h 68"/>
                  <a:gd name="T2" fmla="*/ 63 w 64"/>
                  <a:gd name="T3" fmla="*/ 54 h 68"/>
                  <a:gd name="T4" fmla="*/ 64 w 64"/>
                  <a:gd name="T5" fmla="*/ 52 h 68"/>
                  <a:gd name="T6" fmla="*/ 57 w 64"/>
                  <a:gd name="T7" fmla="*/ 48 h 68"/>
                  <a:gd name="T8" fmla="*/ 56 w 64"/>
                  <a:gd name="T9" fmla="*/ 50 h 68"/>
                  <a:gd name="T10" fmla="*/ 56 w 64"/>
                  <a:gd name="T11" fmla="*/ 47 h 68"/>
                  <a:gd name="T12" fmla="*/ 54 w 64"/>
                  <a:gd name="T13" fmla="*/ 44 h 68"/>
                  <a:gd name="T14" fmla="*/ 53 w 64"/>
                  <a:gd name="T15" fmla="*/ 41 h 68"/>
                  <a:gd name="T16" fmla="*/ 48 w 64"/>
                  <a:gd name="T17" fmla="*/ 38 h 68"/>
                  <a:gd name="T18" fmla="*/ 49 w 64"/>
                  <a:gd name="T19" fmla="*/ 36 h 68"/>
                  <a:gd name="T20" fmla="*/ 49 w 64"/>
                  <a:gd name="T21" fmla="*/ 34 h 68"/>
                  <a:gd name="T22" fmla="*/ 50 w 64"/>
                  <a:gd name="T23" fmla="*/ 33 h 68"/>
                  <a:gd name="T24" fmla="*/ 46 w 64"/>
                  <a:gd name="T25" fmla="*/ 32 h 68"/>
                  <a:gd name="T26" fmla="*/ 44 w 64"/>
                  <a:gd name="T27" fmla="*/ 33 h 68"/>
                  <a:gd name="T28" fmla="*/ 46 w 64"/>
                  <a:gd name="T29" fmla="*/ 30 h 68"/>
                  <a:gd name="T30" fmla="*/ 42 w 64"/>
                  <a:gd name="T31" fmla="*/ 29 h 68"/>
                  <a:gd name="T32" fmla="*/ 43 w 64"/>
                  <a:gd name="T33" fmla="*/ 27 h 68"/>
                  <a:gd name="T34" fmla="*/ 41 w 64"/>
                  <a:gd name="T35" fmla="*/ 27 h 68"/>
                  <a:gd name="T36" fmla="*/ 40 w 64"/>
                  <a:gd name="T37" fmla="*/ 25 h 68"/>
                  <a:gd name="T38" fmla="*/ 37 w 64"/>
                  <a:gd name="T39" fmla="*/ 25 h 68"/>
                  <a:gd name="T40" fmla="*/ 34 w 64"/>
                  <a:gd name="T41" fmla="*/ 22 h 68"/>
                  <a:gd name="T42" fmla="*/ 34 w 64"/>
                  <a:gd name="T43" fmla="*/ 24 h 68"/>
                  <a:gd name="T44" fmla="*/ 29 w 64"/>
                  <a:gd name="T45" fmla="*/ 19 h 68"/>
                  <a:gd name="T46" fmla="*/ 26 w 64"/>
                  <a:gd name="T47" fmla="*/ 15 h 68"/>
                  <a:gd name="T48" fmla="*/ 21 w 64"/>
                  <a:gd name="T49" fmla="*/ 12 h 68"/>
                  <a:gd name="T50" fmla="*/ 15 w 64"/>
                  <a:gd name="T51" fmla="*/ 6 h 68"/>
                  <a:gd name="T52" fmla="*/ 8 w 64"/>
                  <a:gd name="T53" fmla="*/ 5 h 68"/>
                  <a:gd name="T54" fmla="*/ 3 w 64"/>
                  <a:gd name="T55" fmla="*/ 5 h 68"/>
                  <a:gd name="T56" fmla="*/ 9 w 64"/>
                  <a:gd name="T57" fmla="*/ 13 h 68"/>
                  <a:gd name="T58" fmla="*/ 13 w 64"/>
                  <a:gd name="T59" fmla="*/ 16 h 68"/>
                  <a:gd name="T60" fmla="*/ 17 w 64"/>
                  <a:gd name="T61" fmla="*/ 22 h 68"/>
                  <a:gd name="T62" fmla="*/ 21 w 64"/>
                  <a:gd name="T63" fmla="*/ 25 h 68"/>
                  <a:gd name="T64" fmla="*/ 24 w 64"/>
                  <a:gd name="T65" fmla="*/ 32 h 68"/>
                  <a:gd name="T66" fmla="*/ 27 w 64"/>
                  <a:gd name="T67" fmla="*/ 35 h 68"/>
                  <a:gd name="T68" fmla="*/ 32 w 64"/>
                  <a:gd name="T69" fmla="*/ 42 h 68"/>
                  <a:gd name="T70" fmla="*/ 34 w 64"/>
                  <a:gd name="T71" fmla="*/ 48 h 68"/>
                  <a:gd name="T72" fmla="*/ 41 w 64"/>
                  <a:gd name="T73" fmla="*/ 55 h 68"/>
                  <a:gd name="T74" fmla="*/ 45 w 64"/>
                  <a:gd name="T75" fmla="*/ 59 h 68"/>
                  <a:gd name="T76" fmla="*/ 53 w 64"/>
                  <a:gd name="T77" fmla="*/ 66 h 68"/>
                  <a:gd name="T78" fmla="*/ 55 w 64"/>
                  <a:gd name="T79" fmla="*/ 67 h 68"/>
                  <a:gd name="T80" fmla="*/ 58 w 64"/>
                  <a:gd name="T81" fmla="*/ 67 h 68"/>
                  <a:gd name="T82" fmla="*/ 61 w 64"/>
                  <a:gd name="T83" fmla="*/ 67 h 68"/>
                  <a:gd name="T84" fmla="*/ 62 w 64"/>
                  <a:gd name="T85"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68">
                    <a:moveTo>
                      <a:pt x="62" y="67"/>
                    </a:moveTo>
                    <a:cubicBezTo>
                      <a:pt x="62" y="65"/>
                      <a:pt x="62" y="55"/>
                      <a:pt x="63" y="54"/>
                    </a:cubicBezTo>
                    <a:cubicBezTo>
                      <a:pt x="64" y="53"/>
                      <a:pt x="64" y="53"/>
                      <a:pt x="64" y="52"/>
                    </a:cubicBezTo>
                    <a:cubicBezTo>
                      <a:pt x="63" y="51"/>
                      <a:pt x="58" y="48"/>
                      <a:pt x="57" y="48"/>
                    </a:cubicBezTo>
                    <a:cubicBezTo>
                      <a:pt x="57" y="49"/>
                      <a:pt x="56" y="51"/>
                      <a:pt x="56" y="50"/>
                    </a:cubicBezTo>
                    <a:cubicBezTo>
                      <a:pt x="55" y="48"/>
                      <a:pt x="56" y="48"/>
                      <a:pt x="56" y="47"/>
                    </a:cubicBezTo>
                    <a:cubicBezTo>
                      <a:pt x="56" y="47"/>
                      <a:pt x="55" y="45"/>
                      <a:pt x="54" y="44"/>
                    </a:cubicBezTo>
                    <a:cubicBezTo>
                      <a:pt x="54" y="43"/>
                      <a:pt x="55" y="42"/>
                      <a:pt x="53" y="41"/>
                    </a:cubicBezTo>
                    <a:cubicBezTo>
                      <a:pt x="52" y="41"/>
                      <a:pt x="48" y="39"/>
                      <a:pt x="48" y="38"/>
                    </a:cubicBezTo>
                    <a:cubicBezTo>
                      <a:pt x="48" y="37"/>
                      <a:pt x="49" y="37"/>
                      <a:pt x="49" y="36"/>
                    </a:cubicBezTo>
                    <a:cubicBezTo>
                      <a:pt x="48" y="35"/>
                      <a:pt x="49" y="34"/>
                      <a:pt x="49" y="34"/>
                    </a:cubicBezTo>
                    <a:cubicBezTo>
                      <a:pt x="50" y="34"/>
                      <a:pt x="51" y="34"/>
                      <a:pt x="50" y="33"/>
                    </a:cubicBezTo>
                    <a:cubicBezTo>
                      <a:pt x="49" y="32"/>
                      <a:pt x="47" y="31"/>
                      <a:pt x="46" y="32"/>
                    </a:cubicBezTo>
                    <a:cubicBezTo>
                      <a:pt x="44" y="34"/>
                      <a:pt x="43" y="34"/>
                      <a:pt x="44" y="33"/>
                    </a:cubicBezTo>
                    <a:cubicBezTo>
                      <a:pt x="45" y="32"/>
                      <a:pt x="47" y="31"/>
                      <a:pt x="46" y="30"/>
                    </a:cubicBezTo>
                    <a:cubicBezTo>
                      <a:pt x="44" y="30"/>
                      <a:pt x="42" y="30"/>
                      <a:pt x="42" y="29"/>
                    </a:cubicBezTo>
                    <a:cubicBezTo>
                      <a:pt x="41" y="28"/>
                      <a:pt x="44" y="28"/>
                      <a:pt x="43" y="27"/>
                    </a:cubicBezTo>
                    <a:cubicBezTo>
                      <a:pt x="41" y="27"/>
                      <a:pt x="40" y="27"/>
                      <a:pt x="41" y="27"/>
                    </a:cubicBezTo>
                    <a:cubicBezTo>
                      <a:pt x="41" y="26"/>
                      <a:pt x="41" y="26"/>
                      <a:pt x="40" y="25"/>
                    </a:cubicBezTo>
                    <a:cubicBezTo>
                      <a:pt x="39" y="25"/>
                      <a:pt x="39" y="26"/>
                      <a:pt x="37" y="25"/>
                    </a:cubicBezTo>
                    <a:cubicBezTo>
                      <a:pt x="36" y="23"/>
                      <a:pt x="34" y="21"/>
                      <a:pt x="34" y="22"/>
                    </a:cubicBezTo>
                    <a:cubicBezTo>
                      <a:pt x="34" y="22"/>
                      <a:pt x="36" y="25"/>
                      <a:pt x="34" y="24"/>
                    </a:cubicBezTo>
                    <a:cubicBezTo>
                      <a:pt x="33" y="23"/>
                      <a:pt x="30" y="21"/>
                      <a:pt x="29" y="19"/>
                    </a:cubicBezTo>
                    <a:cubicBezTo>
                      <a:pt x="28" y="17"/>
                      <a:pt x="28" y="16"/>
                      <a:pt x="26" y="15"/>
                    </a:cubicBezTo>
                    <a:cubicBezTo>
                      <a:pt x="25" y="14"/>
                      <a:pt x="23" y="14"/>
                      <a:pt x="21" y="12"/>
                    </a:cubicBezTo>
                    <a:cubicBezTo>
                      <a:pt x="20" y="11"/>
                      <a:pt x="17" y="6"/>
                      <a:pt x="15" y="6"/>
                    </a:cubicBezTo>
                    <a:cubicBezTo>
                      <a:pt x="14" y="5"/>
                      <a:pt x="11" y="6"/>
                      <a:pt x="8" y="5"/>
                    </a:cubicBezTo>
                    <a:cubicBezTo>
                      <a:pt x="5" y="4"/>
                      <a:pt x="0" y="0"/>
                      <a:pt x="3" y="5"/>
                    </a:cubicBezTo>
                    <a:cubicBezTo>
                      <a:pt x="5" y="10"/>
                      <a:pt x="7" y="12"/>
                      <a:pt x="9" y="13"/>
                    </a:cubicBezTo>
                    <a:cubicBezTo>
                      <a:pt x="10" y="13"/>
                      <a:pt x="11" y="14"/>
                      <a:pt x="13" y="16"/>
                    </a:cubicBezTo>
                    <a:cubicBezTo>
                      <a:pt x="15" y="18"/>
                      <a:pt x="15" y="21"/>
                      <a:pt x="17" y="22"/>
                    </a:cubicBezTo>
                    <a:cubicBezTo>
                      <a:pt x="19" y="23"/>
                      <a:pt x="21" y="24"/>
                      <a:pt x="21" y="25"/>
                    </a:cubicBezTo>
                    <a:cubicBezTo>
                      <a:pt x="22" y="26"/>
                      <a:pt x="23" y="31"/>
                      <a:pt x="24" y="32"/>
                    </a:cubicBezTo>
                    <a:cubicBezTo>
                      <a:pt x="25" y="34"/>
                      <a:pt x="26" y="34"/>
                      <a:pt x="27" y="35"/>
                    </a:cubicBezTo>
                    <a:cubicBezTo>
                      <a:pt x="29" y="37"/>
                      <a:pt x="31" y="40"/>
                      <a:pt x="32" y="42"/>
                    </a:cubicBezTo>
                    <a:cubicBezTo>
                      <a:pt x="32" y="44"/>
                      <a:pt x="32" y="46"/>
                      <a:pt x="34" y="48"/>
                    </a:cubicBezTo>
                    <a:cubicBezTo>
                      <a:pt x="36" y="51"/>
                      <a:pt x="40" y="54"/>
                      <a:pt x="41" y="55"/>
                    </a:cubicBezTo>
                    <a:cubicBezTo>
                      <a:pt x="42" y="56"/>
                      <a:pt x="43" y="58"/>
                      <a:pt x="45" y="59"/>
                    </a:cubicBezTo>
                    <a:cubicBezTo>
                      <a:pt x="46" y="61"/>
                      <a:pt x="52" y="64"/>
                      <a:pt x="53" y="66"/>
                    </a:cubicBezTo>
                    <a:cubicBezTo>
                      <a:pt x="54" y="67"/>
                      <a:pt x="54" y="67"/>
                      <a:pt x="55" y="67"/>
                    </a:cubicBezTo>
                    <a:cubicBezTo>
                      <a:pt x="57" y="67"/>
                      <a:pt x="58" y="67"/>
                      <a:pt x="58" y="67"/>
                    </a:cubicBezTo>
                    <a:cubicBezTo>
                      <a:pt x="58" y="67"/>
                      <a:pt x="60" y="67"/>
                      <a:pt x="61" y="67"/>
                    </a:cubicBezTo>
                    <a:cubicBezTo>
                      <a:pt x="62" y="67"/>
                      <a:pt x="62" y="68"/>
                      <a:pt x="6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341"/>
              <p:cNvSpPr/>
              <p:nvPr/>
            </p:nvSpPr>
            <p:spPr bwMode="auto">
              <a:xfrm>
                <a:off x="6341" y="1851"/>
                <a:ext cx="7" cy="9"/>
              </a:xfrm>
              <a:custGeom>
                <a:avLst/>
                <a:gdLst>
                  <a:gd name="T0" fmla="*/ 1 w 5"/>
                  <a:gd name="T1" fmla="*/ 0 h 6"/>
                  <a:gd name="T2" fmla="*/ 3 w 5"/>
                  <a:gd name="T3" fmla="*/ 5 h 6"/>
                  <a:gd name="T4" fmla="*/ 1 w 5"/>
                  <a:gd name="T5" fmla="*/ 0 h 6"/>
                </a:gdLst>
                <a:ahLst/>
                <a:cxnLst>
                  <a:cxn ang="0">
                    <a:pos x="T0" y="T1"/>
                  </a:cxn>
                  <a:cxn ang="0">
                    <a:pos x="T2" y="T3"/>
                  </a:cxn>
                  <a:cxn ang="0">
                    <a:pos x="T4" y="T5"/>
                  </a:cxn>
                </a:cxnLst>
                <a:rect l="0" t="0" r="r" b="b"/>
                <a:pathLst>
                  <a:path w="5" h="6">
                    <a:moveTo>
                      <a:pt x="1" y="0"/>
                    </a:moveTo>
                    <a:cubicBezTo>
                      <a:pt x="0" y="1"/>
                      <a:pt x="2" y="6"/>
                      <a:pt x="3" y="5"/>
                    </a:cubicBezTo>
                    <a:cubicBezTo>
                      <a:pt x="5" y="4"/>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342"/>
              <p:cNvSpPr/>
              <p:nvPr/>
            </p:nvSpPr>
            <p:spPr bwMode="auto">
              <a:xfrm>
                <a:off x="6351" y="1871"/>
                <a:ext cx="7" cy="8"/>
              </a:xfrm>
              <a:custGeom>
                <a:avLst/>
                <a:gdLst>
                  <a:gd name="T0" fmla="*/ 1 w 5"/>
                  <a:gd name="T1" fmla="*/ 0 h 6"/>
                  <a:gd name="T2" fmla="*/ 4 w 5"/>
                  <a:gd name="T3" fmla="*/ 5 h 6"/>
                  <a:gd name="T4" fmla="*/ 1 w 5"/>
                  <a:gd name="T5" fmla="*/ 0 h 6"/>
                </a:gdLst>
                <a:ahLst/>
                <a:cxnLst>
                  <a:cxn ang="0">
                    <a:pos x="T0" y="T1"/>
                  </a:cxn>
                  <a:cxn ang="0">
                    <a:pos x="T2" y="T3"/>
                  </a:cxn>
                  <a:cxn ang="0">
                    <a:pos x="T4" y="T5"/>
                  </a:cxn>
                </a:cxnLst>
                <a:rect l="0" t="0" r="r" b="b"/>
                <a:pathLst>
                  <a:path w="5" h="6">
                    <a:moveTo>
                      <a:pt x="1" y="0"/>
                    </a:moveTo>
                    <a:cubicBezTo>
                      <a:pt x="0" y="0"/>
                      <a:pt x="3" y="6"/>
                      <a:pt x="4" y="5"/>
                    </a:cubicBezTo>
                    <a:cubicBezTo>
                      <a:pt x="5" y="4"/>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343"/>
              <p:cNvSpPr/>
              <p:nvPr/>
            </p:nvSpPr>
            <p:spPr bwMode="auto">
              <a:xfrm>
                <a:off x="6403" y="1875"/>
                <a:ext cx="12" cy="12"/>
              </a:xfrm>
              <a:custGeom>
                <a:avLst/>
                <a:gdLst>
                  <a:gd name="T0" fmla="*/ 4 w 9"/>
                  <a:gd name="T1" fmla="*/ 6 h 9"/>
                  <a:gd name="T2" fmla="*/ 9 w 9"/>
                  <a:gd name="T3" fmla="*/ 8 h 9"/>
                  <a:gd name="T4" fmla="*/ 7 w 9"/>
                  <a:gd name="T5" fmla="*/ 6 h 9"/>
                  <a:gd name="T6" fmla="*/ 6 w 9"/>
                  <a:gd name="T7" fmla="*/ 3 h 9"/>
                  <a:gd name="T8" fmla="*/ 5 w 9"/>
                  <a:gd name="T9" fmla="*/ 1 h 9"/>
                  <a:gd name="T10" fmla="*/ 2 w 9"/>
                  <a:gd name="T11" fmla="*/ 1 h 9"/>
                  <a:gd name="T12" fmla="*/ 1 w 9"/>
                  <a:gd name="T13" fmla="*/ 3 h 9"/>
                  <a:gd name="T14" fmla="*/ 4 w 9"/>
                  <a:gd name="T15" fmla="*/ 4 h 9"/>
                  <a:gd name="T16" fmla="*/ 4 w 9"/>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4" y="6"/>
                    </a:moveTo>
                    <a:cubicBezTo>
                      <a:pt x="5" y="7"/>
                      <a:pt x="9" y="9"/>
                      <a:pt x="9" y="8"/>
                    </a:cubicBezTo>
                    <a:cubicBezTo>
                      <a:pt x="9" y="7"/>
                      <a:pt x="9" y="7"/>
                      <a:pt x="7" y="6"/>
                    </a:cubicBezTo>
                    <a:cubicBezTo>
                      <a:pt x="6" y="4"/>
                      <a:pt x="6" y="4"/>
                      <a:pt x="6" y="3"/>
                    </a:cubicBezTo>
                    <a:cubicBezTo>
                      <a:pt x="6" y="2"/>
                      <a:pt x="6" y="1"/>
                      <a:pt x="5" y="1"/>
                    </a:cubicBezTo>
                    <a:cubicBezTo>
                      <a:pt x="4" y="1"/>
                      <a:pt x="3" y="0"/>
                      <a:pt x="2" y="1"/>
                    </a:cubicBezTo>
                    <a:cubicBezTo>
                      <a:pt x="2" y="2"/>
                      <a:pt x="0" y="2"/>
                      <a:pt x="1" y="3"/>
                    </a:cubicBezTo>
                    <a:cubicBezTo>
                      <a:pt x="3" y="4"/>
                      <a:pt x="4" y="3"/>
                      <a:pt x="4" y="4"/>
                    </a:cubicBezTo>
                    <a:cubicBezTo>
                      <a:pt x="4" y="5"/>
                      <a:pt x="4" y="6"/>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344"/>
              <p:cNvSpPr/>
              <p:nvPr/>
            </p:nvSpPr>
            <p:spPr bwMode="auto">
              <a:xfrm>
                <a:off x="6422" y="1883"/>
                <a:ext cx="6" cy="6"/>
              </a:xfrm>
              <a:custGeom>
                <a:avLst/>
                <a:gdLst>
                  <a:gd name="T0" fmla="*/ 2 w 4"/>
                  <a:gd name="T1" fmla="*/ 4 h 4"/>
                  <a:gd name="T2" fmla="*/ 4 w 4"/>
                  <a:gd name="T3" fmla="*/ 3 h 4"/>
                  <a:gd name="T4" fmla="*/ 2 w 4"/>
                  <a:gd name="T5" fmla="*/ 0 h 4"/>
                  <a:gd name="T6" fmla="*/ 0 w 4"/>
                  <a:gd name="T7" fmla="*/ 2 h 4"/>
                  <a:gd name="T8" fmla="*/ 2 w 4"/>
                  <a:gd name="T9" fmla="*/ 4 h 4"/>
                </a:gdLst>
                <a:ahLst/>
                <a:cxnLst>
                  <a:cxn ang="0">
                    <a:pos x="T0" y="T1"/>
                  </a:cxn>
                  <a:cxn ang="0">
                    <a:pos x="T2" y="T3"/>
                  </a:cxn>
                  <a:cxn ang="0">
                    <a:pos x="T4" y="T5"/>
                  </a:cxn>
                  <a:cxn ang="0">
                    <a:pos x="T6" y="T7"/>
                  </a:cxn>
                  <a:cxn ang="0">
                    <a:pos x="T8" y="T9"/>
                  </a:cxn>
                </a:cxnLst>
                <a:rect l="0" t="0" r="r" b="b"/>
                <a:pathLst>
                  <a:path w="4" h="4">
                    <a:moveTo>
                      <a:pt x="2" y="4"/>
                    </a:moveTo>
                    <a:cubicBezTo>
                      <a:pt x="3" y="3"/>
                      <a:pt x="3" y="3"/>
                      <a:pt x="4" y="3"/>
                    </a:cubicBezTo>
                    <a:cubicBezTo>
                      <a:pt x="4" y="2"/>
                      <a:pt x="3" y="0"/>
                      <a:pt x="2" y="0"/>
                    </a:cubicBezTo>
                    <a:cubicBezTo>
                      <a:pt x="2" y="0"/>
                      <a:pt x="1" y="1"/>
                      <a:pt x="0" y="2"/>
                    </a:cubicBezTo>
                    <a:cubicBezTo>
                      <a:pt x="0" y="3"/>
                      <a:pt x="0"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345"/>
              <p:cNvSpPr/>
              <p:nvPr/>
            </p:nvSpPr>
            <p:spPr bwMode="auto">
              <a:xfrm>
                <a:off x="6406" y="1909"/>
                <a:ext cx="73" cy="22"/>
              </a:xfrm>
              <a:custGeom>
                <a:avLst/>
                <a:gdLst>
                  <a:gd name="T0" fmla="*/ 44 w 53"/>
                  <a:gd name="T1" fmla="*/ 14 h 16"/>
                  <a:gd name="T2" fmla="*/ 51 w 53"/>
                  <a:gd name="T3" fmla="*/ 16 h 16"/>
                  <a:gd name="T4" fmla="*/ 51 w 53"/>
                  <a:gd name="T5" fmla="*/ 14 h 16"/>
                  <a:gd name="T6" fmla="*/ 51 w 53"/>
                  <a:gd name="T7" fmla="*/ 12 h 16"/>
                  <a:gd name="T8" fmla="*/ 49 w 53"/>
                  <a:gd name="T9" fmla="*/ 10 h 16"/>
                  <a:gd name="T10" fmla="*/ 44 w 53"/>
                  <a:gd name="T11" fmla="*/ 11 h 16"/>
                  <a:gd name="T12" fmla="*/ 41 w 53"/>
                  <a:gd name="T13" fmla="*/ 9 h 16"/>
                  <a:gd name="T14" fmla="*/ 39 w 53"/>
                  <a:gd name="T15" fmla="*/ 6 h 16"/>
                  <a:gd name="T16" fmla="*/ 32 w 53"/>
                  <a:gd name="T17" fmla="*/ 4 h 16"/>
                  <a:gd name="T18" fmla="*/ 29 w 53"/>
                  <a:gd name="T19" fmla="*/ 4 h 16"/>
                  <a:gd name="T20" fmla="*/ 23 w 53"/>
                  <a:gd name="T21" fmla="*/ 6 h 16"/>
                  <a:gd name="T22" fmla="*/ 17 w 53"/>
                  <a:gd name="T23" fmla="*/ 3 h 16"/>
                  <a:gd name="T24" fmla="*/ 14 w 53"/>
                  <a:gd name="T25" fmla="*/ 2 h 16"/>
                  <a:gd name="T26" fmla="*/ 10 w 53"/>
                  <a:gd name="T27" fmla="*/ 1 h 16"/>
                  <a:gd name="T28" fmla="*/ 8 w 53"/>
                  <a:gd name="T29" fmla="*/ 1 h 16"/>
                  <a:gd name="T30" fmla="*/ 4 w 53"/>
                  <a:gd name="T31" fmla="*/ 1 h 16"/>
                  <a:gd name="T32" fmla="*/ 2 w 53"/>
                  <a:gd name="T33" fmla="*/ 2 h 16"/>
                  <a:gd name="T34" fmla="*/ 0 w 53"/>
                  <a:gd name="T35" fmla="*/ 5 h 16"/>
                  <a:gd name="T36" fmla="*/ 4 w 53"/>
                  <a:gd name="T37" fmla="*/ 6 h 16"/>
                  <a:gd name="T38" fmla="*/ 6 w 53"/>
                  <a:gd name="T39" fmla="*/ 7 h 16"/>
                  <a:gd name="T40" fmla="*/ 10 w 53"/>
                  <a:gd name="T41" fmla="*/ 9 h 16"/>
                  <a:gd name="T42" fmla="*/ 15 w 53"/>
                  <a:gd name="T43" fmla="*/ 11 h 16"/>
                  <a:gd name="T44" fmla="*/ 19 w 53"/>
                  <a:gd name="T45" fmla="*/ 10 h 16"/>
                  <a:gd name="T46" fmla="*/ 29 w 53"/>
                  <a:gd name="T47" fmla="*/ 13 h 16"/>
                  <a:gd name="T48" fmla="*/ 40 w 53"/>
                  <a:gd name="T49" fmla="*/ 14 h 16"/>
                  <a:gd name="T50" fmla="*/ 44 w 53"/>
                  <a:gd name="T5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16">
                    <a:moveTo>
                      <a:pt x="44" y="14"/>
                    </a:moveTo>
                    <a:cubicBezTo>
                      <a:pt x="47" y="15"/>
                      <a:pt x="51" y="16"/>
                      <a:pt x="51" y="16"/>
                    </a:cubicBezTo>
                    <a:cubicBezTo>
                      <a:pt x="52" y="16"/>
                      <a:pt x="53" y="15"/>
                      <a:pt x="51" y="14"/>
                    </a:cubicBezTo>
                    <a:cubicBezTo>
                      <a:pt x="50" y="13"/>
                      <a:pt x="51" y="12"/>
                      <a:pt x="51" y="12"/>
                    </a:cubicBezTo>
                    <a:cubicBezTo>
                      <a:pt x="50" y="11"/>
                      <a:pt x="50" y="10"/>
                      <a:pt x="49" y="10"/>
                    </a:cubicBezTo>
                    <a:cubicBezTo>
                      <a:pt x="48" y="10"/>
                      <a:pt x="46" y="11"/>
                      <a:pt x="44" y="11"/>
                    </a:cubicBezTo>
                    <a:cubicBezTo>
                      <a:pt x="43" y="10"/>
                      <a:pt x="41" y="10"/>
                      <a:pt x="41" y="9"/>
                    </a:cubicBezTo>
                    <a:cubicBezTo>
                      <a:pt x="41" y="8"/>
                      <a:pt x="40" y="6"/>
                      <a:pt x="39" y="6"/>
                    </a:cubicBezTo>
                    <a:cubicBezTo>
                      <a:pt x="37" y="5"/>
                      <a:pt x="33" y="4"/>
                      <a:pt x="32" y="4"/>
                    </a:cubicBezTo>
                    <a:cubicBezTo>
                      <a:pt x="31" y="3"/>
                      <a:pt x="30" y="3"/>
                      <a:pt x="29" y="4"/>
                    </a:cubicBezTo>
                    <a:cubicBezTo>
                      <a:pt x="28" y="6"/>
                      <a:pt x="26" y="6"/>
                      <a:pt x="23" y="6"/>
                    </a:cubicBezTo>
                    <a:cubicBezTo>
                      <a:pt x="20" y="5"/>
                      <a:pt x="18" y="4"/>
                      <a:pt x="17" y="3"/>
                    </a:cubicBezTo>
                    <a:cubicBezTo>
                      <a:pt x="16" y="2"/>
                      <a:pt x="15" y="2"/>
                      <a:pt x="14" y="2"/>
                    </a:cubicBezTo>
                    <a:cubicBezTo>
                      <a:pt x="12" y="2"/>
                      <a:pt x="11" y="0"/>
                      <a:pt x="10" y="1"/>
                    </a:cubicBezTo>
                    <a:cubicBezTo>
                      <a:pt x="10" y="1"/>
                      <a:pt x="9" y="1"/>
                      <a:pt x="8" y="1"/>
                    </a:cubicBezTo>
                    <a:cubicBezTo>
                      <a:pt x="7" y="1"/>
                      <a:pt x="5" y="1"/>
                      <a:pt x="4" y="1"/>
                    </a:cubicBezTo>
                    <a:cubicBezTo>
                      <a:pt x="3" y="1"/>
                      <a:pt x="2" y="2"/>
                      <a:pt x="2" y="2"/>
                    </a:cubicBezTo>
                    <a:cubicBezTo>
                      <a:pt x="1" y="3"/>
                      <a:pt x="0" y="4"/>
                      <a:pt x="0" y="5"/>
                    </a:cubicBezTo>
                    <a:cubicBezTo>
                      <a:pt x="0" y="5"/>
                      <a:pt x="3" y="5"/>
                      <a:pt x="4" y="6"/>
                    </a:cubicBezTo>
                    <a:cubicBezTo>
                      <a:pt x="5" y="6"/>
                      <a:pt x="6" y="7"/>
                      <a:pt x="6" y="7"/>
                    </a:cubicBezTo>
                    <a:cubicBezTo>
                      <a:pt x="6" y="8"/>
                      <a:pt x="8" y="8"/>
                      <a:pt x="10" y="9"/>
                    </a:cubicBezTo>
                    <a:cubicBezTo>
                      <a:pt x="12" y="9"/>
                      <a:pt x="14" y="11"/>
                      <a:pt x="15" y="11"/>
                    </a:cubicBezTo>
                    <a:cubicBezTo>
                      <a:pt x="16" y="11"/>
                      <a:pt x="16" y="10"/>
                      <a:pt x="19" y="10"/>
                    </a:cubicBezTo>
                    <a:cubicBezTo>
                      <a:pt x="23" y="11"/>
                      <a:pt x="25" y="12"/>
                      <a:pt x="29" y="13"/>
                    </a:cubicBezTo>
                    <a:cubicBezTo>
                      <a:pt x="33" y="14"/>
                      <a:pt x="38" y="13"/>
                      <a:pt x="40" y="14"/>
                    </a:cubicBezTo>
                    <a:cubicBezTo>
                      <a:pt x="42" y="14"/>
                      <a:pt x="42" y="13"/>
                      <a:pt x="4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346"/>
              <p:cNvSpPr/>
              <p:nvPr/>
            </p:nvSpPr>
            <p:spPr bwMode="auto">
              <a:xfrm>
                <a:off x="6462" y="1918"/>
                <a:ext cx="10" cy="2"/>
              </a:xfrm>
              <a:custGeom>
                <a:avLst/>
                <a:gdLst>
                  <a:gd name="T0" fmla="*/ 1 w 7"/>
                  <a:gd name="T1" fmla="*/ 0 h 2"/>
                  <a:gd name="T2" fmla="*/ 2 w 7"/>
                  <a:gd name="T3" fmla="*/ 2 h 2"/>
                  <a:gd name="T4" fmla="*/ 5 w 7"/>
                  <a:gd name="T5" fmla="*/ 1 h 2"/>
                  <a:gd name="T6" fmla="*/ 7 w 7"/>
                  <a:gd name="T7" fmla="*/ 0 h 2"/>
                  <a:gd name="T8" fmla="*/ 1 w 7"/>
                  <a:gd name="T9" fmla="*/ 0 h 2"/>
                </a:gdLst>
                <a:ahLst/>
                <a:cxnLst>
                  <a:cxn ang="0">
                    <a:pos x="T0" y="T1"/>
                  </a:cxn>
                  <a:cxn ang="0">
                    <a:pos x="T2" y="T3"/>
                  </a:cxn>
                  <a:cxn ang="0">
                    <a:pos x="T4" y="T5"/>
                  </a:cxn>
                  <a:cxn ang="0">
                    <a:pos x="T6" y="T7"/>
                  </a:cxn>
                  <a:cxn ang="0">
                    <a:pos x="T8" y="T9"/>
                  </a:cxn>
                </a:cxnLst>
                <a:rect l="0" t="0" r="r" b="b"/>
                <a:pathLst>
                  <a:path w="7" h="2">
                    <a:moveTo>
                      <a:pt x="1" y="0"/>
                    </a:moveTo>
                    <a:cubicBezTo>
                      <a:pt x="0" y="1"/>
                      <a:pt x="1" y="2"/>
                      <a:pt x="2" y="2"/>
                    </a:cubicBezTo>
                    <a:cubicBezTo>
                      <a:pt x="3" y="2"/>
                      <a:pt x="4" y="1"/>
                      <a:pt x="5" y="1"/>
                    </a:cubicBezTo>
                    <a:cubicBezTo>
                      <a:pt x="6" y="1"/>
                      <a:pt x="7" y="1"/>
                      <a:pt x="7" y="0"/>
                    </a:cubicBezTo>
                    <a:cubicBezTo>
                      <a:pt x="7"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47"/>
              <p:cNvSpPr/>
              <p:nvPr/>
            </p:nvSpPr>
            <p:spPr bwMode="auto">
              <a:xfrm>
                <a:off x="6476" y="1926"/>
                <a:ext cx="10" cy="8"/>
              </a:xfrm>
              <a:custGeom>
                <a:avLst/>
                <a:gdLst>
                  <a:gd name="T0" fmla="*/ 1 w 7"/>
                  <a:gd name="T1" fmla="*/ 1 h 6"/>
                  <a:gd name="T2" fmla="*/ 2 w 7"/>
                  <a:gd name="T3" fmla="*/ 3 h 6"/>
                  <a:gd name="T4" fmla="*/ 4 w 7"/>
                  <a:gd name="T5" fmla="*/ 5 h 6"/>
                  <a:gd name="T6" fmla="*/ 6 w 7"/>
                  <a:gd name="T7" fmla="*/ 2 h 6"/>
                  <a:gd name="T8" fmla="*/ 4 w 7"/>
                  <a:gd name="T9" fmla="*/ 0 h 6"/>
                  <a:gd name="T10" fmla="*/ 1 w 7"/>
                  <a:gd name="T11" fmla="*/ 1 h 6"/>
                </a:gdLst>
                <a:ahLst/>
                <a:cxnLst>
                  <a:cxn ang="0">
                    <a:pos x="T0" y="T1"/>
                  </a:cxn>
                  <a:cxn ang="0">
                    <a:pos x="T2" y="T3"/>
                  </a:cxn>
                  <a:cxn ang="0">
                    <a:pos x="T4" y="T5"/>
                  </a:cxn>
                  <a:cxn ang="0">
                    <a:pos x="T6" y="T7"/>
                  </a:cxn>
                  <a:cxn ang="0">
                    <a:pos x="T8" y="T9"/>
                  </a:cxn>
                  <a:cxn ang="0">
                    <a:pos x="T10" y="T11"/>
                  </a:cxn>
                </a:cxnLst>
                <a:rect l="0" t="0" r="r" b="b"/>
                <a:pathLst>
                  <a:path w="7" h="6">
                    <a:moveTo>
                      <a:pt x="1" y="1"/>
                    </a:moveTo>
                    <a:cubicBezTo>
                      <a:pt x="1" y="2"/>
                      <a:pt x="1" y="2"/>
                      <a:pt x="2" y="3"/>
                    </a:cubicBezTo>
                    <a:cubicBezTo>
                      <a:pt x="4" y="4"/>
                      <a:pt x="3" y="6"/>
                      <a:pt x="4" y="5"/>
                    </a:cubicBezTo>
                    <a:cubicBezTo>
                      <a:pt x="6" y="4"/>
                      <a:pt x="7" y="3"/>
                      <a:pt x="6" y="2"/>
                    </a:cubicBezTo>
                    <a:cubicBezTo>
                      <a:pt x="6" y="2"/>
                      <a:pt x="4" y="0"/>
                      <a:pt x="4" y="0"/>
                    </a:cubicBezTo>
                    <a:cubicBezTo>
                      <a:pt x="2"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48"/>
              <p:cNvSpPr/>
              <p:nvPr/>
            </p:nvSpPr>
            <p:spPr bwMode="auto">
              <a:xfrm>
                <a:off x="6486" y="1929"/>
                <a:ext cx="8" cy="4"/>
              </a:xfrm>
              <a:custGeom>
                <a:avLst/>
                <a:gdLst>
                  <a:gd name="T0" fmla="*/ 3 w 6"/>
                  <a:gd name="T1" fmla="*/ 0 h 3"/>
                  <a:gd name="T2" fmla="*/ 1 w 6"/>
                  <a:gd name="T3" fmla="*/ 3 h 3"/>
                  <a:gd name="T4" fmla="*/ 3 w 6"/>
                  <a:gd name="T5" fmla="*/ 3 h 3"/>
                  <a:gd name="T6" fmla="*/ 5 w 6"/>
                  <a:gd name="T7" fmla="*/ 1 h 3"/>
                  <a:gd name="T8" fmla="*/ 3 w 6"/>
                  <a:gd name="T9" fmla="*/ 0 h 3"/>
                </a:gdLst>
                <a:ahLst/>
                <a:cxnLst>
                  <a:cxn ang="0">
                    <a:pos x="T0" y="T1"/>
                  </a:cxn>
                  <a:cxn ang="0">
                    <a:pos x="T2" y="T3"/>
                  </a:cxn>
                  <a:cxn ang="0">
                    <a:pos x="T4" y="T5"/>
                  </a:cxn>
                  <a:cxn ang="0">
                    <a:pos x="T6" y="T7"/>
                  </a:cxn>
                  <a:cxn ang="0">
                    <a:pos x="T8" y="T9"/>
                  </a:cxn>
                </a:cxnLst>
                <a:rect l="0" t="0" r="r" b="b"/>
                <a:pathLst>
                  <a:path w="6" h="3">
                    <a:moveTo>
                      <a:pt x="3" y="0"/>
                    </a:moveTo>
                    <a:cubicBezTo>
                      <a:pt x="2" y="1"/>
                      <a:pt x="0" y="3"/>
                      <a:pt x="1" y="3"/>
                    </a:cubicBezTo>
                    <a:cubicBezTo>
                      <a:pt x="2" y="3"/>
                      <a:pt x="2" y="3"/>
                      <a:pt x="3" y="3"/>
                    </a:cubicBezTo>
                    <a:cubicBezTo>
                      <a:pt x="4" y="2"/>
                      <a:pt x="6" y="2"/>
                      <a:pt x="5" y="1"/>
                    </a:cubicBezTo>
                    <a:cubicBezTo>
                      <a:pt x="4"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49"/>
              <p:cNvSpPr/>
              <p:nvPr/>
            </p:nvSpPr>
            <p:spPr bwMode="auto">
              <a:xfrm>
                <a:off x="6494" y="1929"/>
                <a:ext cx="9" cy="6"/>
              </a:xfrm>
              <a:custGeom>
                <a:avLst/>
                <a:gdLst>
                  <a:gd name="T0" fmla="*/ 4 w 7"/>
                  <a:gd name="T1" fmla="*/ 1 h 5"/>
                  <a:gd name="T2" fmla="*/ 3 w 7"/>
                  <a:gd name="T3" fmla="*/ 0 h 5"/>
                  <a:gd name="T4" fmla="*/ 1 w 7"/>
                  <a:gd name="T5" fmla="*/ 1 h 5"/>
                  <a:gd name="T6" fmla="*/ 0 w 7"/>
                  <a:gd name="T7" fmla="*/ 3 h 5"/>
                  <a:gd name="T8" fmla="*/ 1 w 7"/>
                  <a:gd name="T9" fmla="*/ 5 h 5"/>
                  <a:gd name="T10" fmla="*/ 5 w 7"/>
                  <a:gd name="T11" fmla="*/ 4 h 5"/>
                  <a:gd name="T12" fmla="*/ 6 w 7"/>
                  <a:gd name="T13" fmla="*/ 3 h 5"/>
                  <a:gd name="T14" fmla="*/ 4 w 7"/>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4" y="1"/>
                    </a:moveTo>
                    <a:cubicBezTo>
                      <a:pt x="4" y="0"/>
                      <a:pt x="4" y="0"/>
                      <a:pt x="3" y="0"/>
                    </a:cubicBezTo>
                    <a:cubicBezTo>
                      <a:pt x="2" y="1"/>
                      <a:pt x="1" y="1"/>
                      <a:pt x="1" y="1"/>
                    </a:cubicBezTo>
                    <a:cubicBezTo>
                      <a:pt x="1" y="1"/>
                      <a:pt x="0" y="2"/>
                      <a:pt x="0" y="3"/>
                    </a:cubicBezTo>
                    <a:cubicBezTo>
                      <a:pt x="0" y="4"/>
                      <a:pt x="0" y="5"/>
                      <a:pt x="1" y="5"/>
                    </a:cubicBezTo>
                    <a:cubicBezTo>
                      <a:pt x="3" y="5"/>
                      <a:pt x="5" y="4"/>
                      <a:pt x="5" y="4"/>
                    </a:cubicBezTo>
                    <a:cubicBezTo>
                      <a:pt x="6" y="3"/>
                      <a:pt x="7" y="4"/>
                      <a:pt x="6" y="3"/>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50"/>
              <p:cNvSpPr/>
              <p:nvPr/>
            </p:nvSpPr>
            <p:spPr bwMode="auto">
              <a:xfrm>
                <a:off x="6499" y="1927"/>
                <a:ext cx="15" cy="7"/>
              </a:xfrm>
              <a:custGeom>
                <a:avLst/>
                <a:gdLst>
                  <a:gd name="T0" fmla="*/ 5 w 11"/>
                  <a:gd name="T1" fmla="*/ 4 h 5"/>
                  <a:gd name="T2" fmla="*/ 9 w 11"/>
                  <a:gd name="T3" fmla="*/ 4 h 5"/>
                  <a:gd name="T4" fmla="*/ 8 w 11"/>
                  <a:gd name="T5" fmla="*/ 1 h 5"/>
                  <a:gd name="T6" fmla="*/ 2 w 11"/>
                  <a:gd name="T7" fmla="*/ 0 h 5"/>
                  <a:gd name="T8" fmla="*/ 1 w 11"/>
                  <a:gd name="T9" fmla="*/ 1 h 5"/>
                  <a:gd name="T10" fmla="*/ 3 w 11"/>
                  <a:gd name="T11" fmla="*/ 2 h 5"/>
                  <a:gd name="T12" fmla="*/ 5 w 11"/>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5" y="4"/>
                    </a:moveTo>
                    <a:cubicBezTo>
                      <a:pt x="7" y="4"/>
                      <a:pt x="9" y="5"/>
                      <a:pt x="9" y="4"/>
                    </a:cubicBezTo>
                    <a:cubicBezTo>
                      <a:pt x="9" y="2"/>
                      <a:pt x="11" y="2"/>
                      <a:pt x="8" y="1"/>
                    </a:cubicBezTo>
                    <a:cubicBezTo>
                      <a:pt x="5" y="1"/>
                      <a:pt x="2" y="0"/>
                      <a:pt x="2" y="0"/>
                    </a:cubicBezTo>
                    <a:cubicBezTo>
                      <a:pt x="1" y="0"/>
                      <a:pt x="0" y="1"/>
                      <a:pt x="1" y="1"/>
                    </a:cubicBezTo>
                    <a:cubicBezTo>
                      <a:pt x="2" y="1"/>
                      <a:pt x="3" y="1"/>
                      <a:pt x="3" y="2"/>
                    </a:cubicBezTo>
                    <a:cubicBezTo>
                      <a:pt x="3" y="3"/>
                      <a:pt x="2"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51"/>
              <p:cNvSpPr/>
              <p:nvPr/>
            </p:nvSpPr>
            <p:spPr bwMode="auto">
              <a:xfrm>
                <a:off x="6517" y="1929"/>
                <a:ext cx="20" cy="5"/>
              </a:xfrm>
              <a:custGeom>
                <a:avLst/>
                <a:gdLst>
                  <a:gd name="T0" fmla="*/ 13 w 14"/>
                  <a:gd name="T1" fmla="*/ 3 h 4"/>
                  <a:gd name="T2" fmla="*/ 13 w 14"/>
                  <a:gd name="T3" fmla="*/ 1 h 4"/>
                  <a:gd name="T4" fmla="*/ 10 w 14"/>
                  <a:gd name="T5" fmla="*/ 2 h 4"/>
                  <a:gd name="T6" fmla="*/ 6 w 14"/>
                  <a:gd name="T7" fmla="*/ 1 h 4"/>
                  <a:gd name="T8" fmla="*/ 3 w 14"/>
                  <a:gd name="T9" fmla="*/ 0 h 4"/>
                  <a:gd name="T10" fmla="*/ 0 w 14"/>
                  <a:gd name="T11" fmla="*/ 2 h 4"/>
                  <a:gd name="T12" fmla="*/ 1 w 14"/>
                  <a:gd name="T13" fmla="*/ 2 h 4"/>
                  <a:gd name="T14" fmla="*/ 7 w 14"/>
                  <a:gd name="T15" fmla="*/ 3 h 4"/>
                  <a:gd name="T16" fmla="*/ 13 w 14"/>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3"/>
                    </a:moveTo>
                    <a:cubicBezTo>
                      <a:pt x="14" y="2"/>
                      <a:pt x="14" y="1"/>
                      <a:pt x="13" y="1"/>
                    </a:cubicBezTo>
                    <a:cubicBezTo>
                      <a:pt x="12" y="2"/>
                      <a:pt x="12" y="2"/>
                      <a:pt x="10" y="2"/>
                    </a:cubicBezTo>
                    <a:cubicBezTo>
                      <a:pt x="8" y="2"/>
                      <a:pt x="7" y="1"/>
                      <a:pt x="6" y="1"/>
                    </a:cubicBezTo>
                    <a:cubicBezTo>
                      <a:pt x="4" y="1"/>
                      <a:pt x="3" y="0"/>
                      <a:pt x="3" y="0"/>
                    </a:cubicBezTo>
                    <a:cubicBezTo>
                      <a:pt x="2" y="0"/>
                      <a:pt x="1" y="1"/>
                      <a:pt x="0" y="2"/>
                    </a:cubicBezTo>
                    <a:cubicBezTo>
                      <a:pt x="0" y="2"/>
                      <a:pt x="0" y="2"/>
                      <a:pt x="1" y="2"/>
                    </a:cubicBezTo>
                    <a:cubicBezTo>
                      <a:pt x="3" y="2"/>
                      <a:pt x="4" y="3"/>
                      <a:pt x="7" y="3"/>
                    </a:cubicBezTo>
                    <a:cubicBezTo>
                      <a:pt x="9" y="3"/>
                      <a:pt x="12" y="4"/>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52"/>
              <p:cNvSpPr/>
              <p:nvPr/>
            </p:nvSpPr>
            <p:spPr bwMode="auto">
              <a:xfrm>
                <a:off x="6509" y="1938"/>
                <a:ext cx="18" cy="7"/>
              </a:xfrm>
              <a:custGeom>
                <a:avLst/>
                <a:gdLst>
                  <a:gd name="T0" fmla="*/ 10 w 13"/>
                  <a:gd name="T1" fmla="*/ 4 h 5"/>
                  <a:gd name="T2" fmla="*/ 8 w 13"/>
                  <a:gd name="T3" fmla="*/ 1 h 5"/>
                  <a:gd name="T4" fmla="*/ 1 w 13"/>
                  <a:gd name="T5" fmla="*/ 0 h 5"/>
                  <a:gd name="T6" fmla="*/ 5 w 13"/>
                  <a:gd name="T7" fmla="*/ 1 h 5"/>
                  <a:gd name="T8" fmla="*/ 10 w 13"/>
                  <a:gd name="T9" fmla="*/ 4 h 5"/>
                </a:gdLst>
                <a:ahLst/>
                <a:cxnLst>
                  <a:cxn ang="0">
                    <a:pos x="T0" y="T1"/>
                  </a:cxn>
                  <a:cxn ang="0">
                    <a:pos x="T2" y="T3"/>
                  </a:cxn>
                  <a:cxn ang="0">
                    <a:pos x="T4" y="T5"/>
                  </a:cxn>
                  <a:cxn ang="0">
                    <a:pos x="T6" y="T7"/>
                  </a:cxn>
                  <a:cxn ang="0">
                    <a:pos x="T8" y="T9"/>
                  </a:cxn>
                </a:cxnLst>
                <a:rect l="0" t="0" r="r" b="b"/>
                <a:pathLst>
                  <a:path w="13" h="5">
                    <a:moveTo>
                      <a:pt x="10" y="4"/>
                    </a:moveTo>
                    <a:cubicBezTo>
                      <a:pt x="13" y="3"/>
                      <a:pt x="10" y="1"/>
                      <a:pt x="8" y="1"/>
                    </a:cubicBezTo>
                    <a:cubicBezTo>
                      <a:pt x="6" y="0"/>
                      <a:pt x="2" y="0"/>
                      <a:pt x="1" y="0"/>
                    </a:cubicBezTo>
                    <a:cubicBezTo>
                      <a:pt x="0" y="0"/>
                      <a:pt x="3" y="0"/>
                      <a:pt x="5" y="1"/>
                    </a:cubicBezTo>
                    <a:cubicBezTo>
                      <a:pt x="7" y="3"/>
                      <a:pt x="10" y="5"/>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53"/>
              <p:cNvSpPr/>
              <p:nvPr/>
            </p:nvSpPr>
            <p:spPr bwMode="auto">
              <a:xfrm>
                <a:off x="6567" y="1887"/>
                <a:ext cx="8" cy="6"/>
              </a:xfrm>
              <a:custGeom>
                <a:avLst/>
                <a:gdLst>
                  <a:gd name="T0" fmla="*/ 1 w 6"/>
                  <a:gd name="T1" fmla="*/ 1 h 4"/>
                  <a:gd name="T2" fmla="*/ 3 w 6"/>
                  <a:gd name="T3" fmla="*/ 4 h 4"/>
                  <a:gd name="T4" fmla="*/ 5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4"/>
                    </a:cubicBezTo>
                    <a:cubicBezTo>
                      <a:pt x="5" y="4"/>
                      <a:pt x="6" y="1"/>
                      <a:pt x="5" y="1"/>
                    </a:cubicBezTo>
                    <a:cubicBezTo>
                      <a:pt x="4"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54"/>
              <p:cNvSpPr/>
              <p:nvPr/>
            </p:nvSpPr>
            <p:spPr bwMode="auto">
              <a:xfrm>
                <a:off x="6582" y="1886"/>
                <a:ext cx="23" cy="8"/>
              </a:xfrm>
              <a:custGeom>
                <a:avLst/>
                <a:gdLst>
                  <a:gd name="T0" fmla="*/ 4 w 17"/>
                  <a:gd name="T1" fmla="*/ 0 h 6"/>
                  <a:gd name="T2" fmla="*/ 1 w 17"/>
                  <a:gd name="T3" fmla="*/ 1 h 6"/>
                  <a:gd name="T4" fmla="*/ 2 w 17"/>
                  <a:gd name="T5" fmla="*/ 3 h 6"/>
                  <a:gd name="T6" fmla="*/ 8 w 17"/>
                  <a:gd name="T7" fmla="*/ 3 h 6"/>
                  <a:gd name="T8" fmla="*/ 15 w 17"/>
                  <a:gd name="T9" fmla="*/ 5 h 6"/>
                  <a:gd name="T10" fmla="*/ 16 w 17"/>
                  <a:gd name="T11" fmla="*/ 4 h 6"/>
                  <a:gd name="T12" fmla="*/ 10 w 17"/>
                  <a:gd name="T13" fmla="*/ 0 h 6"/>
                  <a:gd name="T14" fmla="*/ 4 w 1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4" y="0"/>
                    </a:moveTo>
                    <a:cubicBezTo>
                      <a:pt x="2" y="0"/>
                      <a:pt x="2" y="0"/>
                      <a:pt x="1" y="1"/>
                    </a:cubicBezTo>
                    <a:cubicBezTo>
                      <a:pt x="0" y="2"/>
                      <a:pt x="1" y="3"/>
                      <a:pt x="2" y="3"/>
                    </a:cubicBezTo>
                    <a:cubicBezTo>
                      <a:pt x="4" y="3"/>
                      <a:pt x="5" y="3"/>
                      <a:pt x="8" y="3"/>
                    </a:cubicBezTo>
                    <a:cubicBezTo>
                      <a:pt x="11" y="3"/>
                      <a:pt x="14" y="4"/>
                      <a:pt x="15" y="5"/>
                    </a:cubicBezTo>
                    <a:cubicBezTo>
                      <a:pt x="17" y="6"/>
                      <a:pt x="17" y="5"/>
                      <a:pt x="16" y="4"/>
                    </a:cubicBezTo>
                    <a:cubicBezTo>
                      <a:pt x="15" y="2"/>
                      <a:pt x="12" y="1"/>
                      <a:pt x="10" y="0"/>
                    </a:cubicBezTo>
                    <a:cubicBezTo>
                      <a:pt x="7" y="0"/>
                      <a:pt x="7"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55"/>
              <p:cNvSpPr/>
              <p:nvPr/>
            </p:nvSpPr>
            <p:spPr bwMode="auto">
              <a:xfrm>
                <a:off x="6510" y="1850"/>
                <a:ext cx="51" cy="56"/>
              </a:xfrm>
              <a:custGeom>
                <a:avLst/>
                <a:gdLst>
                  <a:gd name="T0" fmla="*/ 2 w 37"/>
                  <a:gd name="T1" fmla="*/ 18 h 41"/>
                  <a:gd name="T2" fmla="*/ 1 w 37"/>
                  <a:gd name="T3" fmla="*/ 24 h 41"/>
                  <a:gd name="T4" fmla="*/ 0 w 37"/>
                  <a:gd name="T5" fmla="*/ 27 h 41"/>
                  <a:gd name="T6" fmla="*/ 2 w 37"/>
                  <a:gd name="T7" fmla="*/ 30 h 41"/>
                  <a:gd name="T8" fmla="*/ 4 w 37"/>
                  <a:gd name="T9" fmla="*/ 33 h 41"/>
                  <a:gd name="T10" fmla="*/ 3 w 37"/>
                  <a:gd name="T11" fmla="*/ 39 h 41"/>
                  <a:gd name="T12" fmla="*/ 6 w 37"/>
                  <a:gd name="T13" fmla="*/ 41 h 41"/>
                  <a:gd name="T14" fmla="*/ 7 w 37"/>
                  <a:gd name="T15" fmla="*/ 39 h 41"/>
                  <a:gd name="T16" fmla="*/ 8 w 37"/>
                  <a:gd name="T17" fmla="*/ 36 h 41"/>
                  <a:gd name="T18" fmla="*/ 8 w 37"/>
                  <a:gd name="T19" fmla="*/ 33 h 41"/>
                  <a:gd name="T20" fmla="*/ 8 w 37"/>
                  <a:gd name="T21" fmla="*/ 30 h 41"/>
                  <a:gd name="T22" fmla="*/ 8 w 37"/>
                  <a:gd name="T23" fmla="*/ 26 h 41"/>
                  <a:gd name="T24" fmla="*/ 13 w 37"/>
                  <a:gd name="T25" fmla="*/ 25 h 41"/>
                  <a:gd name="T26" fmla="*/ 12 w 37"/>
                  <a:gd name="T27" fmla="*/ 30 h 41"/>
                  <a:gd name="T28" fmla="*/ 15 w 37"/>
                  <a:gd name="T29" fmla="*/ 34 h 41"/>
                  <a:gd name="T30" fmla="*/ 15 w 37"/>
                  <a:gd name="T31" fmla="*/ 36 h 41"/>
                  <a:gd name="T32" fmla="*/ 18 w 37"/>
                  <a:gd name="T33" fmla="*/ 36 h 41"/>
                  <a:gd name="T34" fmla="*/ 20 w 37"/>
                  <a:gd name="T35" fmla="*/ 36 h 41"/>
                  <a:gd name="T36" fmla="*/ 23 w 37"/>
                  <a:gd name="T37" fmla="*/ 34 h 41"/>
                  <a:gd name="T38" fmla="*/ 22 w 37"/>
                  <a:gd name="T39" fmla="*/ 33 h 41"/>
                  <a:gd name="T40" fmla="*/ 20 w 37"/>
                  <a:gd name="T41" fmla="*/ 31 h 41"/>
                  <a:gd name="T42" fmla="*/ 20 w 37"/>
                  <a:gd name="T43" fmla="*/ 28 h 41"/>
                  <a:gd name="T44" fmla="*/ 17 w 37"/>
                  <a:gd name="T45" fmla="*/ 24 h 41"/>
                  <a:gd name="T46" fmla="*/ 14 w 37"/>
                  <a:gd name="T47" fmla="*/ 20 h 41"/>
                  <a:gd name="T48" fmla="*/ 15 w 37"/>
                  <a:gd name="T49" fmla="*/ 21 h 41"/>
                  <a:gd name="T50" fmla="*/ 20 w 37"/>
                  <a:gd name="T51" fmla="*/ 17 h 41"/>
                  <a:gd name="T52" fmla="*/ 23 w 37"/>
                  <a:gd name="T53" fmla="*/ 15 h 41"/>
                  <a:gd name="T54" fmla="*/ 20 w 37"/>
                  <a:gd name="T55" fmla="*/ 15 h 41"/>
                  <a:gd name="T56" fmla="*/ 15 w 37"/>
                  <a:gd name="T57" fmla="*/ 15 h 41"/>
                  <a:gd name="T58" fmla="*/ 12 w 37"/>
                  <a:gd name="T59" fmla="*/ 18 h 41"/>
                  <a:gd name="T60" fmla="*/ 9 w 37"/>
                  <a:gd name="T61" fmla="*/ 15 h 41"/>
                  <a:gd name="T62" fmla="*/ 7 w 37"/>
                  <a:gd name="T63" fmla="*/ 11 h 41"/>
                  <a:gd name="T64" fmla="*/ 8 w 37"/>
                  <a:gd name="T65" fmla="*/ 8 h 41"/>
                  <a:gd name="T66" fmla="*/ 12 w 37"/>
                  <a:gd name="T67" fmla="*/ 7 h 41"/>
                  <a:gd name="T68" fmla="*/ 22 w 37"/>
                  <a:gd name="T69" fmla="*/ 7 h 41"/>
                  <a:gd name="T70" fmla="*/ 28 w 37"/>
                  <a:gd name="T71" fmla="*/ 8 h 41"/>
                  <a:gd name="T72" fmla="*/ 32 w 37"/>
                  <a:gd name="T73" fmla="*/ 6 h 41"/>
                  <a:gd name="T74" fmla="*/ 36 w 37"/>
                  <a:gd name="T75" fmla="*/ 1 h 41"/>
                  <a:gd name="T76" fmla="*/ 32 w 37"/>
                  <a:gd name="T77" fmla="*/ 2 h 41"/>
                  <a:gd name="T78" fmla="*/ 26 w 37"/>
                  <a:gd name="T79" fmla="*/ 5 h 41"/>
                  <a:gd name="T80" fmla="*/ 18 w 37"/>
                  <a:gd name="T81" fmla="*/ 4 h 41"/>
                  <a:gd name="T82" fmla="*/ 12 w 37"/>
                  <a:gd name="T83" fmla="*/ 2 h 41"/>
                  <a:gd name="T84" fmla="*/ 11 w 37"/>
                  <a:gd name="T85" fmla="*/ 5 h 41"/>
                  <a:gd name="T86" fmla="*/ 7 w 37"/>
                  <a:gd name="T87" fmla="*/ 5 h 41"/>
                  <a:gd name="T88" fmla="*/ 5 w 37"/>
                  <a:gd name="T89" fmla="*/ 9 h 41"/>
                  <a:gd name="T90" fmla="*/ 5 w 37"/>
                  <a:gd name="T91" fmla="*/ 13 h 41"/>
                  <a:gd name="T92" fmla="*/ 2 w 37"/>
                  <a:gd name="T93"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41">
                    <a:moveTo>
                      <a:pt x="2" y="18"/>
                    </a:moveTo>
                    <a:cubicBezTo>
                      <a:pt x="1" y="21"/>
                      <a:pt x="1" y="23"/>
                      <a:pt x="1" y="24"/>
                    </a:cubicBezTo>
                    <a:cubicBezTo>
                      <a:pt x="0" y="24"/>
                      <a:pt x="0" y="26"/>
                      <a:pt x="0" y="27"/>
                    </a:cubicBezTo>
                    <a:cubicBezTo>
                      <a:pt x="0" y="28"/>
                      <a:pt x="1" y="29"/>
                      <a:pt x="2" y="30"/>
                    </a:cubicBezTo>
                    <a:cubicBezTo>
                      <a:pt x="3" y="30"/>
                      <a:pt x="3" y="31"/>
                      <a:pt x="4" y="33"/>
                    </a:cubicBezTo>
                    <a:cubicBezTo>
                      <a:pt x="5" y="35"/>
                      <a:pt x="3" y="38"/>
                      <a:pt x="3" y="39"/>
                    </a:cubicBezTo>
                    <a:cubicBezTo>
                      <a:pt x="2" y="41"/>
                      <a:pt x="4" y="41"/>
                      <a:pt x="6" y="41"/>
                    </a:cubicBezTo>
                    <a:cubicBezTo>
                      <a:pt x="8" y="41"/>
                      <a:pt x="7" y="40"/>
                      <a:pt x="7" y="39"/>
                    </a:cubicBezTo>
                    <a:cubicBezTo>
                      <a:pt x="7" y="38"/>
                      <a:pt x="8" y="38"/>
                      <a:pt x="8" y="36"/>
                    </a:cubicBezTo>
                    <a:cubicBezTo>
                      <a:pt x="9" y="35"/>
                      <a:pt x="8" y="34"/>
                      <a:pt x="8" y="33"/>
                    </a:cubicBezTo>
                    <a:cubicBezTo>
                      <a:pt x="8" y="33"/>
                      <a:pt x="8" y="31"/>
                      <a:pt x="8" y="30"/>
                    </a:cubicBezTo>
                    <a:cubicBezTo>
                      <a:pt x="8" y="29"/>
                      <a:pt x="8" y="28"/>
                      <a:pt x="8" y="26"/>
                    </a:cubicBezTo>
                    <a:cubicBezTo>
                      <a:pt x="8" y="24"/>
                      <a:pt x="11" y="25"/>
                      <a:pt x="13" y="25"/>
                    </a:cubicBezTo>
                    <a:cubicBezTo>
                      <a:pt x="14" y="25"/>
                      <a:pt x="12" y="28"/>
                      <a:pt x="12" y="30"/>
                    </a:cubicBezTo>
                    <a:cubicBezTo>
                      <a:pt x="11" y="31"/>
                      <a:pt x="14" y="33"/>
                      <a:pt x="15" y="34"/>
                    </a:cubicBezTo>
                    <a:cubicBezTo>
                      <a:pt x="16" y="34"/>
                      <a:pt x="14" y="35"/>
                      <a:pt x="15" y="36"/>
                    </a:cubicBezTo>
                    <a:cubicBezTo>
                      <a:pt x="16" y="37"/>
                      <a:pt x="17" y="37"/>
                      <a:pt x="18" y="36"/>
                    </a:cubicBezTo>
                    <a:cubicBezTo>
                      <a:pt x="19" y="35"/>
                      <a:pt x="19" y="36"/>
                      <a:pt x="20" y="36"/>
                    </a:cubicBezTo>
                    <a:cubicBezTo>
                      <a:pt x="21" y="36"/>
                      <a:pt x="22" y="34"/>
                      <a:pt x="23" y="34"/>
                    </a:cubicBezTo>
                    <a:cubicBezTo>
                      <a:pt x="25" y="33"/>
                      <a:pt x="24" y="33"/>
                      <a:pt x="22" y="33"/>
                    </a:cubicBezTo>
                    <a:cubicBezTo>
                      <a:pt x="21" y="33"/>
                      <a:pt x="21" y="32"/>
                      <a:pt x="20" y="31"/>
                    </a:cubicBezTo>
                    <a:cubicBezTo>
                      <a:pt x="20" y="31"/>
                      <a:pt x="20" y="29"/>
                      <a:pt x="20" y="28"/>
                    </a:cubicBezTo>
                    <a:cubicBezTo>
                      <a:pt x="20" y="27"/>
                      <a:pt x="18" y="25"/>
                      <a:pt x="17" y="24"/>
                    </a:cubicBezTo>
                    <a:cubicBezTo>
                      <a:pt x="15" y="22"/>
                      <a:pt x="14" y="21"/>
                      <a:pt x="14" y="20"/>
                    </a:cubicBezTo>
                    <a:cubicBezTo>
                      <a:pt x="14" y="19"/>
                      <a:pt x="15" y="20"/>
                      <a:pt x="15" y="21"/>
                    </a:cubicBezTo>
                    <a:cubicBezTo>
                      <a:pt x="16" y="21"/>
                      <a:pt x="19" y="18"/>
                      <a:pt x="20" y="17"/>
                    </a:cubicBezTo>
                    <a:cubicBezTo>
                      <a:pt x="21" y="17"/>
                      <a:pt x="22" y="16"/>
                      <a:pt x="23" y="15"/>
                    </a:cubicBezTo>
                    <a:cubicBezTo>
                      <a:pt x="23" y="14"/>
                      <a:pt x="21" y="14"/>
                      <a:pt x="20" y="15"/>
                    </a:cubicBezTo>
                    <a:cubicBezTo>
                      <a:pt x="19" y="15"/>
                      <a:pt x="17" y="15"/>
                      <a:pt x="15" y="15"/>
                    </a:cubicBezTo>
                    <a:cubicBezTo>
                      <a:pt x="14" y="15"/>
                      <a:pt x="14" y="17"/>
                      <a:pt x="12" y="18"/>
                    </a:cubicBezTo>
                    <a:cubicBezTo>
                      <a:pt x="11" y="18"/>
                      <a:pt x="11" y="16"/>
                      <a:pt x="9" y="15"/>
                    </a:cubicBezTo>
                    <a:cubicBezTo>
                      <a:pt x="7" y="14"/>
                      <a:pt x="7" y="13"/>
                      <a:pt x="7" y="11"/>
                    </a:cubicBezTo>
                    <a:cubicBezTo>
                      <a:pt x="7" y="10"/>
                      <a:pt x="7" y="8"/>
                      <a:pt x="8" y="8"/>
                    </a:cubicBezTo>
                    <a:cubicBezTo>
                      <a:pt x="8" y="7"/>
                      <a:pt x="11" y="7"/>
                      <a:pt x="12" y="7"/>
                    </a:cubicBezTo>
                    <a:cubicBezTo>
                      <a:pt x="14" y="7"/>
                      <a:pt x="19" y="7"/>
                      <a:pt x="22" y="7"/>
                    </a:cubicBezTo>
                    <a:cubicBezTo>
                      <a:pt x="24" y="7"/>
                      <a:pt x="25" y="8"/>
                      <a:pt x="28" y="8"/>
                    </a:cubicBezTo>
                    <a:cubicBezTo>
                      <a:pt x="31" y="8"/>
                      <a:pt x="31" y="7"/>
                      <a:pt x="32" y="6"/>
                    </a:cubicBezTo>
                    <a:cubicBezTo>
                      <a:pt x="33" y="6"/>
                      <a:pt x="35" y="2"/>
                      <a:pt x="36" y="1"/>
                    </a:cubicBezTo>
                    <a:cubicBezTo>
                      <a:pt x="37" y="0"/>
                      <a:pt x="35" y="0"/>
                      <a:pt x="32" y="2"/>
                    </a:cubicBezTo>
                    <a:cubicBezTo>
                      <a:pt x="30" y="4"/>
                      <a:pt x="28" y="5"/>
                      <a:pt x="26" y="5"/>
                    </a:cubicBezTo>
                    <a:cubicBezTo>
                      <a:pt x="24" y="5"/>
                      <a:pt x="20" y="5"/>
                      <a:pt x="18" y="4"/>
                    </a:cubicBezTo>
                    <a:cubicBezTo>
                      <a:pt x="15" y="4"/>
                      <a:pt x="14" y="3"/>
                      <a:pt x="12" y="2"/>
                    </a:cubicBezTo>
                    <a:cubicBezTo>
                      <a:pt x="11" y="2"/>
                      <a:pt x="11" y="4"/>
                      <a:pt x="11" y="5"/>
                    </a:cubicBezTo>
                    <a:cubicBezTo>
                      <a:pt x="10" y="6"/>
                      <a:pt x="8" y="5"/>
                      <a:pt x="7" y="5"/>
                    </a:cubicBezTo>
                    <a:cubicBezTo>
                      <a:pt x="7" y="5"/>
                      <a:pt x="6" y="7"/>
                      <a:pt x="5" y="9"/>
                    </a:cubicBezTo>
                    <a:cubicBezTo>
                      <a:pt x="4" y="11"/>
                      <a:pt x="5" y="11"/>
                      <a:pt x="5" y="13"/>
                    </a:cubicBezTo>
                    <a:cubicBezTo>
                      <a:pt x="4" y="15"/>
                      <a:pt x="3" y="15"/>
                      <a:pt x="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56"/>
              <p:cNvSpPr/>
              <p:nvPr/>
            </p:nvSpPr>
            <p:spPr bwMode="auto">
              <a:xfrm>
                <a:off x="6576" y="1846"/>
                <a:ext cx="14" cy="25"/>
              </a:xfrm>
              <a:custGeom>
                <a:avLst/>
                <a:gdLst>
                  <a:gd name="T0" fmla="*/ 1 w 10"/>
                  <a:gd name="T1" fmla="*/ 6 h 18"/>
                  <a:gd name="T2" fmla="*/ 1 w 10"/>
                  <a:gd name="T3" fmla="*/ 9 h 18"/>
                  <a:gd name="T4" fmla="*/ 3 w 10"/>
                  <a:gd name="T5" fmla="*/ 16 h 18"/>
                  <a:gd name="T6" fmla="*/ 6 w 10"/>
                  <a:gd name="T7" fmla="*/ 17 h 18"/>
                  <a:gd name="T8" fmla="*/ 4 w 10"/>
                  <a:gd name="T9" fmla="*/ 12 h 18"/>
                  <a:gd name="T10" fmla="*/ 6 w 10"/>
                  <a:gd name="T11" fmla="*/ 10 h 18"/>
                  <a:gd name="T12" fmla="*/ 9 w 10"/>
                  <a:gd name="T13" fmla="*/ 11 h 18"/>
                  <a:gd name="T14" fmla="*/ 7 w 10"/>
                  <a:gd name="T15" fmla="*/ 8 h 18"/>
                  <a:gd name="T16" fmla="*/ 8 w 10"/>
                  <a:gd name="T17" fmla="*/ 6 h 18"/>
                  <a:gd name="T18" fmla="*/ 5 w 10"/>
                  <a:gd name="T19" fmla="*/ 5 h 18"/>
                  <a:gd name="T20" fmla="*/ 3 w 10"/>
                  <a:gd name="T21" fmla="*/ 7 h 18"/>
                  <a:gd name="T22" fmla="*/ 4 w 10"/>
                  <a:gd name="T23" fmla="*/ 3 h 18"/>
                  <a:gd name="T24" fmla="*/ 3 w 10"/>
                  <a:gd name="T25" fmla="*/ 1 h 18"/>
                  <a:gd name="T26" fmla="*/ 2 w 10"/>
                  <a:gd name="T27" fmla="*/ 1 h 18"/>
                  <a:gd name="T28" fmla="*/ 1 w 10"/>
                  <a:gd name="T2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8">
                    <a:moveTo>
                      <a:pt x="1" y="6"/>
                    </a:moveTo>
                    <a:cubicBezTo>
                      <a:pt x="1" y="8"/>
                      <a:pt x="1" y="8"/>
                      <a:pt x="1" y="9"/>
                    </a:cubicBezTo>
                    <a:cubicBezTo>
                      <a:pt x="1" y="11"/>
                      <a:pt x="2" y="14"/>
                      <a:pt x="3" y="16"/>
                    </a:cubicBezTo>
                    <a:cubicBezTo>
                      <a:pt x="5" y="17"/>
                      <a:pt x="7" y="18"/>
                      <a:pt x="6" y="17"/>
                    </a:cubicBezTo>
                    <a:cubicBezTo>
                      <a:pt x="5" y="16"/>
                      <a:pt x="3" y="13"/>
                      <a:pt x="4" y="12"/>
                    </a:cubicBezTo>
                    <a:cubicBezTo>
                      <a:pt x="4" y="10"/>
                      <a:pt x="4" y="10"/>
                      <a:pt x="6" y="10"/>
                    </a:cubicBezTo>
                    <a:cubicBezTo>
                      <a:pt x="8" y="10"/>
                      <a:pt x="10" y="12"/>
                      <a:pt x="9" y="11"/>
                    </a:cubicBezTo>
                    <a:cubicBezTo>
                      <a:pt x="8" y="9"/>
                      <a:pt x="6" y="9"/>
                      <a:pt x="7" y="8"/>
                    </a:cubicBezTo>
                    <a:cubicBezTo>
                      <a:pt x="8" y="7"/>
                      <a:pt x="7" y="7"/>
                      <a:pt x="8" y="6"/>
                    </a:cubicBezTo>
                    <a:cubicBezTo>
                      <a:pt x="8" y="5"/>
                      <a:pt x="6" y="4"/>
                      <a:pt x="5" y="5"/>
                    </a:cubicBezTo>
                    <a:cubicBezTo>
                      <a:pt x="4" y="6"/>
                      <a:pt x="2" y="8"/>
                      <a:pt x="3" y="7"/>
                    </a:cubicBezTo>
                    <a:cubicBezTo>
                      <a:pt x="3" y="6"/>
                      <a:pt x="5" y="4"/>
                      <a:pt x="4" y="3"/>
                    </a:cubicBezTo>
                    <a:cubicBezTo>
                      <a:pt x="3" y="2"/>
                      <a:pt x="3" y="2"/>
                      <a:pt x="3" y="1"/>
                    </a:cubicBezTo>
                    <a:cubicBezTo>
                      <a:pt x="3" y="0"/>
                      <a:pt x="3" y="0"/>
                      <a:pt x="2" y="1"/>
                    </a:cubicBezTo>
                    <a:cubicBezTo>
                      <a:pt x="2" y="3"/>
                      <a:pt x="0" y="5"/>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57"/>
              <p:cNvSpPr/>
              <p:nvPr/>
            </p:nvSpPr>
            <p:spPr bwMode="auto">
              <a:xfrm>
                <a:off x="6583" y="1843"/>
                <a:ext cx="6" cy="4"/>
              </a:xfrm>
              <a:custGeom>
                <a:avLst/>
                <a:gdLst>
                  <a:gd name="T0" fmla="*/ 1 w 4"/>
                  <a:gd name="T1" fmla="*/ 3 h 3"/>
                  <a:gd name="T2" fmla="*/ 3 w 4"/>
                  <a:gd name="T3" fmla="*/ 1 h 3"/>
                  <a:gd name="T4" fmla="*/ 2 w 4"/>
                  <a:gd name="T5" fmla="*/ 1 h 3"/>
                  <a:gd name="T6" fmla="*/ 1 w 4"/>
                  <a:gd name="T7" fmla="*/ 3 h 3"/>
                </a:gdLst>
                <a:ahLst/>
                <a:cxnLst>
                  <a:cxn ang="0">
                    <a:pos x="T0" y="T1"/>
                  </a:cxn>
                  <a:cxn ang="0">
                    <a:pos x="T2" y="T3"/>
                  </a:cxn>
                  <a:cxn ang="0">
                    <a:pos x="T4" y="T5"/>
                  </a:cxn>
                  <a:cxn ang="0">
                    <a:pos x="T6" y="T7"/>
                  </a:cxn>
                </a:cxnLst>
                <a:rect l="0" t="0" r="r" b="b"/>
                <a:pathLst>
                  <a:path w="4" h="3">
                    <a:moveTo>
                      <a:pt x="1" y="3"/>
                    </a:moveTo>
                    <a:cubicBezTo>
                      <a:pt x="2" y="3"/>
                      <a:pt x="4" y="2"/>
                      <a:pt x="3" y="1"/>
                    </a:cubicBezTo>
                    <a:cubicBezTo>
                      <a:pt x="2" y="0"/>
                      <a:pt x="2" y="0"/>
                      <a:pt x="2" y="1"/>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58"/>
              <p:cNvSpPr/>
              <p:nvPr/>
            </p:nvSpPr>
            <p:spPr bwMode="auto">
              <a:xfrm>
                <a:off x="6601" y="1864"/>
                <a:ext cx="7" cy="3"/>
              </a:xfrm>
              <a:custGeom>
                <a:avLst/>
                <a:gdLst>
                  <a:gd name="T0" fmla="*/ 5 w 5"/>
                  <a:gd name="T1" fmla="*/ 2 h 2"/>
                  <a:gd name="T2" fmla="*/ 0 w 5"/>
                  <a:gd name="T3" fmla="*/ 1 h 2"/>
                  <a:gd name="T4" fmla="*/ 5 w 5"/>
                  <a:gd name="T5" fmla="*/ 2 h 2"/>
                </a:gdLst>
                <a:ahLst/>
                <a:cxnLst>
                  <a:cxn ang="0">
                    <a:pos x="T0" y="T1"/>
                  </a:cxn>
                  <a:cxn ang="0">
                    <a:pos x="T2" y="T3"/>
                  </a:cxn>
                  <a:cxn ang="0">
                    <a:pos x="T4" y="T5"/>
                  </a:cxn>
                </a:cxnLst>
                <a:rect l="0" t="0" r="r" b="b"/>
                <a:pathLst>
                  <a:path w="5" h="2">
                    <a:moveTo>
                      <a:pt x="5" y="2"/>
                    </a:moveTo>
                    <a:cubicBezTo>
                      <a:pt x="5" y="1"/>
                      <a:pt x="0" y="0"/>
                      <a:pt x="0" y="1"/>
                    </a:cubicBezTo>
                    <a:cubicBezTo>
                      <a:pt x="0" y="2"/>
                      <a:pt x="5"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59"/>
              <p:cNvSpPr/>
              <p:nvPr/>
            </p:nvSpPr>
            <p:spPr bwMode="auto">
              <a:xfrm>
                <a:off x="6603" y="1867"/>
                <a:ext cx="28" cy="15"/>
              </a:xfrm>
              <a:custGeom>
                <a:avLst/>
                <a:gdLst>
                  <a:gd name="T0" fmla="*/ 4 w 21"/>
                  <a:gd name="T1" fmla="*/ 7 h 11"/>
                  <a:gd name="T2" fmla="*/ 8 w 21"/>
                  <a:gd name="T3" fmla="*/ 8 h 11"/>
                  <a:gd name="T4" fmla="*/ 11 w 21"/>
                  <a:gd name="T5" fmla="*/ 11 h 11"/>
                  <a:gd name="T6" fmla="*/ 19 w 21"/>
                  <a:gd name="T7" fmla="*/ 11 h 11"/>
                  <a:gd name="T8" fmla="*/ 20 w 21"/>
                  <a:gd name="T9" fmla="*/ 8 h 11"/>
                  <a:gd name="T10" fmla="*/ 21 w 21"/>
                  <a:gd name="T11" fmla="*/ 6 h 11"/>
                  <a:gd name="T12" fmla="*/ 20 w 21"/>
                  <a:gd name="T13" fmla="*/ 2 h 11"/>
                  <a:gd name="T14" fmla="*/ 15 w 21"/>
                  <a:gd name="T15" fmla="*/ 1 h 11"/>
                  <a:gd name="T16" fmla="*/ 11 w 21"/>
                  <a:gd name="T17" fmla="*/ 0 h 11"/>
                  <a:gd name="T18" fmla="*/ 8 w 21"/>
                  <a:gd name="T19" fmla="*/ 1 h 11"/>
                  <a:gd name="T20" fmla="*/ 4 w 21"/>
                  <a:gd name="T21" fmla="*/ 3 h 11"/>
                  <a:gd name="T22" fmla="*/ 3 w 21"/>
                  <a:gd name="T23" fmla="*/ 4 h 11"/>
                  <a:gd name="T24" fmla="*/ 1 w 21"/>
                  <a:gd name="T25" fmla="*/ 3 h 11"/>
                  <a:gd name="T26" fmla="*/ 2 w 21"/>
                  <a:gd name="T27" fmla="*/ 6 h 11"/>
                  <a:gd name="T28" fmla="*/ 4 w 21"/>
                  <a:gd name="T2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1">
                    <a:moveTo>
                      <a:pt x="4" y="7"/>
                    </a:moveTo>
                    <a:cubicBezTo>
                      <a:pt x="6" y="7"/>
                      <a:pt x="8" y="7"/>
                      <a:pt x="8" y="8"/>
                    </a:cubicBezTo>
                    <a:cubicBezTo>
                      <a:pt x="9" y="9"/>
                      <a:pt x="9" y="11"/>
                      <a:pt x="11" y="11"/>
                    </a:cubicBezTo>
                    <a:cubicBezTo>
                      <a:pt x="13" y="11"/>
                      <a:pt x="17" y="11"/>
                      <a:pt x="19" y="11"/>
                    </a:cubicBezTo>
                    <a:cubicBezTo>
                      <a:pt x="20" y="10"/>
                      <a:pt x="20" y="9"/>
                      <a:pt x="20" y="8"/>
                    </a:cubicBezTo>
                    <a:cubicBezTo>
                      <a:pt x="20" y="7"/>
                      <a:pt x="21" y="7"/>
                      <a:pt x="21" y="6"/>
                    </a:cubicBezTo>
                    <a:cubicBezTo>
                      <a:pt x="20" y="5"/>
                      <a:pt x="21" y="3"/>
                      <a:pt x="20" y="2"/>
                    </a:cubicBezTo>
                    <a:cubicBezTo>
                      <a:pt x="18" y="1"/>
                      <a:pt x="16" y="2"/>
                      <a:pt x="15" y="1"/>
                    </a:cubicBezTo>
                    <a:cubicBezTo>
                      <a:pt x="14" y="0"/>
                      <a:pt x="12" y="0"/>
                      <a:pt x="11" y="0"/>
                    </a:cubicBezTo>
                    <a:cubicBezTo>
                      <a:pt x="11" y="0"/>
                      <a:pt x="10" y="0"/>
                      <a:pt x="8" y="1"/>
                    </a:cubicBezTo>
                    <a:cubicBezTo>
                      <a:pt x="6" y="2"/>
                      <a:pt x="4" y="3"/>
                      <a:pt x="4" y="3"/>
                    </a:cubicBezTo>
                    <a:cubicBezTo>
                      <a:pt x="4" y="4"/>
                      <a:pt x="3" y="5"/>
                      <a:pt x="3" y="4"/>
                    </a:cubicBezTo>
                    <a:cubicBezTo>
                      <a:pt x="2" y="3"/>
                      <a:pt x="1" y="2"/>
                      <a:pt x="1" y="3"/>
                    </a:cubicBezTo>
                    <a:cubicBezTo>
                      <a:pt x="0" y="4"/>
                      <a:pt x="2" y="5"/>
                      <a:pt x="2" y="6"/>
                    </a:cubicBezTo>
                    <a:cubicBezTo>
                      <a:pt x="3" y="7"/>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60"/>
              <p:cNvSpPr/>
              <p:nvPr/>
            </p:nvSpPr>
            <p:spPr bwMode="auto">
              <a:xfrm>
                <a:off x="6743" y="1898"/>
                <a:ext cx="30" cy="15"/>
              </a:xfrm>
              <a:custGeom>
                <a:avLst/>
                <a:gdLst>
                  <a:gd name="T0" fmla="*/ 2 w 22"/>
                  <a:gd name="T1" fmla="*/ 6 h 11"/>
                  <a:gd name="T2" fmla="*/ 0 w 22"/>
                  <a:gd name="T3" fmla="*/ 7 h 11"/>
                  <a:gd name="T4" fmla="*/ 10 w 22"/>
                  <a:gd name="T5" fmla="*/ 11 h 11"/>
                  <a:gd name="T6" fmla="*/ 16 w 22"/>
                  <a:gd name="T7" fmla="*/ 8 h 11"/>
                  <a:gd name="T8" fmla="*/ 20 w 22"/>
                  <a:gd name="T9" fmla="*/ 6 h 11"/>
                  <a:gd name="T10" fmla="*/ 20 w 22"/>
                  <a:gd name="T11" fmla="*/ 4 h 11"/>
                  <a:gd name="T12" fmla="*/ 22 w 22"/>
                  <a:gd name="T13" fmla="*/ 2 h 11"/>
                  <a:gd name="T14" fmla="*/ 20 w 22"/>
                  <a:gd name="T15" fmla="*/ 0 h 11"/>
                  <a:gd name="T16" fmla="*/ 18 w 22"/>
                  <a:gd name="T17" fmla="*/ 1 h 11"/>
                  <a:gd name="T18" fmla="*/ 17 w 22"/>
                  <a:gd name="T19" fmla="*/ 3 h 11"/>
                  <a:gd name="T20" fmla="*/ 14 w 22"/>
                  <a:gd name="T21" fmla="*/ 6 h 11"/>
                  <a:gd name="T22" fmla="*/ 9 w 22"/>
                  <a:gd name="T23" fmla="*/ 6 h 11"/>
                  <a:gd name="T24" fmla="*/ 7 w 22"/>
                  <a:gd name="T25" fmla="*/ 7 h 11"/>
                  <a:gd name="T26" fmla="*/ 2 w 22"/>
                  <a:gd name="T2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1">
                    <a:moveTo>
                      <a:pt x="2" y="6"/>
                    </a:moveTo>
                    <a:cubicBezTo>
                      <a:pt x="1" y="6"/>
                      <a:pt x="0" y="6"/>
                      <a:pt x="0" y="7"/>
                    </a:cubicBezTo>
                    <a:cubicBezTo>
                      <a:pt x="0" y="10"/>
                      <a:pt x="7" y="11"/>
                      <a:pt x="10" y="11"/>
                    </a:cubicBezTo>
                    <a:cubicBezTo>
                      <a:pt x="13" y="11"/>
                      <a:pt x="15" y="9"/>
                      <a:pt x="16" y="8"/>
                    </a:cubicBezTo>
                    <a:cubicBezTo>
                      <a:pt x="17" y="7"/>
                      <a:pt x="18" y="6"/>
                      <a:pt x="20" y="6"/>
                    </a:cubicBezTo>
                    <a:cubicBezTo>
                      <a:pt x="21" y="6"/>
                      <a:pt x="20" y="5"/>
                      <a:pt x="20" y="4"/>
                    </a:cubicBezTo>
                    <a:cubicBezTo>
                      <a:pt x="20" y="4"/>
                      <a:pt x="22" y="3"/>
                      <a:pt x="22" y="2"/>
                    </a:cubicBezTo>
                    <a:cubicBezTo>
                      <a:pt x="22" y="1"/>
                      <a:pt x="21" y="0"/>
                      <a:pt x="20" y="0"/>
                    </a:cubicBezTo>
                    <a:cubicBezTo>
                      <a:pt x="19" y="0"/>
                      <a:pt x="18" y="0"/>
                      <a:pt x="18" y="1"/>
                    </a:cubicBezTo>
                    <a:cubicBezTo>
                      <a:pt x="18" y="2"/>
                      <a:pt x="19" y="3"/>
                      <a:pt x="17" y="3"/>
                    </a:cubicBezTo>
                    <a:cubicBezTo>
                      <a:pt x="15" y="4"/>
                      <a:pt x="15" y="4"/>
                      <a:pt x="14" y="6"/>
                    </a:cubicBezTo>
                    <a:cubicBezTo>
                      <a:pt x="13" y="7"/>
                      <a:pt x="11" y="6"/>
                      <a:pt x="9" y="6"/>
                    </a:cubicBezTo>
                    <a:cubicBezTo>
                      <a:pt x="8" y="5"/>
                      <a:pt x="8" y="6"/>
                      <a:pt x="7" y="7"/>
                    </a:cubicBezTo>
                    <a:cubicBezTo>
                      <a:pt x="6" y="7"/>
                      <a:pt x="3" y="7"/>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61"/>
              <p:cNvSpPr/>
              <p:nvPr/>
            </p:nvSpPr>
            <p:spPr bwMode="auto">
              <a:xfrm>
                <a:off x="6790" y="1905"/>
                <a:ext cx="12" cy="14"/>
              </a:xfrm>
              <a:custGeom>
                <a:avLst/>
                <a:gdLst>
                  <a:gd name="T0" fmla="*/ 6 w 9"/>
                  <a:gd name="T1" fmla="*/ 5 h 10"/>
                  <a:gd name="T2" fmla="*/ 3 w 9"/>
                  <a:gd name="T3" fmla="*/ 2 h 10"/>
                  <a:gd name="T4" fmla="*/ 1 w 9"/>
                  <a:gd name="T5" fmla="*/ 0 h 10"/>
                  <a:gd name="T6" fmla="*/ 2 w 9"/>
                  <a:gd name="T7" fmla="*/ 5 h 10"/>
                  <a:gd name="T8" fmla="*/ 7 w 9"/>
                  <a:gd name="T9" fmla="*/ 9 h 10"/>
                  <a:gd name="T10" fmla="*/ 9 w 9"/>
                  <a:gd name="T11" fmla="*/ 8 h 10"/>
                  <a:gd name="T12" fmla="*/ 6 w 9"/>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6" y="5"/>
                    </a:moveTo>
                    <a:cubicBezTo>
                      <a:pt x="4" y="3"/>
                      <a:pt x="4" y="3"/>
                      <a:pt x="3" y="2"/>
                    </a:cubicBezTo>
                    <a:cubicBezTo>
                      <a:pt x="2" y="1"/>
                      <a:pt x="2" y="0"/>
                      <a:pt x="1" y="0"/>
                    </a:cubicBezTo>
                    <a:cubicBezTo>
                      <a:pt x="0" y="0"/>
                      <a:pt x="1" y="3"/>
                      <a:pt x="2" y="5"/>
                    </a:cubicBezTo>
                    <a:cubicBezTo>
                      <a:pt x="3" y="6"/>
                      <a:pt x="5" y="9"/>
                      <a:pt x="7" y="9"/>
                    </a:cubicBezTo>
                    <a:cubicBezTo>
                      <a:pt x="8" y="10"/>
                      <a:pt x="9" y="9"/>
                      <a:pt x="9" y="8"/>
                    </a:cubicBezTo>
                    <a:cubicBezTo>
                      <a:pt x="9" y="7"/>
                      <a:pt x="8" y="6"/>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62"/>
              <p:cNvSpPr/>
              <p:nvPr/>
            </p:nvSpPr>
            <p:spPr bwMode="auto">
              <a:xfrm>
                <a:off x="6831" y="1937"/>
                <a:ext cx="8" cy="8"/>
              </a:xfrm>
              <a:custGeom>
                <a:avLst/>
                <a:gdLst>
                  <a:gd name="T0" fmla="*/ 3 w 6"/>
                  <a:gd name="T1" fmla="*/ 1 h 6"/>
                  <a:gd name="T2" fmla="*/ 0 w 6"/>
                  <a:gd name="T3" fmla="*/ 1 h 6"/>
                  <a:gd name="T4" fmla="*/ 2 w 6"/>
                  <a:gd name="T5" fmla="*/ 3 h 6"/>
                  <a:gd name="T6" fmla="*/ 6 w 6"/>
                  <a:gd name="T7" fmla="*/ 4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2" y="1"/>
                      <a:pt x="0" y="0"/>
                      <a:pt x="0" y="1"/>
                    </a:cubicBezTo>
                    <a:cubicBezTo>
                      <a:pt x="0" y="1"/>
                      <a:pt x="0" y="3"/>
                      <a:pt x="2" y="3"/>
                    </a:cubicBezTo>
                    <a:cubicBezTo>
                      <a:pt x="4" y="3"/>
                      <a:pt x="6" y="6"/>
                      <a:pt x="6" y="4"/>
                    </a:cubicBezTo>
                    <a:cubicBezTo>
                      <a:pt x="6" y="3"/>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63"/>
              <p:cNvSpPr/>
              <p:nvPr/>
            </p:nvSpPr>
            <p:spPr bwMode="auto">
              <a:xfrm>
                <a:off x="6818" y="1924"/>
                <a:ext cx="17" cy="7"/>
              </a:xfrm>
              <a:custGeom>
                <a:avLst/>
                <a:gdLst>
                  <a:gd name="T0" fmla="*/ 2 w 12"/>
                  <a:gd name="T1" fmla="*/ 0 h 5"/>
                  <a:gd name="T2" fmla="*/ 3 w 12"/>
                  <a:gd name="T3" fmla="*/ 1 h 5"/>
                  <a:gd name="T4" fmla="*/ 10 w 12"/>
                  <a:gd name="T5" fmla="*/ 5 h 5"/>
                  <a:gd name="T6" fmla="*/ 2 w 12"/>
                  <a:gd name="T7" fmla="*/ 0 h 5"/>
                </a:gdLst>
                <a:ahLst/>
                <a:cxnLst>
                  <a:cxn ang="0">
                    <a:pos x="T0" y="T1"/>
                  </a:cxn>
                  <a:cxn ang="0">
                    <a:pos x="T2" y="T3"/>
                  </a:cxn>
                  <a:cxn ang="0">
                    <a:pos x="T4" y="T5"/>
                  </a:cxn>
                  <a:cxn ang="0">
                    <a:pos x="T6" y="T7"/>
                  </a:cxn>
                </a:cxnLst>
                <a:rect l="0" t="0" r="r" b="b"/>
                <a:pathLst>
                  <a:path w="12" h="5">
                    <a:moveTo>
                      <a:pt x="2" y="0"/>
                    </a:moveTo>
                    <a:cubicBezTo>
                      <a:pt x="0" y="0"/>
                      <a:pt x="2" y="1"/>
                      <a:pt x="3" y="1"/>
                    </a:cubicBezTo>
                    <a:cubicBezTo>
                      <a:pt x="4" y="2"/>
                      <a:pt x="9" y="4"/>
                      <a:pt x="10" y="5"/>
                    </a:cubicBezTo>
                    <a:cubicBezTo>
                      <a:pt x="12" y="5"/>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64"/>
              <p:cNvSpPr/>
              <p:nvPr/>
            </p:nvSpPr>
            <p:spPr bwMode="auto">
              <a:xfrm>
                <a:off x="6806" y="1915"/>
                <a:ext cx="7" cy="8"/>
              </a:xfrm>
              <a:custGeom>
                <a:avLst/>
                <a:gdLst>
                  <a:gd name="T0" fmla="*/ 0 w 5"/>
                  <a:gd name="T1" fmla="*/ 1 h 6"/>
                  <a:gd name="T2" fmla="*/ 5 w 5"/>
                  <a:gd name="T3" fmla="*/ 5 h 6"/>
                  <a:gd name="T4" fmla="*/ 0 w 5"/>
                  <a:gd name="T5" fmla="*/ 1 h 6"/>
                </a:gdLst>
                <a:ahLst/>
                <a:cxnLst>
                  <a:cxn ang="0">
                    <a:pos x="T0" y="T1"/>
                  </a:cxn>
                  <a:cxn ang="0">
                    <a:pos x="T2" y="T3"/>
                  </a:cxn>
                  <a:cxn ang="0">
                    <a:pos x="T4" y="T5"/>
                  </a:cxn>
                </a:cxnLst>
                <a:rect l="0" t="0" r="r" b="b"/>
                <a:pathLst>
                  <a:path w="5" h="6">
                    <a:moveTo>
                      <a:pt x="0" y="1"/>
                    </a:moveTo>
                    <a:cubicBezTo>
                      <a:pt x="0" y="2"/>
                      <a:pt x="5" y="6"/>
                      <a:pt x="5" y="5"/>
                    </a:cubicBezTo>
                    <a:cubicBezTo>
                      <a:pt x="4" y="3"/>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65"/>
              <p:cNvSpPr/>
              <p:nvPr/>
            </p:nvSpPr>
            <p:spPr bwMode="auto">
              <a:xfrm>
                <a:off x="6864" y="2026"/>
                <a:ext cx="26" cy="18"/>
              </a:xfrm>
              <a:custGeom>
                <a:avLst/>
                <a:gdLst>
                  <a:gd name="T0" fmla="*/ 2 w 19"/>
                  <a:gd name="T1" fmla="*/ 0 h 13"/>
                  <a:gd name="T2" fmla="*/ 17 w 19"/>
                  <a:gd name="T3" fmla="*/ 12 h 13"/>
                  <a:gd name="T4" fmla="*/ 2 w 19"/>
                  <a:gd name="T5" fmla="*/ 0 h 13"/>
                </a:gdLst>
                <a:ahLst/>
                <a:cxnLst>
                  <a:cxn ang="0">
                    <a:pos x="T0" y="T1"/>
                  </a:cxn>
                  <a:cxn ang="0">
                    <a:pos x="T2" y="T3"/>
                  </a:cxn>
                  <a:cxn ang="0">
                    <a:pos x="T4" y="T5"/>
                  </a:cxn>
                </a:cxnLst>
                <a:rect l="0" t="0" r="r" b="b"/>
                <a:pathLst>
                  <a:path w="19" h="13">
                    <a:moveTo>
                      <a:pt x="2" y="0"/>
                    </a:moveTo>
                    <a:cubicBezTo>
                      <a:pt x="0" y="0"/>
                      <a:pt x="9" y="10"/>
                      <a:pt x="17" y="12"/>
                    </a:cubicBezTo>
                    <a:cubicBezTo>
                      <a:pt x="19" y="13"/>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66"/>
              <p:cNvSpPr/>
              <p:nvPr/>
            </p:nvSpPr>
            <p:spPr bwMode="auto">
              <a:xfrm>
                <a:off x="6931" y="2145"/>
                <a:ext cx="18" cy="22"/>
              </a:xfrm>
              <a:custGeom>
                <a:avLst/>
                <a:gdLst>
                  <a:gd name="T0" fmla="*/ 10 w 13"/>
                  <a:gd name="T1" fmla="*/ 7 h 16"/>
                  <a:gd name="T2" fmla="*/ 5 w 13"/>
                  <a:gd name="T3" fmla="*/ 4 h 16"/>
                  <a:gd name="T4" fmla="*/ 1 w 13"/>
                  <a:gd name="T5" fmla="*/ 1 h 16"/>
                  <a:gd name="T6" fmla="*/ 4 w 13"/>
                  <a:gd name="T7" fmla="*/ 6 h 16"/>
                  <a:gd name="T8" fmla="*/ 6 w 13"/>
                  <a:gd name="T9" fmla="*/ 9 h 16"/>
                  <a:gd name="T10" fmla="*/ 9 w 13"/>
                  <a:gd name="T11" fmla="*/ 12 h 16"/>
                  <a:gd name="T12" fmla="*/ 10 w 13"/>
                  <a:gd name="T13" fmla="*/ 14 h 16"/>
                  <a:gd name="T14" fmla="*/ 13 w 13"/>
                  <a:gd name="T15" fmla="*/ 16 h 16"/>
                  <a:gd name="T16" fmla="*/ 12 w 13"/>
                  <a:gd name="T17" fmla="*/ 12 h 16"/>
                  <a:gd name="T18" fmla="*/ 10 w 13"/>
                  <a:gd name="T19" fmla="*/ 10 h 16"/>
                  <a:gd name="T20" fmla="*/ 10 w 13"/>
                  <a:gd name="T21"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6">
                    <a:moveTo>
                      <a:pt x="10" y="7"/>
                    </a:moveTo>
                    <a:cubicBezTo>
                      <a:pt x="8" y="6"/>
                      <a:pt x="7" y="6"/>
                      <a:pt x="5" y="4"/>
                    </a:cubicBezTo>
                    <a:cubicBezTo>
                      <a:pt x="3" y="2"/>
                      <a:pt x="0" y="0"/>
                      <a:pt x="1" y="1"/>
                    </a:cubicBezTo>
                    <a:cubicBezTo>
                      <a:pt x="2" y="3"/>
                      <a:pt x="4" y="4"/>
                      <a:pt x="4" y="6"/>
                    </a:cubicBezTo>
                    <a:cubicBezTo>
                      <a:pt x="4" y="7"/>
                      <a:pt x="4" y="7"/>
                      <a:pt x="6" y="9"/>
                    </a:cubicBezTo>
                    <a:cubicBezTo>
                      <a:pt x="7" y="11"/>
                      <a:pt x="8" y="12"/>
                      <a:pt x="9" y="12"/>
                    </a:cubicBezTo>
                    <a:cubicBezTo>
                      <a:pt x="10" y="12"/>
                      <a:pt x="10" y="12"/>
                      <a:pt x="10" y="14"/>
                    </a:cubicBezTo>
                    <a:cubicBezTo>
                      <a:pt x="10" y="15"/>
                      <a:pt x="13" y="16"/>
                      <a:pt x="13" y="16"/>
                    </a:cubicBezTo>
                    <a:cubicBezTo>
                      <a:pt x="12" y="14"/>
                      <a:pt x="13" y="14"/>
                      <a:pt x="12" y="12"/>
                    </a:cubicBezTo>
                    <a:cubicBezTo>
                      <a:pt x="10" y="11"/>
                      <a:pt x="10" y="11"/>
                      <a:pt x="10" y="10"/>
                    </a:cubicBezTo>
                    <a:cubicBezTo>
                      <a:pt x="10" y="9"/>
                      <a:pt x="11" y="9"/>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67"/>
              <p:cNvSpPr/>
              <p:nvPr/>
            </p:nvSpPr>
            <p:spPr bwMode="auto">
              <a:xfrm>
                <a:off x="6939" y="2166"/>
                <a:ext cx="39" cy="45"/>
              </a:xfrm>
              <a:custGeom>
                <a:avLst/>
                <a:gdLst>
                  <a:gd name="T0" fmla="*/ 27 w 28"/>
                  <a:gd name="T1" fmla="*/ 7 h 33"/>
                  <a:gd name="T2" fmla="*/ 22 w 28"/>
                  <a:gd name="T3" fmla="*/ 8 h 33"/>
                  <a:gd name="T4" fmla="*/ 19 w 28"/>
                  <a:gd name="T5" fmla="*/ 9 h 33"/>
                  <a:gd name="T6" fmla="*/ 13 w 28"/>
                  <a:gd name="T7" fmla="*/ 6 h 33"/>
                  <a:gd name="T8" fmla="*/ 11 w 28"/>
                  <a:gd name="T9" fmla="*/ 1 h 33"/>
                  <a:gd name="T10" fmla="*/ 10 w 28"/>
                  <a:gd name="T11" fmla="*/ 1 h 33"/>
                  <a:gd name="T12" fmla="*/ 9 w 28"/>
                  <a:gd name="T13" fmla="*/ 3 h 33"/>
                  <a:gd name="T14" fmla="*/ 7 w 28"/>
                  <a:gd name="T15" fmla="*/ 2 h 33"/>
                  <a:gd name="T16" fmla="*/ 6 w 28"/>
                  <a:gd name="T17" fmla="*/ 10 h 33"/>
                  <a:gd name="T18" fmla="*/ 5 w 28"/>
                  <a:gd name="T19" fmla="*/ 14 h 33"/>
                  <a:gd name="T20" fmla="*/ 2 w 28"/>
                  <a:gd name="T21" fmla="*/ 16 h 33"/>
                  <a:gd name="T22" fmla="*/ 1 w 28"/>
                  <a:gd name="T23" fmla="*/ 20 h 33"/>
                  <a:gd name="T24" fmla="*/ 8 w 28"/>
                  <a:gd name="T25" fmla="*/ 24 h 33"/>
                  <a:gd name="T26" fmla="*/ 7 w 28"/>
                  <a:gd name="T27" fmla="*/ 29 h 33"/>
                  <a:gd name="T28" fmla="*/ 7 w 28"/>
                  <a:gd name="T29" fmla="*/ 32 h 33"/>
                  <a:gd name="T30" fmla="*/ 11 w 28"/>
                  <a:gd name="T31" fmla="*/ 32 h 33"/>
                  <a:gd name="T32" fmla="*/ 17 w 28"/>
                  <a:gd name="T33" fmla="*/ 25 h 33"/>
                  <a:gd name="T34" fmla="*/ 19 w 28"/>
                  <a:gd name="T35" fmla="*/ 21 h 33"/>
                  <a:gd name="T36" fmla="*/ 19 w 28"/>
                  <a:gd name="T37" fmla="*/ 18 h 33"/>
                  <a:gd name="T38" fmla="*/ 22 w 28"/>
                  <a:gd name="T39" fmla="*/ 16 h 33"/>
                  <a:gd name="T40" fmla="*/ 24 w 28"/>
                  <a:gd name="T41" fmla="*/ 16 h 33"/>
                  <a:gd name="T42" fmla="*/ 27 w 28"/>
                  <a:gd name="T43" fmla="*/ 12 h 33"/>
                  <a:gd name="T44" fmla="*/ 27 w 28"/>
                  <a:gd name="T45" fmla="*/ 8 h 33"/>
                  <a:gd name="T46" fmla="*/ 27 w 28"/>
                  <a:gd name="T47"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33">
                    <a:moveTo>
                      <a:pt x="27" y="7"/>
                    </a:moveTo>
                    <a:cubicBezTo>
                      <a:pt x="25" y="7"/>
                      <a:pt x="23" y="7"/>
                      <a:pt x="22" y="8"/>
                    </a:cubicBezTo>
                    <a:cubicBezTo>
                      <a:pt x="21" y="9"/>
                      <a:pt x="21" y="10"/>
                      <a:pt x="19" y="9"/>
                    </a:cubicBezTo>
                    <a:cubicBezTo>
                      <a:pt x="17" y="8"/>
                      <a:pt x="13" y="7"/>
                      <a:pt x="13" y="6"/>
                    </a:cubicBezTo>
                    <a:cubicBezTo>
                      <a:pt x="13" y="4"/>
                      <a:pt x="13" y="2"/>
                      <a:pt x="11" y="1"/>
                    </a:cubicBezTo>
                    <a:cubicBezTo>
                      <a:pt x="10" y="0"/>
                      <a:pt x="10" y="0"/>
                      <a:pt x="10" y="1"/>
                    </a:cubicBezTo>
                    <a:cubicBezTo>
                      <a:pt x="11" y="3"/>
                      <a:pt x="10" y="4"/>
                      <a:pt x="9" y="3"/>
                    </a:cubicBezTo>
                    <a:cubicBezTo>
                      <a:pt x="9" y="2"/>
                      <a:pt x="8" y="2"/>
                      <a:pt x="7" y="2"/>
                    </a:cubicBezTo>
                    <a:cubicBezTo>
                      <a:pt x="6" y="2"/>
                      <a:pt x="6" y="8"/>
                      <a:pt x="6" y="10"/>
                    </a:cubicBezTo>
                    <a:cubicBezTo>
                      <a:pt x="6" y="11"/>
                      <a:pt x="5" y="13"/>
                      <a:pt x="5" y="14"/>
                    </a:cubicBezTo>
                    <a:cubicBezTo>
                      <a:pt x="4" y="15"/>
                      <a:pt x="3" y="15"/>
                      <a:pt x="2" y="16"/>
                    </a:cubicBezTo>
                    <a:cubicBezTo>
                      <a:pt x="1" y="17"/>
                      <a:pt x="0" y="19"/>
                      <a:pt x="1" y="20"/>
                    </a:cubicBezTo>
                    <a:cubicBezTo>
                      <a:pt x="2" y="20"/>
                      <a:pt x="8" y="22"/>
                      <a:pt x="8" y="24"/>
                    </a:cubicBezTo>
                    <a:cubicBezTo>
                      <a:pt x="8" y="25"/>
                      <a:pt x="8" y="28"/>
                      <a:pt x="7" y="29"/>
                    </a:cubicBezTo>
                    <a:cubicBezTo>
                      <a:pt x="6" y="30"/>
                      <a:pt x="6" y="32"/>
                      <a:pt x="7" y="32"/>
                    </a:cubicBezTo>
                    <a:cubicBezTo>
                      <a:pt x="8" y="32"/>
                      <a:pt x="10" y="33"/>
                      <a:pt x="11" y="32"/>
                    </a:cubicBezTo>
                    <a:cubicBezTo>
                      <a:pt x="12" y="31"/>
                      <a:pt x="16" y="26"/>
                      <a:pt x="17" y="25"/>
                    </a:cubicBezTo>
                    <a:cubicBezTo>
                      <a:pt x="18" y="23"/>
                      <a:pt x="19" y="22"/>
                      <a:pt x="19" y="21"/>
                    </a:cubicBezTo>
                    <a:cubicBezTo>
                      <a:pt x="19" y="19"/>
                      <a:pt x="18" y="19"/>
                      <a:pt x="19" y="18"/>
                    </a:cubicBezTo>
                    <a:cubicBezTo>
                      <a:pt x="20" y="17"/>
                      <a:pt x="20" y="16"/>
                      <a:pt x="22" y="16"/>
                    </a:cubicBezTo>
                    <a:cubicBezTo>
                      <a:pt x="23" y="16"/>
                      <a:pt x="24" y="17"/>
                      <a:pt x="24" y="16"/>
                    </a:cubicBezTo>
                    <a:cubicBezTo>
                      <a:pt x="25" y="15"/>
                      <a:pt x="26" y="14"/>
                      <a:pt x="27" y="12"/>
                    </a:cubicBezTo>
                    <a:cubicBezTo>
                      <a:pt x="28" y="10"/>
                      <a:pt x="26" y="9"/>
                      <a:pt x="27" y="8"/>
                    </a:cubicBezTo>
                    <a:cubicBezTo>
                      <a:pt x="28" y="7"/>
                      <a:pt x="28" y="7"/>
                      <a:pt x="2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68"/>
              <p:cNvSpPr/>
              <p:nvPr/>
            </p:nvSpPr>
            <p:spPr bwMode="auto">
              <a:xfrm>
                <a:off x="6883" y="2201"/>
                <a:ext cx="61" cy="58"/>
              </a:xfrm>
              <a:custGeom>
                <a:avLst/>
                <a:gdLst>
                  <a:gd name="T0" fmla="*/ 42 w 44"/>
                  <a:gd name="T1" fmla="*/ 2 h 42"/>
                  <a:gd name="T2" fmla="*/ 40 w 44"/>
                  <a:gd name="T3" fmla="*/ 4 h 42"/>
                  <a:gd name="T4" fmla="*/ 38 w 44"/>
                  <a:gd name="T5" fmla="*/ 4 h 42"/>
                  <a:gd name="T6" fmla="*/ 37 w 44"/>
                  <a:gd name="T7" fmla="*/ 2 h 42"/>
                  <a:gd name="T8" fmla="*/ 35 w 44"/>
                  <a:gd name="T9" fmla="*/ 1 h 42"/>
                  <a:gd name="T10" fmla="*/ 31 w 44"/>
                  <a:gd name="T11" fmla="*/ 4 h 42"/>
                  <a:gd name="T12" fmla="*/ 31 w 44"/>
                  <a:gd name="T13" fmla="*/ 7 h 42"/>
                  <a:gd name="T14" fmla="*/ 27 w 44"/>
                  <a:gd name="T15" fmla="*/ 13 h 42"/>
                  <a:gd name="T16" fmla="*/ 21 w 44"/>
                  <a:gd name="T17" fmla="*/ 19 h 42"/>
                  <a:gd name="T18" fmla="*/ 14 w 44"/>
                  <a:gd name="T19" fmla="*/ 22 h 42"/>
                  <a:gd name="T20" fmla="*/ 11 w 44"/>
                  <a:gd name="T21" fmla="*/ 24 h 42"/>
                  <a:gd name="T22" fmla="*/ 6 w 44"/>
                  <a:gd name="T23" fmla="*/ 30 h 42"/>
                  <a:gd name="T24" fmla="*/ 3 w 44"/>
                  <a:gd name="T25" fmla="*/ 31 h 42"/>
                  <a:gd name="T26" fmla="*/ 2 w 44"/>
                  <a:gd name="T27" fmla="*/ 35 h 42"/>
                  <a:gd name="T28" fmla="*/ 1 w 44"/>
                  <a:gd name="T29" fmla="*/ 37 h 42"/>
                  <a:gd name="T30" fmla="*/ 1 w 44"/>
                  <a:gd name="T31" fmla="*/ 39 h 42"/>
                  <a:gd name="T32" fmla="*/ 6 w 44"/>
                  <a:gd name="T33" fmla="*/ 40 h 42"/>
                  <a:gd name="T34" fmla="*/ 11 w 44"/>
                  <a:gd name="T35" fmla="*/ 42 h 42"/>
                  <a:gd name="T36" fmla="*/ 20 w 44"/>
                  <a:gd name="T37" fmla="*/ 40 h 42"/>
                  <a:gd name="T38" fmla="*/ 25 w 44"/>
                  <a:gd name="T39" fmla="*/ 32 h 42"/>
                  <a:gd name="T40" fmla="*/ 29 w 44"/>
                  <a:gd name="T41" fmla="*/ 25 h 42"/>
                  <a:gd name="T42" fmla="*/ 34 w 44"/>
                  <a:gd name="T43" fmla="*/ 23 h 42"/>
                  <a:gd name="T44" fmla="*/ 38 w 44"/>
                  <a:gd name="T45" fmla="*/ 21 h 42"/>
                  <a:gd name="T46" fmla="*/ 36 w 44"/>
                  <a:gd name="T47" fmla="*/ 19 h 42"/>
                  <a:gd name="T48" fmla="*/ 41 w 44"/>
                  <a:gd name="T49" fmla="*/ 13 h 42"/>
                  <a:gd name="T50" fmla="*/ 44 w 44"/>
                  <a:gd name="T51" fmla="*/ 7 h 42"/>
                  <a:gd name="T52" fmla="*/ 44 w 44"/>
                  <a:gd name="T53" fmla="*/ 5 h 42"/>
                  <a:gd name="T54" fmla="*/ 43 w 44"/>
                  <a:gd name="T55" fmla="*/ 4 h 42"/>
                  <a:gd name="T56" fmla="*/ 42 w 44"/>
                  <a:gd name="T57"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42">
                    <a:moveTo>
                      <a:pt x="42" y="2"/>
                    </a:moveTo>
                    <a:cubicBezTo>
                      <a:pt x="43" y="1"/>
                      <a:pt x="41" y="3"/>
                      <a:pt x="40" y="4"/>
                    </a:cubicBezTo>
                    <a:cubicBezTo>
                      <a:pt x="39" y="5"/>
                      <a:pt x="38" y="4"/>
                      <a:pt x="38" y="4"/>
                    </a:cubicBezTo>
                    <a:cubicBezTo>
                      <a:pt x="37" y="3"/>
                      <a:pt x="38" y="3"/>
                      <a:pt x="37" y="2"/>
                    </a:cubicBezTo>
                    <a:cubicBezTo>
                      <a:pt x="35" y="1"/>
                      <a:pt x="37" y="0"/>
                      <a:pt x="35" y="1"/>
                    </a:cubicBezTo>
                    <a:cubicBezTo>
                      <a:pt x="33" y="2"/>
                      <a:pt x="31" y="3"/>
                      <a:pt x="31" y="4"/>
                    </a:cubicBezTo>
                    <a:cubicBezTo>
                      <a:pt x="31" y="6"/>
                      <a:pt x="32" y="6"/>
                      <a:pt x="31" y="7"/>
                    </a:cubicBezTo>
                    <a:cubicBezTo>
                      <a:pt x="29" y="8"/>
                      <a:pt x="28" y="12"/>
                      <a:pt x="27" y="13"/>
                    </a:cubicBezTo>
                    <a:cubicBezTo>
                      <a:pt x="26" y="14"/>
                      <a:pt x="22" y="18"/>
                      <a:pt x="21" y="19"/>
                    </a:cubicBezTo>
                    <a:cubicBezTo>
                      <a:pt x="19" y="19"/>
                      <a:pt x="15" y="21"/>
                      <a:pt x="14" y="22"/>
                    </a:cubicBezTo>
                    <a:cubicBezTo>
                      <a:pt x="14" y="23"/>
                      <a:pt x="12" y="24"/>
                      <a:pt x="11" y="24"/>
                    </a:cubicBezTo>
                    <a:cubicBezTo>
                      <a:pt x="9" y="25"/>
                      <a:pt x="8" y="29"/>
                      <a:pt x="6" y="30"/>
                    </a:cubicBezTo>
                    <a:cubicBezTo>
                      <a:pt x="5" y="31"/>
                      <a:pt x="4" y="30"/>
                      <a:pt x="3" y="31"/>
                    </a:cubicBezTo>
                    <a:cubicBezTo>
                      <a:pt x="2" y="32"/>
                      <a:pt x="2" y="34"/>
                      <a:pt x="2" y="35"/>
                    </a:cubicBezTo>
                    <a:cubicBezTo>
                      <a:pt x="2" y="36"/>
                      <a:pt x="2" y="37"/>
                      <a:pt x="1" y="37"/>
                    </a:cubicBezTo>
                    <a:cubicBezTo>
                      <a:pt x="0" y="37"/>
                      <a:pt x="1" y="39"/>
                      <a:pt x="1" y="39"/>
                    </a:cubicBezTo>
                    <a:cubicBezTo>
                      <a:pt x="1" y="39"/>
                      <a:pt x="3" y="39"/>
                      <a:pt x="6" y="40"/>
                    </a:cubicBezTo>
                    <a:cubicBezTo>
                      <a:pt x="8" y="40"/>
                      <a:pt x="9" y="41"/>
                      <a:pt x="11" y="42"/>
                    </a:cubicBezTo>
                    <a:cubicBezTo>
                      <a:pt x="13" y="42"/>
                      <a:pt x="17" y="42"/>
                      <a:pt x="20" y="40"/>
                    </a:cubicBezTo>
                    <a:cubicBezTo>
                      <a:pt x="22" y="37"/>
                      <a:pt x="25" y="36"/>
                      <a:pt x="25" y="32"/>
                    </a:cubicBezTo>
                    <a:cubicBezTo>
                      <a:pt x="26" y="28"/>
                      <a:pt x="26" y="26"/>
                      <a:pt x="29" y="25"/>
                    </a:cubicBezTo>
                    <a:cubicBezTo>
                      <a:pt x="32" y="24"/>
                      <a:pt x="32" y="23"/>
                      <a:pt x="34" y="23"/>
                    </a:cubicBezTo>
                    <a:cubicBezTo>
                      <a:pt x="36" y="23"/>
                      <a:pt x="39" y="23"/>
                      <a:pt x="38" y="21"/>
                    </a:cubicBezTo>
                    <a:cubicBezTo>
                      <a:pt x="36" y="20"/>
                      <a:pt x="35" y="21"/>
                      <a:pt x="36" y="19"/>
                    </a:cubicBezTo>
                    <a:cubicBezTo>
                      <a:pt x="37" y="17"/>
                      <a:pt x="40" y="15"/>
                      <a:pt x="41" y="13"/>
                    </a:cubicBezTo>
                    <a:cubicBezTo>
                      <a:pt x="42" y="11"/>
                      <a:pt x="44" y="9"/>
                      <a:pt x="44" y="7"/>
                    </a:cubicBezTo>
                    <a:cubicBezTo>
                      <a:pt x="44" y="6"/>
                      <a:pt x="43" y="6"/>
                      <a:pt x="44" y="5"/>
                    </a:cubicBezTo>
                    <a:cubicBezTo>
                      <a:pt x="44" y="4"/>
                      <a:pt x="44" y="3"/>
                      <a:pt x="43" y="4"/>
                    </a:cubicBezTo>
                    <a:cubicBezTo>
                      <a:pt x="42" y="4"/>
                      <a:pt x="42" y="3"/>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69"/>
              <p:cNvSpPr/>
              <p:nvPr/>
            </p:nvSpPr>
            <p:spPr bwMode="auto">
              <a:xfrm>
                <a:off x="6893" y="2259"/>
                <a:ext cx="4" cy="4"/>
              </a:xfrm>
              <a:custGeom>
                <a:avLst/>
                <a:gdLst>
                  <a:gd name="T0" fmla="*/ 0 w 3"/>
                  <a:gd name="T1" fmla="*/ 0 h 3"/>
                  <a:gd name="T2" fmla="*/ 0 w 3"/>
                  <a:gd name="T3" fmla="*/ 3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cubicBezTo>
                      <a:pt x="0" y="3"/>
                      <a:pt x="0" y="3"/>
                      <a:pt x="0" y="3"/>
                    </a:cubicBezTo>
                    <a:cubicBezTo>
                      <a:pt x="3" y="3"/>
                      <a:pt x="3" y="3"/>
                      <a:pt x="3" y="3"/>
                    </a:cubicBezTo>
                    <a:cubicBezTo>
                      <a:pt x="1" y="2"/>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70"/>
              <p:cNvSpPr/>
              <p:nvPr/>
            </p:nvSpPr>
            <p:spPr bwMode="auto">
              <a:xfrm>
                <a:off x="6711" y="2201"/>
                <a:ext cx="30" cy="29"/>
              </a:xfrm>
              <a:custGeom>
                <a:avLst/>
                <a:gdLst>
                  <a:gd name="T0" fmla="*/ 18 w 22"/>
                  <a:gd name="T1" fmla="*/ 2 h 21"/>
                  <a:gd name="T2" fmla="*/ 10 w 22"/>
                  <a:gd name="T3" fmla="*/ 4 h 21"/>
                  <a:gd name="T4" fmla="*/ 1 w 22"/>
                  <a:gd name="T5" fmla="*/ 2 h 21"/>
                  <a:gd name="T6" fmla="*/ 5 w 22"/>
                  <a:gd name="T7" fmla="*/ 12 h 21"/>
                  <a:gd name="T8" fmla="*/ 4 w 22"/>
                  <a:gd name="T9" fmla="*/ 13 h 21"/>
                  <a:gd name="T10" fmla="*/ 6 w 22"/>
                  <a:gd name="T11" fmla="*/ 17 h 21"/>
                  <a:gd name="T12" fmla="*/ 12 w 22"/>
                  <a:gd name="T13" fmla="*/ 21 h 21"/>
                  <a:gd name="T14" fmla="*/ 14 w 22"/>
                  <a:gd name="T15" fmla="*/ 18 h 21"/>
                  <a:gd name="T16" fmla="*/ 16 w 22"/>
                  <a:gd name="T17" fmla="*/ 19 h 21"/>
                  <a:gd name="T18" fmla="*/ 16 w 22"/>
                  <a:gd name="T19" fmla="*/ 17 h 21"/>
                  <a:gd name="T20" fmla="*/ 18 w 22"/>
                  <a:gd name="T21" fmla="*/ 17 h 21"/>
                  <a:gd name="T22" fmla="*/ 19 w 22"/>
                  <a:gd name="T23" fmla="*/ 16 h 21"/>
                  <a:gd name="T24" fmla="*/ 20 w 22"/>
                  <a:gd name="T25" fmla="*/ 11 h 21"/>
                  <a:gd name="T26" fmla="*/ 21 w 22"/>
                  <a:gd name="T27" fmla="*/ 9 h 21"/>
                  <a:gd name="T28" fmla="*/ 21 w 22"/>
                  <a:gd name="T29" fmla="*/ 2 h 21"/>
                  <a:gd name="T30" fmla="*/ 18 w 22"/>
                  <a:gd name="T3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18" y="2"/>
                    </a:moveTo>
                    <a:cubicBezTo>
                      <a:pt x="16" y="3"/>
                      <a:pt x="12" y="4"/>
                      <a:pt x="10" y="4"/>
                    </a:cubicBezTo>
                    <a:cubicBezTo>
                      <a:pt x="7" y="3"/>
                      <a:pt x="2" y="0"/>
                      <a:pt x="1" y="2"/>
                    </a:cubicBezTo>
                    <a:cubicBezTo>
                      <a:pt x="0" y="4"/>
                      <a:pt x="5" y="11"/>
                      <a:pt x="5" y="12"/>
                    </a:cubicBezTo>
                    <a:cubicBezTo>
                      <a:pt x="5" y="13"/>
                      <a:pt x="4" y="12"/>
                      <a:pt x="4" y="13"/>
                    </a:cubicBezTo>
                    <a:cubicBezTo>
                      <a:pt x="4" y="13"/>
                      <a:pt x="5" y="16"/>
                      <a:pt x="6" y="17"/>
                    </a:cubicBezTo>
                    <a:cubicBezTo>
                      <a:pt x="7" y="18"/>
                      <a:pt x="11" y="21"/>
                      <a:pt x="12" y="21"/>
                    </a:cubicBezTo>
                    <a:cubicBezTo>
                      <a:pt x="14" y="20"/>
                      <a:pt x="13" y="19"/>
                      <a:pt x="14" y="18"/>
                    </a:cubicBezTo>
                    <a:cubicBezTo>
                      <a:pt x="15" y="17"/>
                      <a:pt x="15" y="20"/>
                      <a:pt x="16" y="19"/>
                    </a:cubicBezTo>
                    <a:cubicBezTo>
                      <a:pt x="16" y="19"/>
                      <a:pt x="16" y="18"/>
                      <a:pt x="16" y="17"/>
                    </a:cubicBezTo>
                    <a:cubicBezTo>
                      <a:pt x="16" y="15"/>
                      <a:pt x="17" y="16"/>
                      <a:pt x="18" y="17"/>
                    </a:cubicBezTo>
                    <a:cubicBezTo>
                      <a:pt x="19" y="18"/>
                      <a:pt x="19" y="18"/>
                      <a:pt x="19" y="16"/>
                    </a:cubicBezTo>
                    <a:cubicBezTo>
                      <a:pt x="19" y="14"/>
                      <a:pt x="19" y="11"/>
                      <a:pt x="20" y="11"/>
                    </a:cubicBezTo>
                    <a:cubicBezTo>
                      <a:pt x="21" y="10"/>
                      <a:pt x="21" y="10"/>
                      <a:pt x="21" y="9"/>
                    </a:cubicBezTo>
                    <a:cubicBezTo>
                      <a:pt x="21" y="7"/>
                      <a:pt x="22" y="3"/>
                      <a:pt x="21" y="2"/>
                    </a:cubicBezTo>
                    <a:cubicBezTo>
                      <a:pt x="19" y="2"/>
                      <a:pt x="19" y="2"/>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71"/>
              <p:cNvSpPr/>
              <p:nvPr/>
            </p:nvSpPr>
            <p:spPr bwMode="auto">
              <a:xfrm>
                <a:off x="6736" y="2195"/>
                <a:ext cx="5" cy="8"/>
              </a:xfrm>
              <a:custGeom>
                <a:avLst/>
                <a:gdLst>
                  <a:gd name="T0" fmla="*/ 3 w 4"/>
                  <a:gd name="T1" fmla="*/ 5 h 6"/>
                  <a:gd name="T2" fmla="*/ 1 w 4"/>
                  <a:gd name="T3" fmla="*/ 0 h 6"/>
                  <a:gd name="T4" fmla="*/ 3 w 4"/>
                  <a:gd name="T5" fmla="*/ 5 h 6"/>
                </a:gdLst>
                <a:ahLst/>
                <a:cxnLst>
                  <a:cxn ang="0">
                    <a:pos x="T0" y="T1"/>
                  </a:cxn>
                  <a:cxn ang="0">
                    <a:pos x="T2" y="T3"/>
                  </a:cxn>
                  <a:cxn ang="0">
                    <a:pos x="T4" y="T5"/>
                  </a:cxn>
                </a:cxnLst>
                <a:rect l="0" t="0" r="r" b="b"/>
                <a:pathLst>
                  <a:path w="4" h="6">
                    <a:moveTo>
                      <a:pt x="3" y="5"/>
                    </a:moveTo>
                    <a:cubicBezTo>
                      <a:pt x="4" y="1"/>
                      <a:pt x="2" y="0"/>
                      <a:pt x="1" y="0"/>
                    </a:cubicBezTo>
                    <a:cubicBezTo>
                      <a:pt x="0" y="0"/>
                      <a:pt x="3" y="6"/>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72"/>
              <p:cNvSpPr/>
              <p:nvPr/>
            </p:nvSpPr>
            <p:spPr bwMode="auto">
              <a:xfrm>
                <a:off x="6704" y="2195"/>
                <a:ext cx="3" cy="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2" y="2"/>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73"/>
              <p:cNvSpPr/>
              <p:nvPr/>
            </p:nvSpPr>
            <p:spPr bwMode="auto">
              <a:xfrm>
                <a:off x="6215" y="1787"/>
                <a:ext cx="16" cy="29"/>
              </a:xfrm>
              <a:custGeom>
                <a:avLst/>
                <a:gdLst>
                  <a:gd name="T0" fmla="*/ 6 w 12"/>
                  <a:gd name="T1" fmla="*/ 3 h 21"/>
                  <a:gd name="T2" fmla="*/ 2 w 12"/>
                  <a:gd name="T3" fmla="*/ 0 h 21"/>
                  <a:gd name="T4" fmla="*/ 2 w 12"/>
                  <a:gd name="T5" fmla="*/ 1 h 21"/>
                  <a:gd name="T6" fmla="*/ 1 w 12"/>
                  <a:gd name="T7" fmla="*/ 6 h 21"/>
                  <a:gd name="T8" fmla="*/ 0 w 12"/>
                  <a:gd name="T9" fmla="*/ 12 h 21"/>
                  <a:gd name="T10" fmla="*/ 2 w 12"/>
                  <a:gd name="T11" fmla="*/ 19 h 21"/>
                  <a:gd name="T12" fmla="*/ 7 w 12"/>
                  <a:gd name="T13" fmla="*/ 20 h 21"/>
                  <a:gd name="T14" fmla="*/ 11 w 12"/>
                  <a:gd name="T15" fmla="*/ 16 h 21"/>
                  <a:gd name="T16" fmla="*/ 10 w 12"/>
                  <a:gd name="T17" fmla="*/ 11 h 21"/>
                  <a:gd name="T18" fmla="*/ 6 w 12"/>
                  <a:gd name="T19"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1">
                    <a:moveTo>
                      <a:pt x="6" y="3"/>
                    </a:moveTo>
                    <a:cubicBezTo>
                      <a:pt x="5" y="2"/>
                      <a:pt x="3" y="0"/>
                      <a:pt x="2" y="0"/>
                    </a:cubicBezTo>
                    <a:cubicBezTo>
                      <a:pt x="1" y="0"/>
                      <a:pt x="2" y="0"/>
                      <a:pt x="2" y="1"/>
                    </a:cubicBezTo>
                    <a:cubicBezTo>
                      <a:pt x="2" y="2"/>
                      <a:pt x="2" y="6"/>
                      <a:pt x="1" y="6"/>
                    </a:cubicBezTo>
                    <a:cubicBezTo>
                      <a:pt x="0" y="7"/>
                      <a:pt x="0" y="10"/>
                      <a:pt x="0" y="12"/>
                    </a:cubicBezTo>
                    <a:cubicBezTo>
                      <a:pt x="0" y="13"/>
                      <a:pt x="0" y="17"/>
                      <a:pt x="2" y="19"/>
                    </a:cubicBezTo>
                    <a:cubicBezTo>
                      <a:pt x="3" y="21"/>
                      <a:pt x="5" y="21"/>
                      <a:pt x="7" y="20"/>
                    </a:cubicBezTo>
                    <a:cubicBezTo>
                      <a:pt x="9" y="19"/>
                      <a:pt x="11" y="18"/>
                      <a:pt x="11" y="16"/>
                    </a:cubicBezTo>
                    <a:cubicBezTo>
                      <a:pt x="12" y="15"/>
                      <a:pt x="11" y="13"/>
                      <a:pt x="10" y="11"/>
                    </a:cubicBezTo>
                    <a:cubicBezTo>
                      <a:pt x="9" y="9"/>
                      <a:pt x="7" y="5"/>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74"/>
              <p:cNvSpPr/>
              <p:nvPr/>
            </p:nvSpPr>
            <p:spPr bwMode="auto">
              <a:xfrm>
                <a:off x="5926" y="1956"/>
                <a:ext cx="56" cy="112"/>
              </a:xfrm>
              <a:custGeom>
                <a:avLst/>
                <a:gdLst>
                  <a:gd name="T0" fmla="*/ 39 w 41"/>
                  <a:gd name="T1" fmla="*/ 9 h 81"/>
                  <a:gd name="T2" fmla="*/ 35 w 41"/>
                  <a:gd name="T3" fmla="*/ 2 h 81"/>
                  <a:gd name="T4" fmla="*/ 33 w 41"/>
                  <a:gd name="T5" fmla="*/ 1 h 81"/>
                  <a:gd name="T6" fmla="*/ 32 w 41"/>
                  <a:gd name="T7" fmla="*/ 4 h 81"/>
                  <a:gd name="T8" fmla="*/ 31 w 41"/>
                  <a:gd name="T9" fmla="*/ 8 h 81"/>
                  <a:gd name="T10" fmla="*/ 29 w 41"/>
                  <a:gd name="T11" fmla="*/ 10 h 81"/>
                  <a:gd name="T12" fmla="*/ 26 w 41"/>
                  <a:gd name="T13" fmla="*/ 10 h 81"/>
                  <a:gd name="T14" fmla="*/ 27 w 41"/>
                  <a:gd name="T15" fmla="*/ 11 h 81"/>
                  <a:gd name="T16" fmla="*/ 26 w 41"/>
                  <a:gd name="T17" fmla="*/ 13 h 81"/>
                  <a:gd name="T18" fmla="*/ 26 w 41"/>
                  <a:gd name="T19" fmla="*/ 15 h 81"/>
                  <a:gd name="T20" fmla="*/ 26 w 41"/>
                  <a:gd name="T21" fmla="*/ 16 h 81"/>
                  <a:gd name="T22" fmla="*/ 23 w 41"/>
                  <a:gd name="T23" fmla="*/ 17 h 81"/>
                  <a:gd name="T24" fmla="*/ 20 w 41"/>
                  <a:gd name="T25" fmla="*/ 19 h 81"/>
                  <a:gd name="T26" fmla="*/ 17 w 41"/>
                  <a:gd name="T27" fmla="*/ 21 h 81"/>
                  <a:gd name="T28" fmla="*/ 17 w 41"/>
                  <a:gd name="T29" fmla="*/ 22 h 81"/>
                  <a:gd name="T30" fmla="*/ 14 w 41"/>
                  <a:gd name="T31" fmla="*/ 22 h 81"/>
                  <a:gd name="T32" fmla="*/ 9 w 41"/>
                  <a:gd name="T33" fmla="*/ 24 h 81"/>
                  <a:gd name="T34" fmla="*/ 7 w 41"/>
                  <a:gd name="T35" fmla="*/ 24 h 81"/>
                  <a:gd name="T36" fmla="*/ 4 w 41"/>
                  <a:gd name="T37" fmla="*/ 33 h 81"/>
                  <a:gd name="T38" fmla="*/ 6 w 41"/>
                  <a:gd name="T39" fmla="*/ 43 h 81"/>
                  <a:gd name="T40" fmla="*/ 5 w 41"/>
                  <a:gd name="T41" fmla="*/ 50 h 81"/>
                  <a:gd name="T42" fmla="*/ 1 w 41"/>
                  <a:gd name="T43" fmla="*/ 57 h 81"/>
                  <a:gd name="T44" fmla="*/ 0 w 41"/>
                  <a:gd name="T45" fmla="*/ 64 h 81"/>
                  <a:gd name="T46" fmla="*/ 3 w 41"/>
                  <a:gd name="T47" fmla="*/ 68 h 81"/>
                  <a:gd name="T48" fmla="*/ 2 w 41"/>
                  <a:gd name="T49" fmla="*/ 71 h 81"/>
                  <a:gd name="T50" fmla="*/ 5 w 41"/>
                  <a:gd name="T51" fmla="*/ 78 h 81"/>
                  <a:gd name="T52" fmla="*/ 12 w 41"/>
                  <a:gd name="T53" fmla="*/ 80 h 81"/>
                  <a:gd name="T54" fmla="*/ 19 w 41"/>
                  <a:gd name="T55" fmla="*/ 78 h 81"/>
                  <a:gd name="T56" fmla="*/ 25 w 41"/>
                  <a:gd name="T57" fmla="*/ 66 h 81"/>
                  <a:gd name="T58" fmla="*/ 31 w 41"/>
                  <a:gd name="T59" fmla="*/ 46 h 81"/>
                  <a:gd name="T60" fmla="*/ 36 w 41"/>
                  <a:gd name="T61" fmla="*/ 30 h 81"/>
                  <a:gd name="T62" fmla="*/ 37 w 41"/>
                  <a:gd name="T63" fmla="*/ 26 h 81"/>
                  <a:gd name="T64" fmla="*/ 36 w 41"/>
                  <a:gd name="T65" fmla="*/ 21 h 81"/>
                  <a:gd name="T66" fmla="*/ 38 w 41"/>
                  <a:gd name="T67" fmla="*/ 20 h 81"/>
                  <a:gd name="T68" fmla="*/ 40 w 41"/>
                  <a:gd name="T69" fmla="*/ 22 h 81"/>
                  <a:gd name="T70" fmla="*/ 40 w 41"/>
                  <a:gd name="T71" fmla="*/ 18 h 81"/>
                  <a:gd name="T72" fmla="*/ 39 w 41"/>
                  <a:gd name="T73" fmla="*/ 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 h="81">
                    <a:moveTo>
                      <a:pt x="39" y="9"/>
                    </a:moveTo>
                    <a:cubicBezTo>
                      <a:pt x="38" y="6"/>
                      <a:pt x="36" y="3"/>
                      <a:pt x="35" y="2"/>
                    </a:cubicBezTo>
                    <a:cubicBezTo>
                      <a:pt x="34" y="1"/>
                      <a:pt x="34" y="0"/>
                      <a:pt x="33" y="1"/>
                    </a:cubicBezTo>
                    <a:cubicBezTo>
                      <a:pt x="33" y="1"/>
                      <a:pt x="32" y="3"/>
                      <a:pt x="32" y="4"/>
                    </a:cubicBezTo>
                    <a:cubicBezTo>
                      <a:pt x="32" y="4"/>
                      <a:pt x="31" y="8"/>
                      <a:pt x="31" y="8"/>
                    </a:cubicBezTo>
                    <a:cubicBezTo>
                      <a:pt x="30" y="8"/>
                      <a:pt x="30" y="10"/>
                      <a:pt x="29" y="10"/>
                    </a:cubicBezTo>
                    <a:cubicBezTo>
                      <a:pt x="28" y="9"/>
                      <a:pt x="26" y="9"/>
                      <a:pt x="26" y="10"/>
                    </a:cubicBezTo>
                    <a:cubicBezTo>
                      <a:pt x="26" y="11"/>
                      <a:pt x="27" y="10"/>
                      <a:pt x="27" y="11"/>
                    </a:cubicBezTo>
                    <a:cubicBezTo>
                      <a:pt x="27" y="13"/>
                      <a:pt x="26" y="12"/>
                      <a:pt x="26" y="13"/>
                    </a:cubicBezTo>
                    <a:cubicBezTo>
                      <a:pt x="25" y="14"/>
                      <a:pt x="25" y="15"/>
                      <a:pt x="26" y="15"/>
                    </a:cubicBezTo>
                    <a:cubicBezTo>
                      <a:pt x="26" y="15"/>
                      <a:pt x="28" y="16"/>
                      <a:pt x="26" y="16"/>
                    </a:cubicBezTo>
                    <a:cubicBezTo>
                      <a:pt x="24" y="16"/>
                      <a:pt x="24" y="16"/>
                      <a:pt x="23" y="17"/>
                    </a:cubicBezTo>
                    <a:cubicBezTo>
                      <a:pt x="22" y="18"/>
                      <a:pt x="22" y="18"/>
                      <a:pt x="20" y="19"/>
                    </a:cubicBezTo>
                    <a:cubicBezTo>
                      <a:pt x="19" y="20"/>
                      <a:pt x="16" y="20"/>
                      <a:pt x="17" y="21"/>
                    </a:cubicBezTo>
                    <a:cubicBezTo>
                      <a:pt x="18" y="22"/>
                      <a:pt x="18" y="23"/>
                      <a:pt x="17" y="22"/>
                    </a:cubicBezTo>
                    <a:cubicBezTo>
                      <a:pt x="16" y="22"/>
                      <a:pt x="16" y="21"/>
                      <a:pt x="14" y="22"/>
                    </a:cubicBezTo>
                    <a:cubicBezTo>
                      <a:pt x="13" y="23"/>
                      <a:pt x="10" y="24"/>
                      <a:pt x="9" y="24"/>
                    </a:cubicBezTo>
                    <a:cubicBezTo>
                      <a:pt x="8" y="24"/>
                      <a:pt x="7" y="23"/>
                      <a:pt x="7" y="24"/>
                    </a:cubicBezTo>
                    <a:cubicBezTo>
                      <a:pt x="6" y="25"/>
                      <a:pt x="5" y="30"/>
                      <a:pt x="4" y="33"/>
                    </a:cubicBezTo>
                    <a:cubicBezTo>
                      <a:pt x="4" y="35"/>
                      <a:pt x="6" y="42"/>
                      <a:pt x="6" y="43"/>
                    </a:cubicBezTo>
                    <a:cubicBezTo>
                      <a:pt x="6" y="45"/>
                      <a:pt x="6" y="49"/>
                      <a:pt x="5" y="50"/>
                    </a:cubicBezTo>
                    <a:cubicBezTo>
                      <a:pt x="4" y="51"/>
                      <a:pt x="1" y="55"/>
                      <a:pt x="1" y="57"/>
                    </a:cubicBezTo>
                    <a:cubicBezTo>
                      <a:pt x="0" y="58"/>
                      <a:pt x="0" y="63"/>
                      <a:pt x="0" y="64"/>
                    </a:cubicBezTo>
                    <a:cubicBezTo>
                      <a:pt x="1" y="65"/>
                      <a:pt x="4" y="66"/>
                      <a:pt x="3" y="68"/>
                    </a:cubicBezTo>
                    <a:cubicBezTo>
                      <a:pt x="2" y="70"/>
                      <a:pt x="2" y="70"/>
                      <a:pt x="2" y="71"/>
                    </a:cubicBezTo>
                    <a:cubicBezTo>
                      <a:pt x="2" y="72"/>
                      <a:pt x="3" y="76"/>
                      <a:pt x="5" y="78"/>
                    </a:cubicBezTo>
                    <a:cubicBezTo>
                      <a:pt x="7" y="79"/>
                      <a:pt x="9" y="81"/>
                      <a:pt x="12" y="80"/>
                    </a:cubicBezTo>
                    <a:cubicBezTo>
                      <a:pt x="15" y="79"/>
                      <a:pt x="17" y="78"/>
                      <a:pt x="19" y="78"/>
                    </a:cubicBezTo>
                    <a:cubicBezTo>
                      <a:pt x="20" y="78"/>
                      <a:pt x="24" y="73"/>
                      <a:pt x="25" y="66"/>
                    </a:cubicBezTo>
                    <a:cubicBezTo>
                      <a:pt x="27" y="60"/>
                      <a:pt x="29" y="50"/>
                      <a:pt x="31" y="46"/>
                    </a:cubicBezTo>
                    <a:cubicBezTo>
                      <a:pt x="33" y="42"/>
                      <a:pt x="36" y="33"/>
                      <a:pt x="36" y="30"/>
                    </a:cubicBezTo>
                    <a:cubicBezTo>
                      <a:pt x="36" y="27"/>
                      <a:pt x="37" y="27"/>
                      <a:pt x="37" y="26"/>
                    </a:cubicBezTo>
                    <a:cubicBezTo>
                      <a:pt x="37" y="25"/>
                      <a:pt x="36" y="23"/>
                      <a:pt x="36" y="21"/>
                    </a:cubicBezTo>
                    <a:cubicBezTo>
                      <a:pt x="36" y="20"/>
                      <a:pt x="37" y="20"/>
                      <a:pt x="38" y="20"/>
                    </a:cubicBezTo>
                    <a:cubicBezTo>
                      <a:pt x="39" y="21"/>
                      <a:pt x="39" y="23"/>
                      <a:pt x="40" y="22"/>
                    </a:cubicBezTo>
                    <a:cubicBezTo>
                      <a:pt x="40" y="22"/>
                      <a:pt x="41" y="19"/>
                      <a:pt x="40" y="18"/>
                    </a:cubicBezTo>
                    <a:cubicBezTo>
                      <a:pt x="40" y="16"/>
                      <a:pt x="40" y="11"/>
                      <a:pt x="3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75"/>
              <p:cNvSpPr/>
              <p:nvPr/>
            </p:nvSpPr>
            <p:spPr bwMode="auto">
              <a:xfrm>
                <a:off x="6051" y="1187"/>
                <a:ext cx="18" cy="12"/>
              </a:xfrm>
              <a:custGeom>
                <a:avLst/>
                <a:gdLst>
                  <a:gd name="T0" fmla="*/ 2 w 13"/>
                  <a:gd name="T1" fmla="*/ 1 h 9"/>
                  <a:gd name="T2" fmla="*/ 2 w 13"/>
                  <a:gd name="T3" fmla="*/ 5 h 9"/>
                  <a:gd name="T4" fmla="*/ 7 w 13"/>
                  <a:gd name="T5" fmla="*/ 8 h 9"/>
                  <a:gd name="T6" fmla="*/ 10 w 13"/>
                  <a:gd name="T7" fmla="*/ 9 h 9"/>
                  <a:gd name="T8" fmla="*/ 11 w 13"/>
                  <a:gd name="T9" fmla="*/ 6 h 9"/>
                  <a:gd name="T10" fmla="*/ 5 w 13"/>
                  <a:gd name="T11" fmla="*/ 2 h 9"/>
                  <a:gd name="T12" fmla="*/ 2 w 1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2" y="1"/>
                    </a:moveTo>
                    <a:cubicBezTo>
                      <a:pt x="2" y="2"/>
                      <a:pt x="0" y="4"/>
                      <a:pt x="2" y="5"/>
                    </a:cubicBezTo>
                    <a:cubicBezTo>
                      <a:pt x="5" y="7"/>
                      <a:pt x="6" y="7"/>
                      <a:pt x="7" y="8"/>
                    </a:cubicBezTo>
                    <a:cubicBezTo>
                      <a:pt x="7" y="8"/>
                      <a:pt x="9" y="9"/>
                      <a:pt x="10" y="9"/>
                    </a:cubicBezTo>
                    <a:cubicBezTo>
                      <a:pt x="11" y="9"/>
                      <a:pt x="13" y="7"/>
                      <a:pt x="11" y="6"/>
                    </a:cubicBezTo>
                    <a:cubicBezTo>
                      <a:pt x="10" y="6"/>
                      <a:pt x="7" y="4"/>
                      <a:pt x="5" y="2"/>
                    </a:cubicBezTo>
                    <a:cubicBezTo>
                      <a:pt x="4" y="1"/>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76"/>
              <p:cNvSpPr/>
              <p:nvPr/>
            </p:nvSpPr>
            <p:spPr bwMode="auto">
              <a:xfrm>
                <a:off x="5970" y="1202"/>
                <a:ext cx="18" cy="11"/>
              </a:xfrm>
              <a:custGeom>
                <a:avLst/>
                <a:gdLst>
                  <a:gd name="T0" fmla="*/ 0 w 13"/>
                  <a:gd name="T1" fmla="*/ 3 h 8"/>
                  <a:gd name="T2" fmla="*/ 4 w 13"/>
                  <a:gd name="T3" fmla="*/ 8 h 8"/>
                  <a:gd name="T4" fmla="*/ 12 w 13"/>
                  <a:gd name="T5" fmla="*/ 4 h 8"/>
                  <a:gd name="T6" fmla="*/ 4 w 13"/>
                  <a:gd name="T7" fmla="*/ 0 h 8"/>
                  <a:gd name="T8" fmla="*/ 0 w 13"/>
                  <a:gd name="T9" fmla="*/ 3 h 8"/>
                </a:gdLst>
                <a:ahLst/>
                <a:cxnLst>
                  <a:cxn ang="0">
                    <a:pos x="T0" y="T1"/>
                  </a:cxn>
                  <a:cxn ang="0">
                    <a:pos x="T2" y="T3"/>
                  </a:cxn>
                  <a:cxn ang="0">
                    <a:pos x="T4" y="T5"/>
                  </a:cxn>
                  <a:cxn ang="0">
                    <a:pos x="T6" y="T7"/>
                  </a:cxn>
                  <a:cxn ang="0">
                    <a:pos x="T8" y="T9"/>
                  </a:cxn>
                </a:cxnLst>
                <a:rect l="0" t="0" r="r" b="b"/>
                <a:pathLst>
                  <a:path w="13" h="8">
                    <a:moveTo>
                      <a:pt x="0" y="3"/>
                    </a:moveTo>
                    <a:cubicBezTo>
                      <a:pt x="0" y="5"/>
                      <a:pt x="2" y="7"/>
                      <a:pt x="4" y="8"/>
                    </a:cubicBezTo>
                    <a:cubicBezTo>
                      <a:pt x="6" y="8"/>
                      <a:pt x="11" y="5"/>
                      <a:pt x="12" y="4"/>
                    </a:cubicBezTo>
                    <a:cubicBezTo>
                      <a:pt x="13" y="2"/>
                      <a:pt x="8" y="0"/>
                      <a:pt x="4" y="0"/>
                    </a:cubicBezTo>
                    <a:cubicBezTo>
                      <a:pt x="1" y="0"/>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77"/>
              <p:cNvSpPr/>
              <p:nvPr/>
            </p:nvSpPr>
            <p:spPr bwMode="auto">
              <a:xfrm>
                <a:off x="6142" y="1144"/>
                <a:ext cx="14" cy="9"/>
              </a:xfrm>
              <a:custGeom>
                <a:avLst/>
                <a:gdLst>
                  <a:gd name="T0" fmla="*/ 10 w 10"/>
                  <a:gd name="T1" fmla="*/ 3 h 6"/>
                  <a:gd name="T2" fmla="*/ 7 w 10"/>
                  <a:gd name="T3" fmla="*/ 0 h 6"/>
                  <a:gd name="T4" fmla="*/ 1 w 10"/>
                  <a:gd name="T5" fmla="*/ 0 h 6"/>
                  <a:gd name="T6" fmla="*/ 1 w 10"/>
                  <a:gd name="T7" fmla="*/ 5 h 6"/>
                  <a:gd name="T8" fmla="*/ 10 w 10"/>
                  <a:gd name="T9" fmla="*/ 3 h 6"/>
                </a:gdLst>
                <a:ahLst/>
                <a:cxnLst>
                  <a:cxn ang="0">
                    <a:pos x="T0" y="T1"/>
                  </a:cxn>
                  <a:cxn ang="0">
                    <a:pos x="T2" y="T3"/>
                  </a:cxn>
                  <a:cxn ang="0">
                    <a:pos x="T4" y="T5"/>
                  </a:cxn>
                  <a:cxn ang="0">
                    <a:pos x="T6" y="T7"/>
                  </a:cxn>
                  <a:cxn ang="0">
                    <a:pos x="T8" y="T9"/>
                  </a:cxn>
                </a:cxnLst>
                <a:rect l="0" t="0" r="r" b="b"/>
                <a:pathLst>
                  <a:path w="10" h="6">
                    <a:moveTo>
                      <a:pt x="10" y="3"/>
                    </a:moveTo>
                    <a:cubicBezTo>
                      <a:pt x="10" y="3"/>
                      <a:pt x="7" y="1"/>
                      <a:pt x="7" y="0"/>
                    </a:cubicBezTo>
                    <a:cubicBezTo>
                      <a:pt x="6" y="0"/>
                      <a:pt x="2" y="0"/>
                      <a:pt x="1" y="0"/>
                    </a:cubicBezTo>
                    <a:cubicBezTo>
                      <a:pt x="0" y="1"/>
                      <a:pt x="1" y="3"/>
                      <a:pt x="1" y="5"/>
                    </a:cubicBezTo>
                    <a:cubicBezTo>
                      <a:pt x="2" y="6"/>
                      <a:pt x="8" y="4"/>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78"/>
              <p:cNvSpPr/>
              <p:nvPr/>
            </p:nvSpPr>
            <p:spPr bwMode="auto">
              <a:xfrm>
                <a:off x="6453" y="1128"/>
                <a:ext cx="17" cy="8"/>
              </a:xfrm>
              <a:custGeom>
                <a:avLst/>
                <a:gdLst>
                  <a:gd name="T0" fmla="*/ 9 w 13"/>
                  <a:gd name="T1" fmla="*/ 1 h 6"/>
                  <a:gd name="T2" fmla="*/ 6 w 13"/>
                  <a:gd name="T3" fmla="*/ 1 h 6"/>
                  <a:gd name="T4" fmla="*/ 2 w 13"/>
                  <a:gd name="T5" fmla="*/ 3 h 6"/>
                  <a:gd name="T6" fmla="*/ 8 w 13"/>
                  <a:gd name="T7" fmla="*/ 6 h 6"/>
                  <a:gd name="T8" fmla="*/ 12 w 13"/>
                  <a:gd name="T9" fmla="*/ 2 h 6"/>
                  <a:gd name="T10" fmla="*/ 9 w 13"/>
                  <a:gd name="T11" fmla="*/ 1 h 6"/>
                </a:gdLst>
                <a:ahLst/>
                <a:cxnLst>
                  <a:cxn ang="0">
                    <a:pos x="T0" y="T1"/>
                  </a:cxn>
                  <a:cxn ang="0">
                    <a:pos x="T2" y="T3"/>
                  </a:cxn>
                  <a:cxn ang="0">
                    <a:pos x="T4" y="T5"/>
                  </a:cxn>
                  <a:cxn ang="0">
                    <a:pos x="T6" y="T7"/>
                  </a:cxn>
                  <a:cxn ang="0">
                    <a:pos x="T8" y="T9"/>
                  </a:cxn>
                  <a:cxn ang="0">
                    <a:pos x="T10" y="T11"/>
                  </a:cxn>
                </a:cxnLst>
                <a:rect l="0" t="0" r="r" b="b"/>
                <a:pathLst>
                  <a:path w="13" h="6">
                    <a:moveTo>
                      <a:pt x="9" y="1"/>
                    </a:moveTo>
                    <a:cubicBezTo>
                      <a:pt x="7" y="1"/>
                      <a:pt x="7" y="0"/>
                      <a:pt x="6" y="1"/>
                    </a:cubicBezTo>
                    <a:cubicBezTo>
                      <a:pt x="4" y="1"/>
                      <a:pt x="4" y="3"/>
                      <a:pt x="2" y="3"/>
                    </a:cubicBezTo>
                    <a:cubicBezTo>
                      <a:pt x="0" y="4"/>
                      <a:pt x="6" y="6"/>
                      <a:pt x="8" y="6"/>
                    </a:cubicBezTo>
                    <a:cubicBezTo>
                      <a:pt x="9" y="5"/>
                      <a:pt x="11" y="4"/>
                      <a:pt x="12" y="2"/>
                    </a:cubicBezTo>
                    <a:cubicBezTo>
                      <a:pt x="13" y="0"/>
                      <a:pt x="11"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79"/>
              <p:cNvSpPr/>
              <p:nvPr/>
            </p:nvSpPr>
            <p:spPr bwMode="auto">
              <a:xfrm>
                <a:off x="6085" y="1015"/>
                <a:ext cx="22" cy="9"/>
              </a:xfrm>
              <a:custGeom>
                <a:avLst/>
                <a:gdLst>
                  <a:gd name="T0" fmla="*/ 1 w 16"/>
                  <a:gd name="T1" fmla="*/ 5 h 7"/>
                  <a:gd name="T2" fmla="*/ 4 w 16"/>
                  <a:gd name="T3" fmla="*/ 7 h 7"/>
                  <a:gd name="T4" fmla="*/ 12 w 16"/>
                  <a:gd name="T5" fmla="*/ 5 h 7"/>
                  <a:gd name="T6" fmla="*/ 16 w 16"/>
                  <a:gd name="T7" fmla="*/ 3 h 7"/>
                  <a:gd name="T8" fmla="*/ 13 w 16"/>
                  <a:gd name="T9" fmla="*/ 1 h 7"/>
                  <a:gd name="T10" fmla="*/ 10 w 16"/>
                  <a:gd name="T11" fmla="*/ 1 h 7"/>
                  <a:gd name="T12" fmla="*/ 5 w 16"/>
                  <a:gd name="T13" fmla="*/ 3 h 7"/>
                  <a:gd name="T14" fmla="*/ 1 w 16"/>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 y="5"/>
                    </a:moveTo>
                    <a:cubicBezTo>
                      <a:pt x="0" y="5"/>
                      <a:pt x="1" y="7"/>
                      <a:pt x="4" y="7"/>
                    </a:cubicBezTo>
                    <a:cubicBezTo>
                      <a:pt x="6" y="6"/>
                      <a:pt x="10" y="7"/>
                      <a:pt x="12" y="5"/>
                    </a:cubicBezTo>
                    <a:cubicBezTo>
                      <a:pt x="15" y="4"/>
                      <a:pt x="16" y="5"/>
                      <a:pt x="16" y="3"/>
                    </a:cubicBezTo>
                    <a:cubicBezTo>
                      <a:pt x="16" y="1"/>
                      <a:pt x="15" y="1"/>
                      <a:pt x="13" y="1"/>
                    </a:cubicBezTo>
                    <a:cubicBezTo>
                      <a:pt x="11" y="1"/>
                      <a:pt x="11" y="0"/>
                      <a:pt x="10" y="1"/>
                    </a:cubicBezTo>
                    <a:cubicBezTo>
                      <a:pt x="8" y="2"/>
                      <a:pt x="6" y="3"/>
                      <a:pt x="5" y="3"/>
                    </a:cubicBezTo>
                    <a:cubicBezTo>
                      <a:pt x="4" y="3"/>
                      <a:pt x="2"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80"/>
              <p:cNvSpPr/>
              <p:nvPr/>
            </p:nvSpPr>
            <p:spPr bwMode="auto">
              <a:xfrm>
                <a:off x="6058" y="1020"/>
                <a:ext cx="25" cy="10"/>
              </a:xfrm>
              <a:custGeom>
                <a:avLst/>
                <a:gdLst>
                  <a:gd name="T0" fmla="*/ 3 w 18"/>
                  <a:gd name="T1" fmla="*/ 6 h 7"/>
                  <a:gd name="T2" fmla="*/ 10 w 18"/>
                  <a:gd name="T3" fmla="*/ 7 h 7"/>
                  <a:gd name="T4" fmla="*/ 17 w 18"/>
                  <a:gd name="T5" fmla="*/ 1 h 7"/>
                  <a:gd name="T6" fmla="*/ 12 w 18"/>
                  <a:gd name="T7" fmla="*/ 1 h 7"/>
                  <a:gd name="T8" fmla="*/ 3 w 18"/>
                  <a:gd name="T9" fmla="*/ 1 h 7"/>
                  <a:gd name="T10" fmla="*/ 3 w 18"/>
                  <a:gd name="T11" fmla="*/ 6 h 7"/>
                </a:gdLst>
                <a:ahLst/>
                <a:cxnLst>
                  <a:cxn ang="0">
                    <a:pos x="T0" y="T1"/>
                  </a:cxn>
                  <a:cxn ang="0">
                    <a:pos x="T2" y="T3"/>
                  </a:cxn>
                  <a:cxn ang="0">
                    <a:pos x="T4" y="T5"/>
                  </a:cxn>
                  <a:cxn ang="0">
                    <a:pos x="T6" y="T7"/>
                  </a:cxn>
                  <a:cxn ang="0">
                    <a:pos x="T8" y="T9"/>
                  </a:cxn>
                  <a:cxn ang="0">
                    <a:pos x="T10" y="T11"/>
                  </a:cxn>
                </a:cxnLst>
                <a:rect l="0" t="0" r="r" b="b"/>
                <a:pathLst>
                  <a:path w="18" h="7">
                    <a:moveTo>
                      <a:pt x="3" y="6"/>
                    </a:moveTo>
                    <a:cubicBezTo>
                      <a:pt x="5" y="6"/>
                      <a:pt x="8" y="6"/>
                      <a:pt x="10" y="7"/>
                    </a:cubicBezTo>
                    <a:cubicBezTo>
                      <a:pt x="11" y="7"/>
                      <a:pt x="18" y="3"/>
                      <a:pt x="17" y="1"/>
                    </a:cubicBezTo>
                    <a:cubicBezTo>
                      <a:pt x="16" y="0"/>
                      <a:pt x="14" y="1"/>
                      <a:pt x="12" y="1"/>
                    </a:cubicBezTo>
                    <a:cubicBezTo>
                      <a:pt x="11" y="1"/>
                      <a:pt x="4" y="1"/>
                      <a:pt x="3" y="1"/>
                    </a:cubicBezTo>
                    <a:cubicBezTo>
                      <a:pt x="2" y="2"/>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81"/>
              <p:cNvSpPr/>
              <p:nvPr/>
            </p:nvSpPr>
            <p:spPr bwMode="auto">
              <a:xfrm>
                <a:off x="6041" y="1029"/>
                <a:ext cx="18" cy="5"/>
              </a:xfrm>
              <a:custGeom>
                <a:avLst/>
                <a:gdLst>
                  <a:gd name="T0" fmla="*/ 1 w 13"/>
                  <a:gd name="T1" fmla="*/ 1 h 4"/>
                  <a:gd name="T2" fmla="*/ 2 w 13"/>
                  <a:gd name="T3" fmla="*/ 4 h 4"/>
                  <a:gd name="T4" fmla="*/ 7 w 13"/>
                  <a:gd name="T5" fmla="*/ 2 h 4"/>
                  <a:gd name="T6" fmla="*/ 11 w 13"/>
                  <a:gd name="T7" fmla="*/ 1 h 4"/>
                  <a:gd name="T8" fmla="*/ 3 w 13"/>
                  <a:gd name="T9" fmla="*/ 0 h 4"/>
                  <a:gd name="T10" fmla="*/ 1 w 13"/>
                  <a:gd name="T11" fmla="*/ 1 h 4"/>
                </a:gdLst>
                <a:ahLst/>
                <a:cxnLst>
                  <a:cxn ang="0">
                    <a:pos x="T0" y="T1"/>
                  </a:cxn>
                  <a:cxn ang="0">
                    <a:pos x="T2" y="T3"/>
                  </a:cxn>
                  <a:cxn ang="0">
                    <a:pos x="T4" y="T5"/>
                  </a:cxn>
                  <a:cxn ang="0">
                    <a:pos x="T6" y="T7"/>
                  </a:cxn>
                  <a:cxn ang="0">
                    <a:pos x="T8" y="T9"/>
                  </a:cxn>
                  <a:cxn ang="0">
                    <a:pos x="T10" y="T11"/>
                  </a:cxn>
                </a:cxnLst>
                <a:rect l="0" t="0" r="r" b="b"/>
                <a:pathLst>
                  <a:path w="13" h="4">
                    <a:moveTo>
                      <a:pt x="1" y="1"/>
                    </a:moveTo>
                    <a:cubicBezTo>
                      <a:pt x="2" y="2"/>
                      <a:pt x="2" y="4"/>
                      <a:pt x="2" y="4"/>
                    </a:cubicBezTo>
                    <a:cubicBezTo>
                      <a:pt x="2" y="4"/>
                      <a:pt x="6" y="3"/>
                      <a:pt x="7" y="2"/>
                    </a:cubicBezTo>
                    <a:cubicBezTo>
                      <a:pt x="8" y="0"/>
                      <a:pt x="10" y="1"/>
                      <a:pt x="11" y="1"/>
                    </a:cubicBezTo>
                    <a:cubicBezTo>
                      <a:pt x="13" y="1"/>
                      <a:pt x="5" y="0"/>
                      <a:pt x="3"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82"/>
              <p:cNvSpPr/>
              <p:nvPr/>
            </p:nvSpPr>
            <p:spPr bwMode="auto">
              <a:xfrm>
                <a:off x="6030" y="1030"/>
                <a:ext cx="11" cy="7"/>
              </a:xfrm>
              <a:custGeom>
                <a:avLst/>
                <a:gdLst>
                  <a:gd name="T0" fmla="*/ 7 w 8"/>
                  <a:gd name="T1" fmla="*/ 4 h 5"/>
                  <a:gd name="T2" fmla="*/ 8 w 8"/>
                  <a:gd name="T3" fmla="*/ 1 h 5"/>
                  <a:gd name="T4" fmla="*/ 4 w 8"/>
                  <a:gd name="T5" fmla="*/ 0 h 5"/>
                  <a:gd name="T6" fmla="*/ 1 w 8"/>
                  <a:gd name="T7" fmla="*/ 3 h 5"/>
                  <a:gd name="T8" fmla="*/ 7 w 8"/>
                  <a:gd name="T9" fmla="*/ 4 h 5"/>
                </a:gdLst>
                <a:ahLst/>
                <a:cxnLst>
                  <a:cxn ang="0">
                    <a:pos x="T0" y="T1"/>
                  </a:cxn>
                  <a:cxn ang="0">
                    <a:pos x="T2" y="T3"/>
                  </a:cxn>
                  <a:cxn ang="0">
                    <a:pos x="T4" y="T5"/>
                  </a:cxn>
                  <a:cxn ang="0">
                    <a:pos x="T6" y="T7"/>
                  </a:cxn>
                  <a:cxn ang="0">
                    <a:pos x="T8" y="T9"/>
                  </a:cxn>
                </a:cxnLst>
                <a:rect l="0" t="0" r="r" b="b"/>
                <a:pathLst>
                  <a:path w="8" h="5">
                    <a:moveTo>
                      <a:pt x="7" y="4"/>
                    </a:moveTo>
                    <a:cubicBezTo>
                      <a:pt x="7" y="4"/>
                      <a:pt x="8" y="2"/>
                      <a:pt x="8" y="1"/>
                    </a:cubicBezTo>
                    <a:cubicBezTo>
                      <a:pt x="8" y="0"/>
                      <a:pt x="6" y="0"/>
                      <a:pt x="4" y="0"/>
                    </a:cubicBezTo>
                    <a:cubicBezTo>
                      <a:pt x="2" y="0"/>
                      <a:pt x="2" y="1"/>
                      <a:pt x="1" y="3"/>
                    </a:cubicBezTo>
                    <a:cubicBezTo>
                      <a:pt x="0" y="5"/>
                      <a:pt x="5" y="5"/>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83"/>
              <p:cNvSpPr/>
              <p:nvPr/>
            </p:nvSpPr>
            <p:spPr bwMode="auto">
              <a:xfrm>
                <a:off x="6004" y="1027"/>
                <a:ext cx="10" cy="7"/>
              </a:xfrm>
              <a:custGeom>
                <a:avLst/>
                <a:gdLst>
                  <a:gd name="T0" fmla="*/ 5 w 7"/>
                  <a:gd name="T1" fmla="*/ 4 h 5"/>
                  <a:gd name="T2" fmla="*/ 4 w 7"/>
                  <a:gd name="T3" fmla="*/ 1 h 5"/>
                  <a:gd name="T4" fmla="*/ 1 w 7"/>
                  <a:gd name="T5" fmla="*/ 4 h 5"/>
                  <a:gd name="T6" fmla="*/ 5 w 7"/>
                  <a:gd name="T7" fmla="*/ 4 h 5"/>
                </a:gdLst>
                <a:ahLst/>
                <a:cxnLst>
                  <a:cxn ang="0">
                    <a:pos x="T0" y="T1"/>
                  </a:cxn>
                  <a:cxn ang="0">
                    <a:pos x="T2" y="T3"/>
                  </a:cxn>
                  <a:cxn ang="0">
                    <a:pos x="T4" y="T5"/>
                  </a:cxn>
                  <a:cxn ang="0">
                    <a:pos x="T6" y="T7"/>
                  </a:cxn>
                </a:cxnLst>
                <a:rect l="0" t="0" r="r" b="b"/>
                <a:pathLst>
                  <a:path w="7" h="5">
                    <a:moveTo>
                      <a:pt x="5" y="4"/>
                    </a:moveTo>
                    <a:cubicBezTo>
                      <a:pt x="7" y="4"/>
                      <a:pt x="5" y="2"/>
                      <a:pt x="4" y="1"/>
                    </a:cubicBezTo>
                    <a:cubicBezTo>
                      <a:pt x="2" y="0"/>
                      <a:pt x="2" y="2"/>
                      <a:pt x="1" y="4"/>
                    </a:cubicBezTo>
                    <a:cubicBezTo>
                      <a:pt x="0" y="5"/>
                      <a:pt x="4"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84"/>
              <p:cNvSpPr/>
              <p:nvPr/>
            </p:nvSpPr>
            <p:spPr bwMode="auto">
              <a:xfrm>
                <a:off x="5962" y="1019"/>
                <a:ext cx="37" cy="15"/>
              </a:xfrm>
              <a:custGeom>
                <a:avLst/>
                <a:gdLst>
                  <a:gd name="T0" fmla="*/ 13 w 27"/>
                  <a:gd name="T1" fmla="*/ 5 h 11"/>
                  <a:gd name="T2" fmla="*/ 7 w 27"/>
                  <a:gd name="T3" fmla="*/ 6 h 11"/>
                  <a:gd name="T4" fmla="*/ 3 w 27"/>
                  <a:gd name="T5" fmla="*/ 7 h 11"/>
                  <a:gd name="T6" fmla="*/ 6 w 27"/>
                  <a:gd name="T7" fmla="*/ 7 h 11"/>
                  <a:gd name="T8" fmla="*/ 5 w 27"/>
                  <a:gd name="T9" fmla="*/ 8 h 11"/>
                  <a:gd name="T10" fmla="*/ 1 w 27"/>
                  <a:gd name="T11" fmla="*/ 8 h 11"/>
                  <a:gd name="T12" fmla="*/ 0 w 27"/>
                  <a:gd name="T13" fmla="*/ 10 h 11"/>
                  <a:gd name="T14" fmla="*/ 1 w 27"/>
                  <a:gd name="T15" fmla="*/ 11 h 11"/>
                  <a:gd name="T16" fmla="*/ 4 w 27"/>
                  <a:gd name="T17" fmla="*/ 10 h 11"/>
                  <a:gd name="T18" fmla="*/ 5 w 27"/>
                  <a:gd name="T19" fmla="*/ 11 h 11"/>
                  <a:gd name="T20" fmla="*/ 10 w 27"/>
                  <a:gd name="T21" fmla="*/ 10 h 11"/>
                  <a:gd name="T22" fmla="*/ 10 w 27"/>
                  <a:gd name="T23" fmla="*/ 9 h 11"/>
                  <a:gd name="T24" fmla="*/ 13 w 27"/>
                  <a:gd name="T25" fmla="*/ 8 h 11"/>
                  <a:gd name="T26" fmla="*/ 16 w 27"/>
                  <a:gd name="T27" fmla="*/ 7 h 11"/>
                  <a:gd name="T28" fmla="*/ 23 w 27"/>
                  <a:gd name="T29" fmla="*/ 6 h 11"/>
                  <a:gd name="T30" fmla="*/ 26 w 27"/>
                  <a:gd name="T31" fmla="*/ 4 h 11"/>
                  <a:gd name="T32" fmla="*/ 23 w 27"/>
                  <a:gd name="T33" fmla="*/ 2 h 11"/>
                  <a:gd name="T34" fmla="*/ 20 w 27"/>
                  <a:gd name="T35" fmla="*/ 2 h 11"/>
                  <a:gd name="T36" fmla="*/ 17 w 27"/>
                  <a:gd name="T37" fmla="*/ 1 h 11"/>
                  <a:gd name="T38" fmla="*/ 12 w 27"/>
                  <a:gd name="T39" fmla="*/ 2 h 11"/>
                  <a:gd name="T40" fmla="*/ 15 w 27"/>
                  <a:gd name="T41" fmla="*/ 4 h 11"/>
                  <a:gd name="T42" fmla="*/ 13 w 27"/>
                  <a:gd name="T4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11">
                    <a:moveTo>
                      <a:pt x="13" y="5"/>
                    </a:moveTo>
                    <a:cubicBezTo>
                      <a:pt x="11" y="6"/>
                      <a:pt x="9" y="6"/>
                      <a:pt x="7" y="6"/>
                    </a:cubicBezTo>
                    <a:cubicBezTo>
                      <a:pt x="4" y="6"/>
                      <a:pt x="4" y="7"/>
                      <a:pt x="3" y="7"/>
                    </a:cubicBezTo>
                    <a:cubicBezTo>
                      <a:pt x="2" y="7"/>
                      <a:pt x="5" y="7"/>
                      <a:pt x="6" y="7"/>
                    </a:cubicBezTo>
                    <a:cubicBezTo>
                      <a:pt x="7" y="7"/>
                      <a:pt x="6" y="8"/>
                      <a:pt x="5" y="8"/>
                    </a:cubicBezTo>
                    <a:cubicBezTo>
                      <a:pt x="3" y="8"/>
                      <a:pt x="2" y="8"/>
                      <a:pt x="1" y="8"/>
                    </a:cubicBezTo>
                    <a:cubicBezTo>
                      <a:pt x="0" y="8"/>
                      <a:pt x="0" y="9"/>
                      <a:pt x="0" y="10"/>
                    </a:cubicBezTo>
                    <a:cubicBezTo>
                      <a:pt x="0" y="11"/>
                      <a:pt x="0" y="11"/>
                      <a:pt x="1" y="11"/>
                    </a:cubicBezTo>
                    <a:cubicBezTo>
                      <a:pt x="2" y="10"/>
                      <a:pt x="2" y="10"/>
                      <a:pt x="4" y="10"/>
                    </a:cubicBezTo>
                    <a:cubicBezTo>
                      <a:pt x="6" y="10"/>
                      <a:pt x="5" y="11"/>
                      <a:pt x="5" y="11"/>
                    </a:cubicBezTo>
                    <a:cubicBezTo>
                      <a:pt x="6" y="11"/>
                      <a:pt x="9" y="10"/>
                      <a:pt x="10" y="10"/>
                    </a:cubicBezTo>
                    <a:cubicBezTo>
                      <a:pt x="11" y="10"/>
                      <a:pt x="11" y="9"/>
                      <a:pt x="10" y="9"/>
                    </a:cubicBezTo>
                    <a:cubicBezTo>
                      <a:pt x="8" y="8"/>
                      <a:pt x="11" y="8"/>
                      <a:pt x="13" y="8"/>
                    </a:cubicBezTo>
                    <a:cubicBezTo>
                      <a:pt x="14" y="9"/>
                      <a:pt x="15" y="8"/>
                      <a:pt x="16" y="7"/>
                    </a:cubicBezTo>
                    <a:cubicBezTo>
                      <a:pt x="17" y="6"/>
                      <a:pt x="18" y="6"/>
                      <a:pt x="23" y="6"/>
                    </a:cubicBezTo>
                    <a:cubicBezTo>
                      <a:pt x="23" y="6"/>
                      <a:pt x="25" y="4"/>
                      <a:pt x="26" y="4"/>
                    </a:cubicBezTo>
                    <a:cubicBezTo>
                      <a:pt x="27" y="4"/>
                      <a:pt x="24" y="3"/>
                      <a:pt x="23" y="2"/>
                    </a:cubicBezTo>
                    <a:cubicBezTo>
                      <a:pt x="21" y="2"/>
                      <a:pt x="20" y="2"/>
                      <a:pt x="20" y="2"/>
                    </a:cubicBezTo>
                    <a:cubicBezTo>
                      <a:pt x="19" y="2"/>
                      <a:pt x="19" y="2"/>
                      <a:pt x="17" y="1"/>
                    </a:cubicBezTo>
                    <a:cubicBezTo>
                      <a:pt x="15" y="0"/>
                      <a:pt x="15" y="2"/>
                      <a:pt x="12" y="2"/>
                    </a:cubicBezTo>
                    <a:cubicBezTo>
                      <a:pt x="10" y="2"/>
                      <a:pt x="13" y="3"/>
                      <a:pt x="15" y="4"/>
                    </a:cubicBezTo>
                    <a:cubicBezTo>
                      <a:pt x="17" y="5"/>
                      <a:pt x="15" y="4"/>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85"/>
              <p:cNvSpPr/>
              <p:nvPr/>
            </p:nvSpPr>
            <p:spPr bwMode="auto">
              <a:xfrm>
                <a:off x="5944" y="1020"/>
                <a:ext cx="30" cy="10"/>
              </a:xfrm>
              <a:custGeom>
                <a:avLst/>
                <a:gdLst>
                  <a:gd name="T0" fmla="*/ 6 w 22"/>
                  <a:gd name="T1" fmla="*/ 4 h 7"/>
                  <a:gd name="T2" fmla="*/ 8 w 22"/>
                  <a:gd name="T3" fmla="*/ 6 h 7"/>
                  <a:gd name="T4" fmla="*/ 10 w 22"/>
                  <a:gd name="T5" fmla="*/ 4 h 7"/>
                  <a:gd name="T6" fmla="*/ 15 w 22"/>
                  <a:gd name="T7" fmla="*/ 3 h 7"/>
                  <a:gd name="T8" fmla="*/ 18 w 22"/>
                  <a:gd name="T9" fmla="*/ 3 h 7"/>
                  <a:gd name="T10" fmla="*/ 21 w 22"/>
                  <a:gd name="T11" fmla="*/ 4 h 7"/>
                  <a:gd name="T12" fmla="*/ 22 w 22"/>
                  <a:gd name="T13" fmla="*/ 3 h 7"/>
                  <a:gd name="T14" fmla="*/ 20 w 22"/>
                  <a:gd name="T15" fmla="*/ 1 h 7"/>
                  <a:gd name="T16" fmla="*/ 15 w 22"/>
                  <a:gd name="T17" fmla="*/ 0 h 7"/>
                  <a:gd name="T18" fmla="*/ 12 w 22"/>
                  <a:gd name="T19" fmla="*/ 2 h 7"/>
                  <a:gd name="T20" fmla="*/ 6 w 22"/>
                  <a:gd name="T21" fmla="*/ 3 h 7"/>
                  <a:gd name="T22" fmla="*/ 2 w 22"/>
                  <a:gd name="T23" fmla="*/ 3 h 7"/>
                  <a:gd name="T24" fmla="*/ 6 w 22"/>
                  <a:gd name="T2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
                    <a:moveTo>
                      <a:pt x="6" y="4"/>
                    </a:moveTo>
                    <a:cubicBezTo>
                      <a:pt x="7" y="4"/>
                      <a:pt x="7" y="5"/>
                      <a:pt x="8" y="6"/>
                    </a:cubicBezTo>
                    <a:cubicBezTo>
                      <a:pt x="9" y="7"/>
                      <a:pt x="9" y="5"/>
                      <a:pt x="10" y="4"/>
                    </a:cubicBezTo>
                    <a:cubicBezTo>
                      <a:pt x="12" y="4"/>
                      <a:pt x="14" y="3"/>
                      <a:pt x="15" y="3"/>
                    </a:cubicBezTo>
                    <a:cubicBezTo>
                      <a:pt x="16" y="3"/>
                      <a:pt x="16" y="3"/>
                      <a:pt x="18" y="3"/>
                    </a:cubicBezTo>
                    <a:cubicBezTo>
                      <a:pt x="19" y="2"/>
                      <a:pt x="19" y="3"/>
                      <a:pt x="21" y="4"/>
                    </a:cubicBezTo>
                    <a:cubicBezTo>
                      <a:pt x="22" y="4"/>
                      <a:pt x="22" y="4"/>
                      <a:pt x="22" y="3"/>
                    </a:cubicBezTo>
                    <a:cubicBezTo>
                      <a:pt x="22" y="2"/>
                      <a:pt x="22" y="2"/>
                      <a:pt x="20" y="1"/>
                    </a:cubicBezTo>
                    <a:cubicBezTo>
                      <a:pt x="17" y="0"/>
                      <a:pt x="17" y="0"/>
                      <a:pt x="15" y="0"/>
                    </a:cubicBezTo>
                    <a:cubicBezTo>
                      <a:pt x="14" y="0"/>
                      <a:pt x="14" y="2"/>
                      <a:pt x="12" y="2"/>
                    </a:cubicBezTo>
                    <a:cubicBezTo>
                      <a:pt x="10" y="2"/>
                      <a:pt x="8" y="3"/>
                      <a:pt x="6" y="3"/>
                    </a:cubicBezTo>
                    <a:cubicBezTo>
                      <a:pt x="4" y="3"/>
                      <a:pt x="4" y="3"/>
                      <a:pt x="2" y="3"/>
                    </a:cubicBezTo>
                    <a:cubicBezTo>
                      <a:pt x="0" y="4"/>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86"/>
              <p:cNvSpPr/>
              <p:nvPr/>
            </p:nvSpPr>
            <p:spPr bwMode="auto">
              <a:xfrm>
                <a:off x="6028" y="1023"/>
                <a:ext cx="12" cy="3"/>
              </a:xfrm>
              <a:custGeom>
                <a:avLst/>
                <a:gdLst>
                  <a:gd name="T0" fmla="*/ 4 w 9"/>
                  <a:gd name="T1" fmla="*/ 0 h 2"/>
                  <a:gd name="T2" fmla="*/ 6 w 9"/>
                  <a:gd name="T3" fmla="*/ 1 h 2"/>
                  <a:gd name="T4" fmla="*/ 4 w 9"/>
                  <a:gd name="T5" fmla="*/ 0 h 2"/>
                </a:gdLst>
                <a:ahLst/>
                <a:cxnLst>
                  <a:cxn ang="0">
                    <a:pos x="T0" y="T1"/>
                  </a:cxn>
                  <a:cxn ang="0">
                    <a:pos x="T2" y="T3"/>
                  </a:cxn>
                  <a:cxn ang="0">
                    <a:pos x="T4" y="T5"/>
                  </a:cxn>
                </a:cxnLst>
                <a:rect l="0" t="0" r="r" b="b"/>
                <a:pathLst>
                  <a:path w="9" h="2">
                    <a:moveTo>
                      <a:pt x="4" y="0"/>
                    </a:moveTo>
                    <a:cubicBezTo>
                      <a:pt x="0" y="0"/>
                      <a:pt x="3" y="1"/>
                      <a:pt x="6" y="1"/>
                    </a:cubicBezTo>
                    <a:cubicBezTo>
                      <a:pt x="8" y="2"/>
                      <a:pt x="9"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87"/>
              <p:cNvSpPr/>
              <p:nvPr/>
            </p:nvSpPr>
            <p:spPr bwMode="auto">
              <a:xfrm>
                <a:off x="6012" y="1020"/>
                <a:ext cx="21" cy="4"/>
              </a:xfrm>
              <a:custGeom>
                <a:avLst/>
                <a:gdLst>
                  <a:gd name="T0" fmla="*/ 9 w 15"/>
                  <a:gd name="T1" fmla="*/ 2 h 3"/>
                  <a:gd name="T2" fmla="*/ 6 w 15"/>
                  <a:gd name="T3" fmla="*/ 0 h 3"/>
                  <a:gd name="T4" fmla="*/ 9 w 15"/>
                  <a:gd name="T5" fmla="*/ 2 h 3"/>
                </a:gdLst>
                <a:ahLst/>
                <a:cxnLst>
                  <a:cxn ang="0">
                    <a:pos x="T0" y="T1"/>
                  </a:cxn>
                  <a:cxn ang="0">
                    <a:pos x="T2" y="T3"/>
                  </a:cxn>
                  <a:cxn ang="0">
                    <a:pos x="T4" y="T5"/>
                  </a:cxn>
                </a:cxnLst>
                <a:rect l="0" t="0" r="r" b="b"/>
                <a:pathLst>
                  <a:path w="15" h="3">
                    <a:moveTo>
                      <a:pt x="9" y="2"/>
                    </a:moveTo>
                    <a:cubicBezTo>
                      <a:pt x="15" y="2"/>
                      <a:pt x="12" y="0"/>
                      <a:pt x="6" y="0"/>
                    </a:cubicBezTo>
                    <a:cubicBezTo>
                      <a:pt x="0" y="0"/>
                      <a:pt x="6" y="3"/>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88"/>
              <p:cNvSpPr/>
              <p:nvPr/>
            </p:nvSpPr>
            <p:spPr bwMode="auto">
              <a:xfrm>
                <a:off x="6019" y="1016"/>
                <a:ext cx="29" cy="7"/>
              </a:xfrm>
              <a:custGeom>
                <a:avLst/>
                <a:gdLst>
                  <a:gd name="T0" fmla="*/ 11 w 21"/>
                  <a:gd name="T1" fmla="*/ 3 h 5"/>
                  <a:gd name="T2" fmla="*/ 16 w 21"/>
                  <a:gd name="T3" fmla="*/ 5 h 5"/>
                  <a:gd name="T4" fmla="*/ 18 w 21"/>
                  <a:gd name="T5" fmla="*/ 4 h 5"/>
                  <a:gd name="T6" fmla="*/ 17 w 21"/>
                  <a:gd name="T7" fmla="*/ 2 h 5"/>
                  <a:gd name="T8" fmla="*/ 20 w 21"/>
                  <a:gd name="T9" fmla="*/ 2 h 5"/>
                  <a:gd name="T10" fmla="*/ 13 w 21"/>
                  <a:gd name="T11" fmla="*/ 1 h 5"/>
                  <a:gd name="T12" fmla="*/ 8 w 21"/>
                  <a:gd name="T13" fmla="*/ 1 h 5"/>
                  <a:gd name="T14" fmla="*/ 2 w 21"/>
                  <a:gd name="T15" fmla="*/ 1 h 5"/>
                  <a:gd name="T16" fmla="*/ 5 w 21"/>
                  <a:gd name="T17" fmla="*/ 2 h 5"/>
                  <a:gd name="T18" fmla="*/ 11 w 21"/>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5">
                    <a:moveTo>
                      <a:pt x="11" y="3"/>
                    </a:moveTo>
                    <a:cubicBezTo>
                      <a:pt x="12" y="4"/>
                      <a:pt x="15" y="5"/>
                      <a:pt x="16" y="5"/>
                    </a:cubicBezTo>
                    <a:cubicBezTo>
                      <a:pt x="18" y="5"/>
                      <a:pt x="17" y="4"/>
                      <a:pt x="18" y="4"/>
                    </a:cubicBezTo>
                    <a:cubicBezTo>
                      <a:pt x="20" y="4"/>
                      <a:pt x="18" y="3"/>
                      <a:pt x="17" y="2"/>
                    </a:cubicBezTo>
                    <a:cubicBezTo>
                      <a:pt x="16" y="2"/>
                      <a:pt x="21" y="2"/>
                      <a:pt x="20" y="2"/>
                    </a:cubicBezTo>
                    <a:cubicBezTo>
                      <a:pt x="19" y="1"/>
                      <a:pt x="14" y="1"/>
                      <a:pt x="13" y="1"/>
                    </a:cubicBezTo>
                    <a:cubicBezTo>
                      <a:pt x="11" y="0"/>
                      <a:pt x="10" y="1"/>
                      <a:pt x="8" y="1"/>
                    </a:cubicBezTo>
                    <a:cubicBezTo>
                      <a:pt x="6" y="1"/>
                      <a:pt x="4" y="1"/>
                      <a:pt x="2" y="1"/>
                    </a:cubicBezTo>
                    <a:cubicBezTo>
                      <a:pt x="0" y="1"/>
                      <a:pt x="3" y="2"/>
                      <a:pt x="5" y="2"/>
                    </a:cubicBezTo>
                    <a:cubicBezTo>
                      <a:pt x="7" y="2"/>
                      <a:pt x="9" y="3"/>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89"/>
              <p:cNvSpPr/>
              <p:nvPr/>
            </p:nvSpPr>
            <p:spPr bwMode="auto">
              <a:xfrm>
                <a:off x="6048" y="1020"/>
                <a:ext cx="8" cy="3"/>
              </a:xfrm>
              <a:custGeom>
                <a:avLst/>
                <a:gdLst>
                  <a:gd name="T0" fmla="*/ 4 w 6"/>
                  <a:gd name="T1" fmla="*/ 2 h 2"/>
                  <a:gd name="T2" fmla="*/ 2 w 6"/>
                  <a:gd name="T3" fmla="*/ 0 h 2"/>
                  <a:gd name="T4" fmla="*/ 4 w 6"/>
                  <a:gd name="T5" fmla="*/ 2 h 2"/>
                </a:gdLst>
                <a:ahLst/>
                <a:cxnLst>
                  <a:cxn ang="0">
                    <a:pos x="T0" y="T1"/>
                  </a:cxn>
                  <a:cxn ang="0">
                    <a:pos x="T2" y="T3"/>
                  </a:cxn>
                  <a:cxn ang="0">
                    <a:pos x="T4" y="T5"/>
                  </a:cxn>
                </a:cxnLst>
                <a:rect l="0" t="0" r="r" b="b"/>
                <a:pathLst>
                  <a:path w="6" h="2">
                    <a:moveTo>
                      <a:pt x="4" y="2"/>
                    </a:moveTo>
                    <a:cubicBezTo>
                      <a:pt x="6" y="2"/>
                      <a:pt x="4" y="0"/>
                      <a:pt x="2" y="0"/>
                    </a:cubicBezTo>
                    <a:cubicBezTo>
                      <a:pt x="0" y="0"/>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90"/>
              <p:cNvSpPr/>
              <p:nvPr/>
            </p:nvSpPr>
            <p:spPr bwMode="auto">
              <a:xfrm>
                <a:off x="6050" y="1018"/>
                <a:ext cx="2" cy="2"/>
              </a:xfrm>
              <a:custGeom>
                <a:avLst/>
                <a:gdLst>
                  <a:gd name="T0" fmla="*/ 0 w 2"/>
                  <a:gd name="T1" fmla="*/ 1 h 2"/>
                  <a:gd name="T2" fmla="*/ 1 w 2"/>
                  <a:gd name="T3" fmla="*/ 1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1"/>
                      <a:pt x="1" y="1"/>
                      <a:pt x="1" y="1"/>
                    </a:cubicBezTo>
                    <a:cubicBezTo>
                      <a:pt x="2" y="2"/>
                      <a:pt x="2" y="1"/>
                      <a:pt x="2" y="0"/>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91"/>
              <p:cNvSpPr/>
              <p:nvPr/>
            </p:nvSpPr>
            <p:spPr bwMode="auto">
              <a:xfrm>
                <a:off x="6030" y="1009"/>
                <a:ext cx="24" cy="7"/>
              </a:xfrm>
              <a:custGeom>
                <a:avLst/>
                <a:gdLst>
                  <a:gd name="T0" fmla="*/ 4 w 17"/>
                  <a:gd name="T1" fmla="*/ 3 h 5"/>
                  <a:gd name="T2" fmla="*/ 7 w 17"/>
                  <a:gd name="T3" fmla="*/ 3 h 5"/>
                  <a:gd name="T4" fmla="*/ 10 w 17"/>
                  <a:gd name="T5" fmla="*/ 5 h 5"/>
                  <a:gd name="T6" fmla="*/ 12 w 17"/>
                  <a:gd name="T7" fmla="*/ 5 h 5"/>
                  <a:gd name="T8" fmla="*/ 10 w 17"/>
                  <a:gd name="T9" fmla="*/ 3 h 5"/>
                  <a:gd name="T10" fmla="*/ 15 w 17"/>
                  <a:gd name="T11" fmla="*/ 2 h 5"/>
                  <a:gd name="T12" fmla="*/ 15 w 17"/>
                  <a:gd name="T13" fmla="*/ 1 h 5"/>
                  <a:gd name="T14" fmla="*/ 9 w 17"/>
                  <a:gd name="T15" fmla="*/ 0 h 5"/>
                  <a:gd name="T16" fmla="*/ 10 w 17"/>
                  <a:gd name="T17" fmla="*/ 1 h 5"/>
                  <a:gd name="T18" fmla="*/ 9 w 17"/>
                  <a:gd name="T19" fmla="*/ 2 h 5"/>
                  <a:gd name="T20" fmla="*/ 3 w 17"/>
                  <a:gd name="T21" fmla="*/ 3 h 5"/>
                  <a:gd name="T22" fmla="*/ 0 w 17"/>
                  <a:gd name="T23" fmla="*/ 4 h 5"/>
                  <a:gd name="T24" fmla="*/ 4 w 17"/>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5">
                    <a:moveTo>
                      <a:pt x="4" y="3"/>
                    </a:moveTo>
                    <a:cubicBezTo>
                      <a:pt x="5" y="3"/>
                      <a:pt x="6" y="3"/>
                      <a:pt x="7" y="3"/>
                    </a:cubicBezTo>
                    <a:cubicBezTo>
                      <a:pt x="8" y="3"/>
                      <a:pt x="9" y="5"/>
                      <a:pt x="10" y="5"/>
                    </a:cubicBezTo>
                    <a:cubicBezTo>
                      <a:pt x="10" y="5"/>
                      <a:pt x="11" y="5"/>
                      <a:pt x="12" y="5"/>
                    </a:cubicBezTo>
                    <a:cubicBezTo>
                      <a:pt x="11" y="5"/>
                      <a:pt x="9" y="3"/>
                      <a:pt x="10" y="3"/>
                    </a:cubicBezTo>
                    <a:cubicBezTo>
                      <a:pt x="11" y="3"/>
                      <a:pt x="13" y="2"/>
                      <a:pt x="15" y="2"/>
                    </a:cubicBezTo>
                    <a:cubicBezTo>
                      <a:pt x="17" y="1"/>
                      <a:pt x="17" y="1"/>
                      <a:pt x="15" y="1"/>
                    </a:cubicBezTo>
                    <a:cubicBezTo>
                      <a:pt x="13" y="0"/>
                      <a:pt x="12" y="0"/>
                      <a:pt x="9" y="0"/>
                    </a:cubicBezTo>
                    <a:cubicBezTo>
                      <a:pt x="7" y="0"/>
                      <a:pt x="9" y="1"/>
                      <a:pt x="10" y="1"/>
                    </a:cubicBezTo>
                    <a:cubicBezTo>
                      <a:pt x="11" y="1"/>
                      <a:pt x="11" y="2"/>
                      <a:pt x="9" y="2"/>
                    </a:cubicBezTo>
                    <a:cubicBezTo>
                      <a:pt x="7" y="2"/>
                      <a:pt x="5" y="3"/>
                      <a:pt x="3" y="3"/>
                    </a:cubicBezTo>
                    <a:cubicBezTo>
                      <a:pt x="1" y="3"/>
                      <a:pt x="1" y="3"/>
                      <a:pt x="0" y="4"/>
                    </a:cubicBezTo>
                    <a:cubicBezTo>
                      <a:pt x="0" y="4"/>
                      <a:pt x="3"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92"/>
              <p:cNvSpPr/>
              <p:nvPr/>
            </p:nvSpPr>
            <p:spPr bwMode="auto">
              <a:xfrm>
                <a:off x="6080" y="1007"/>
                <a:ext cx="16" cy="1"/>
              </a:xfrm>
              <a:custGeom>
                <a:avLst/>
                <a:gdLst>
                  <a:gd name="T0" fmla="*/ 10 w 12"/>
                  <a:gd name="T1" fmla="*/ 1 h 1"/>
                  <a:gd name="T2" fmla="*/ 3 w 12"/>
                  <a:gd name="T3" fmla="*/ 0 h 1"/>
                  <a:gd name="T4" fmla="*/ 10 w 12"/>
                  <a:gd name="T5" fmla="*/ 1 h 1"/>
                </a:gdLst>
                <a:ahLst/>
                <a:cxnLst>
                  <a:cxn ang="0">
                    <a:pos x="T0" y="T1"/>
                  </a:cxn>
                  <a:cxn ang="0">
                    <a:pos x="T2" y="T3"/>
                  </a:cxn>
                  <a:cxn ang="0">
                    <a:pos x="T4" y="T5"/>
                  </a:cxn>
                </a:cxnLst>
                <a:rect l="0" t="0" r="r" b="b"/>
                <a:pathLst>
                  <a:path w="12" h="1">
                    <a:moveTo>
                      <a:pt x="10" y="1"/>
                    </a:moveTo>
                    <a:cubicBezTo>
                      <a:pt x="12" y="0"/>
                      <a:pt x="6" y="0"/>
                      <a:pt x="3" y="0"/>
                    </a:cubicBezTo>
                    <a:cubicBezTo>
                      <a:pt x="0" y="0"/>
                      <a:pt x="8" y="1"/>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93"/>
              <p:cNvSpPr/>
              <p:nvPr/>
            </p:nvSpPr>
            <p:spPr bwMode="auto">
              <a:xfrm>
                <a:off x="6050" y="1002"/>
                <a:ext cx="11" cy="3"/>
              </a:xfrm>
              <a:custGeom>
                <a:avLst/>
                <a:gdLst>
                  <a:gd name="T0" fmla="*/ 4 w 8"/>
                  <a:gd name="T1" fmla="*/ 2 h 2"/>
                  <a:gd name="T2" fmla="*/ 6 w 8"/>
                  <a:gd name="T3" fmla="*/ 1 h 2"/>
                  <a:gd name="T4" fmla="*/ 0 w 8"/>
                  <a:gd name="T5" fmla="*/ 1 h 2"/>
                  <a:gd name="T6" fmla="*/ 4 w 8"/>
                  <a:gd name="T7" fmla="*/ 2 h 2"/>
                </a:gdLst>
                <a:ahLst/>
                <a:cxnLst>
                  <a:cxn ang="0">
                    <a:pos x="T0" y="T1"/>
                  </a:cxn>
                  <a:cxn ang="0">
                    <a:pos x="T2" y="T3"/>
                  </a:cxn>
                  <a:cxn ang="0">
                    <a:pos x="T4" y="T5"/>
                  </a:cxn>
                  <a:cxn ang="0">
                    <a:pos x="T6" y="T7"/>
                  </a:cxn>
                </a:cxnLst>
                <a:rect l="0" t="0" r="r" b="b"/>
                <a:pathLst>
                  <a:path w="8" h="2">
                    <a:moveTo>
                      <a:pt x="4" y="2"/>
                    </a:moveTo>
                    <a:cubicBezTo>
                      <a:pt x="5" y="2"/>
                      <a:pt x="8" y="1"/>
                      <a:pt x="6" y="1"/>
                    </a:cubicBezTo>
                    <a:cubicBezTo>
                      <a:pt x="4" y="1"/>
                      <a:pt x="0" y="0"/>
                      <a:pt x="0" y="1"/>
                    </a:cubicBezTo>
                    <a:cubicBezTo>
                      <a:pt x="0" y="2"/>
                      <a:pt x="3"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94"/>
              <p:cNvSpPr/>
              <p:nvPr/>
            </p:nvSpPr>
            <p:spPr bwMode="auto">
              <a:xfrm>
                <a:off x="6062" y="1016"/>
                <a:ext cx="18" cy="4"/>
              </a:xfrm>
              <a:custGeom>
                <a:avLst/>
                <a:gdLst>
                  <a:gd name="T0" fmla="*/ 11 w 13"/>
                  <a:gd name="T1" fmla="*/ 1 h 3"/>
                  <a:gd name="T2" fmla="*/ 3 w 13"/>
                  <a:gd name="T3" fmla="*/ 1 h 3"/>
                  <a:gd name="T4" fmla="*/ 8 w 13"/>
                  <a:gd name="T5" fmla="*/ 3 h 3"/>
                  <a:gd name="T6" fmla="*/ 11 w 13"/>
                  <a:gd name="T7" fmla="*/ 1 h 3"/>
                </a:gdLst>
                <a:ahLst/>
                <a:cxnLst>
                  <a:cxn ang="0">
                    <a:pos x="T0" y="T1"/>
                  </a:cxn>
                  <a:cxn ang="0">
                    <a:pos x="T2" y="T3"/>
                  </a:cxn>
                  <a:cxn ang="0">
                    <a:pos x="T4" y="T5"/>
                  </a:cxn>
                  <a:cxn ang="0">
                    <a:pos x="T6" y="T7"/>
                  </a:cxn>
                </a:cxnLst>
                <a:rect l="0" t="0" r="r" b="b"/>
                <a:pathLst>
                  <a:path w="13" h="3">
                    <a:moveTo>
                      <a:pt x="11" y="1"/>
                    </a:moveTo>
                    <a:cubicBezTo>
                      <a:pt x="13" y="0"/>
                      <a:pt x="6" y="1"/>
                      <a:pt x="3" y="1"/>
                    </a:cubicBezTo>
                    <a:cubicBezTo>
                      <a:pt x="0" y="2"/>
                      <a:pt x="4" y="3"/>
                      <a:pt x="8" y="3"/>
                    </a:cubicBezTo>
                    <a:cubicBezTo>
                      <a:pt x="12" y="3"/>
                      <a:pt x="9"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95"/>
              <p:cNvSpPr/>
              <p:nvPr/>
            </p:nvSpPr>
            <p:spPr bwMode="auto">
              <a:xfrm>
                <a:off x="6055" y="1035"/>
                <a:ext cx="10" cy="3"/>
              </a:xfrm>
              <a:custGeom>
                <a:avLst/>
                <a:gdLst>
                  <a:gd name="T0" fmla="*/ 3 w 7"/>
                  <a:gd name="T1" fmla="*/ 2 h 2"/>
                  <a:gd name="T2" fmla="*/ 2 w 7"/>
                  <a:gd name="T3" fmla="*/ 0 h 2"/>
                  <a:gd name="T4" fmla="*/ 3 w 7"/>
                  <a:gd name="T5" fmla="*/ 2 h 2"/>
                </a:gdLst>
                <a:ahLst/>
                <a:cxnLst>
                  <a:cxn ang="0">
                    <a:pos x="T0" y="T1"/>
                  </a:cxn>
                  <a:cxn ang="0">
                    <a:pos x="T2" y="T3"/>
                  </a:cxn>
                  <a:cxn ang="0">
                    <a:pos x="T4" y="T5"/>
                  </a:cxn>
                </a:cxnLst>
                <a:rect l="0" t="0" r="r" b="b"/>
                <a:pathLst>
                  <a:path w="7" h="2">
                    <a:moveTo>
                      <a:pt x="3" y="2"/>
                    </a:moveTo>
                    <a:cubicBezTo>
                      <a:pt x="7" y="2"/>
                      <a:pt x="5" y="0"/>
                      <a:pt x="2" y="0"/>
                    </a:cubicBezTo>
                    <a:cubicBezTo>
                      <a:pt x="0" y="0"/>
                      <a:pt x="2"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96"/>
              <p:cNvSpPr/>
              <p:nvPr/>
            </p:nvSpPr>
            <p:spPr bwMode="auto">
              <a:xfrm>
                <a:off x="6212" y="1019"/>
                <a:ext cx="12" cy="4"/>
              </a:xfrm>
              <a:custGeom>
                <a:avLst/>
                <a:gdLst>
                  <a:gd name="T0" fmla="*/ 5 w 9"/>
                  <a:gd name="T1" fmla="*/ 3 h 3"/>
                  <a:gd name="T2" fmla="*/ 8 w 9"/>
                  <a:gd name="T3" fmla="*/ 1 h 3"/>
                  <a:gd name="T4" fmla="*/ 2 w 9"/>
                  <a:gd name="T5" fmla="*/ 1 h 3"/>
                  <a:gd name="T6" fmla="*/ 5 w 9"/>
                  <a:gd name="T7" fmla="*/ 3 h 3"/>
                </a:gdLst>
                <a:ahLst/>
                <a:cxnLst>
                  <a:cxn ang="0">
                    <a:pos x="T0" y="T1"/>
                  </a:cxn>
                  <a:cxn ang="0">
                    <a:pos x="T2" y="T3"/>
                  </a:cxn>
                  <a:cxn ang="0">
                    <a:pos x="T4" y="T5"/>
                  </a:cxn>
                  <a:cxn ang="0">
                    <a:pos x="T6" y="T7"/>
                  </a:cxn>
                </a:cxnLst>
                <a:rect l="0" t="0" r="r" b="b"/>
                <a:pathLst>
                  <a:path w="9" h="3">
                    <a:moveTo>
                      <a:pt x="5" y="3"/>
                    </a:moveTo>
                    <a:cubicBezTo>
                      <a:pt x="5" y="3"/>
                      <a:pt x="7" y="2"/>
                      <a:pt x="8" y="1"/>
                    </a:cubicBezTo>
                    <a:cubicBezTo>
                      <a:pt x="9" y="1"/>
                      <a:pt x="5" y="0"/>
                      <a:pt x="2" y="1"/>
                    </a:cubicBezTo>
                    <a:cubicBezTo>
                      <a:pt x="0" y="2"/>
                      <a:pt x="2" y="3"/>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97"/>
              <p:cNvSpPr/>
              <p:nvPr/>
            </p:nvSpPr>
            <p:spPr bwMode="auto">
              <a:xfrm>
                <a:off x="6297" y="1015"/>
                <a:ext cx="8" cy="4"/>
              </a:xfrm>
              <a:custGeom>
                <a:avLst/>
                <a:gdLst>
                  <a:gd name="T0" fmla="*/ 6 w 6"/>
                  <a:gd name="T1" fmla="*/ 1 h 3"/>
                  <a:gd name="T2" fmla="*/ 0 w 6"/>
                  <a:gd name="T3" fmla="*/ 1 h 3"/>
                  <a:gd name="T4" fmla="*/ 6 w 6"/>
                  <a:gd name="T5" fmla="*/ 1 h 3"/>
                </a:gdLst>
                <a:ahLst/>
                <a:cxnLst>
                  <a:cxn ang="0">
                    <a:pos x="T0" y="T1"/>
                  </a:cxn>
                  <a:cxn ang="0">
                    <a:pos x="T2" y="T3"/>
                  </a:cxn>
                  <a:cxn ang="0">
                    <a:pos x="T4" y="T5"/>
                  </a:cxn>
                </a:cxnLst>
                <a:rect l="0" t="0" r="r" b="b"/>
                <a:pathLst>
                  <a:path w="6" h="3">
                    <a:moveTo>
                      <a:pt x="6" y="1"/>
                    </a:moveTo>
                    <a:cubicBezTo>
                      <a:pt x="6" y="0"/>
                      <a:pt x="0" y="0"/>
                      <a:pt x="0" y="1"/>
                    </a:cubicBezTo>
                    <a:cubicBezTo>
                      <a:pt x="0" y="2"/>
                      <a:pt x="6"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98"/>
              <p:cNvSpPr/>
              <p:nvPr/>
            </p:nvSpPr>
            <p:spPr bwMode="auto">
              <a:xfrm>
                <a:off x="6209" y="1151"/>
                <a:ext cx="8" cy="6"/>
              </a:xfrm>
              <a:custGeom>
                <a:avLst/>
                <a:gdLst>
                  <a:gd name="T0" fmla="*/ 4 w 6"/>
                  <a:gd name="T1" fmla="*/ 1 h 4"/>
                  <a:gd name="T2" fmla="*/ 1 w 6"/>
                  <a:gd name="T3" fmla="*/ 2 h 4"/>
                  <a:gd name="T4" fmla="*/ 5 w 6"/>
                  <a:gd name="T5" fmla="*/ 4 h 4"/>
                  <a:gd name="T6" fmla="*/ 4 w 6"/>
                  <a:gd name="T7" fmla="*/ 1 h 4"/>
                </a:gdLst>
                <a:ahLst/>
                <a:cxnLst>
                  <a:cxn ang="0">
                    <a:pos x="T0" y="T1"/>
                  </a:cxn>
                  <a:cxn ang="0">
                    <a:pos x="T2" y="T3"/>
                  </a:cxn>
                  <a:cxn ang="0">
                    <a:pos x="T4" y="T5"/>
                  </a:cxn>
                  <a:cxn ang="0">
                    <a:pos x="T6" y="T7"/>
                  </a:cxn>
                </a:cxnLst>
                <a:rect l="0" t="0" r="r" b="b"/>
                <a:pathLst>
                  <a:path w="6" h="4">
                    <a:moveTo>
                      <a:pt x="4" y="1"/>
                    </a:moveTo>
                    <a:cubicBezTo>
                      <a:pt x="3" y="0"/>
                      <a:pt x="2" y="0"/>
                      <a:pt x="1" y="2"/>
                    </a:cubicBezTo>
                    <a:cubicBezTo>
                      <a:pt x="0" y="3"/>
                      <a:pt x="3" y="4"/>
                      <a:pt x="5" y="4"/>
                    </a:cubicBezTo>
                    <a:cubicBezTo>
                      <a:pt x="6" y="4"/>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99"/>
              <p:cNvSpPr/>
              <p:nvPr/>
            </p:nvSpPr>
            <p:spPr bwMode="auto">
              <a:xfrm>
                <a:off x="6967" y="2003"/>
                <a:ext cx="12" cy="8"/>
              </a:xfrm>
              <a:custGeom>
                <a:avLst/>
                <a:gdLst>
                  <a:gd name="T0" fmla="*/ 6 w 9"/>
                  <a:gd name="T1" fmla="*/ 0 h 6"/>
                  <a:gd name="T2" fmla="*/ 2 w 9"/>
                  <a:gd name="T3" fmla="*/ 3 h 6"/>
                  <a:gd name="T4" fmla="*/ 9 w 9"/>
                  <a:gd name="T5" fmla="*/ 4 h 6"/>
                  <a:gd name="T6" fmla="*/ 6 w 9"/>
                  <a:gd name="T7" fmla="*/ 0 h 6"/>
                </a:gdLst>
                <a:ahLst/>
                <a:cxnLst>
                  <a:cxn ang="0">
                    <a:pos x="T0" y="T1"/>
                  </a:cxn>
                  <a:cxn ang="0">
                    <a:pos x="T2" y="T3"/>
                  </a:cxn>
                  <a:cxn ang="0">
                    <a:pos x="T4" y="T5"/>
                  </a:cxn>
                  <a:cxn ang="0">
                    <a:pos x="T6" y="T7"/>
                  </a:cxn>
                </a:cxnLst>
                <a:rect l="0" t="0" r="r" b="b"/>
                <a:pathLst>
                  <a:path w="9" h="6">
                    <a:moveTo>
                      <a:pt x="6" y="0"/>
                    </a:moveTo>
                    <a:cubicBezTo>
                      <a:pt x="3" y="0"/>
                      <a:pt x="0" y="2"/>
                      <a:pt x="2" y="3"/>
                    </a:cubicBezTo>
                    <a:cubicBezTo>
                      <a:pt x="3" y="4"/>
                      <a:pt x="8" y="6"/>
                      <a:pt x="9" y="4"/>
                    </a:cubicBezTo>
                    <a:cubicBezTo>
                      <a:pt x="9" y="1"/>
                      <a:pt x="8"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400"/>
              <p:cNvSpPr/>
              <p:nvPr/>
            </p:nvSpPr>
            <p:spPr bwMode="auto">
              <a:xfrm>
                <a:off x="6979" y="1992"/>
                <a:ext cx="13" cy="8"/>
              </a:xfrm>
              <a:custGeom>
                <a:avLst/>
                <a:gdLst>
                  <a:gd name="T0" fmla="*/ 8 w 9"/>
                  <a:gd name="T1" fmla="*/ 1 h 6"/>
                  <a:gd name="T2" fmla="*/ 6 w 9"/>
                  <a:gd name="T3" fmla="*/ 1 h 6"/>
                  <a:gd name="T4" fmla="*/ 0 w 9"/>
                  <a:gd name="T5" fmla="*/ 5 h 6"/>
                  <a:gd name="T6" fmla="*/ 5 w 9"/>
                  <a:gd name="T7" fmla="*/ 4 h 6"/>
                  <a:gd name="T8" fmla="*/ 8 w 9"/>
                  <a:gd name="T9" fmla="*/ 3 h 6"/>
                  <a:gd name="T10" fmla="*/ 8 w 9"/>
                  <a:gd name="T11" fmla="*/ 1 h 6"/>
                </a:gdLst>
                <a:ahLst/>
                <a:cxnLst>
                  <a:cxn ang="0">
                    <a:pos x="T0" y="T1"/>
                  </a:cxn>
                  <a:cxn ang="0">
                    <a:pos x="T2" y="T3"/>
                  </a:cxn>
                  <a:cxn ang="0">
                    <a:pos x="T4" y="T5"/>
                  </a:cxn>
                  <a:cxn ang="0">
                    <a:pos x="T6" y="T7"/>
                  </a:cxn>
                  <a:cxn ang="0">
                    <a:pos x="T8" y="T9"/>
                  </a:cxn>
                  <a:cxn ang="0">
                    <a:pos x="T10" y="T11"/>
                  </a:cxn>
                </a:cxnLst>
                <a:rect l="0" t="0" r="r" b="b"/>
                <a:pathLst>
                  <a:path w="9" h="6">
                    <a:moveTo>
                      <a:pt x="8" y="1"/>
                    </a:moveTo>
                    <a:cubicBezTo>
                      <a:pt x="9" y="1"/>
                      <a:pt x="7" y="0"/>
                      <a:pt x="6" y="1"/>
                    </a:cubicBezTo>
                    <a:cubicBezTo>
                      <a:pt x="4" y="2"/>
                      <a:pt x="0" y="4"/>
                      <a:pt x="0" y="5"/>
                    </a:cubicBezTo>
                    <a:cubicBezTo>
                      <a:pt x="0" y="6"/>
                      <a:pt x="3" y="4"/>
                      <a:pt x="5" y="4"/>
                    </a:cubicBezTo>
                    <a:cubicBezTo>
                      <a:pt x="6" y="4"/>
                      <a:pt x="8" y="3"/>
                      <a:pt x="8" y="3"/>
                    </a:cubicBezTo>
                    <a:cubicBezTo>
                      <a:pt x="8" y="2"/>
                      <a:pt x="7" y="2"/>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401"/>
              <p:cNvSpPr/>
              <p:nvPr/>
            </p:nvSpPr>
            <p:spPr bwMode="auto">
              <a:xfrm>
                <a:off x="5663" y="1500"/>
                <a:ext cx="8" cy="19"/>
              </a:xfrm>
              <a:custGeom>
                <a:avLst/>
                <a:gdLst>
                  <a:gd name="T0" fmla="*/ 5 w 6"/>
                  <a:gd name="T1" fmla="*/ 2 h 14"/>
                  <a:gd name="T2" fmla="*/ 0 w 6"/>
                  <a:gd name="T3" fmla="*/ 6 h 14"/>
                  <a:gd name="T4" fmla="*/ 3 w 6"/>
                  <a:gd name="T5" fmla="*/ 12 h 14"/>
                  <a:gd name="T6" fmla="*/ 5 w 6"/>
                  <a:gd name="T7" fmla="*/ 9 h 14"/>
                  <a:gd name="T8" fmla="*/ 5 w 6"/>
                  <a:gd name="T9" fmla="*/ 2 h 14"/>
                </a:gdLst>
                <a:ahLst/>
                <a:cxnLst>
                  <a:cxn ang="0">
                    <a:pos x="T0" y="T1"/>
                  </a:cxn>
                  <a:cxn ang="0">
                    <a:pos x="T2" y="T3"/>
                  </a:cxn>
                  <a:cxn ang="0">
                    <a:pos x="T4" y="T5"/>
                  </a:cxn>
                  <a:cxn ang="0">
                    <a:pos x="T6" y="T7"/>
                  </a:cxn>
                  <a:cxn ang="0">
                    <a:pos x="T8" y="T9"/>
                  </a:cxn>
                </a:cxnLst>
                <a:rect l="0" t="0" r="r" b="b"/>
                <a:pathLst>
                  <a:path w="6" h="14">
                    <a:moveTo>
                      <a:pt x="5" y="2"/>
                    </a:moveTo>
                    <a:cubicBezTo>
                      <a:pt x="5" y="0"/>
                      <a:pt x="1" y="3"/>
                      <a:pt x="0" y="6"/>
                    </a:cubicBezTo>
                    <a:cubicBezTo>
                      <a:pt x="0" y="8"/>
                      <a:pt x="1" y="10"/>
                      <a:pt x="3" y="12"/>
                    </a:cubicBezTo>
                    <a:cubicBezTo>
                      <a:pt x="5" y="14"/>
                      <a:pt x="4" y="10"/>
                      <a:pt x="5" y="9"/>
                    </a:cubicBezTo>
                    <a:cubicBezTo>
                      <a:pt x="6" y="7"/>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402"/>
              <p:cNvSpPr/>
              <p:nvPr/>
            </p:nvSpPr>
            <p:spPr bwMode="auto">
              <a:xfrm>
                <a:off x="5659" y="1518"/>
                <a:ext cx="14" cy="22"/>
              </a:xfrm>
              <a:custGeom>
                <a:avLst/>
                <a:gdLst>
                  <a:gd name="T0" fmla="*/ 2 w 10"/>
                  <a:gd name="T1" fmla="*/ 3 h 16"/>
                  <a:gd name="T2" fmla="*/ 0 w 10"/>
                  <a:gd name="T3" fmla="*/ 3 h 16"/>
                  <a:gd name="T4" fmla="*/ 1 w 10"/>
                  <a:gd name="T5" fmla="*/ 7 h 16"/>
                  <a:gd name="T6" fmla="*/ 3 w 10"/>
                  <a:gd name="T7" fmla="*/ 13 h 16"/>
                  <a:gd name="T8" fmla="*/ 4 w 10"/>
                  <a:gd name="T9" fmla="*/ 16 h 16"/>
                  <a:gd name="T10" fmla="*/ 9 w 10"/>
                  <a:gd name="T11" fmla="*/ 11 h 16"/>
                  <a:gd name="T12" fmla="*/ 9 w 10"/>
                  <a:gd name="T13" fmla="*/ 3 h 16"/>
                  <a:gd name="T14" fmla="*/ 7 w 10"/>
                  <a:gd name="T15" fmla="*/ 1 h 16"/>
                  <a:gd name="T16" fmla="*/ 2 w 10"/>
                  <a:gd name="T1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6">
                    <a:moveTo>
                      <a:pt x="2" y="3"/>
                    </a:moveTo>
                    <a:cubicBezTo>
                      <a:pt x="1" y="2"/>
                      <a:pt x="0" y="1"/>
                      <a:pt x="0" y="3"/>
                    </a:cubicBezTo>
                    <a:cubicBezTo>
                      <a:pt x="0" y="5"/>
                      <a:pt x="1" y="5"/>
                      <a:pt x="1" y="7"/>
                    </a:cubicBezTo>
                    <a:cubicBezTo>
                      <a:pt x="1" y="9"/>
                      <a:pt x="3" y="11"/>
                      <a:pt x="3" y="13"/>
                    </a:cubicBezTo>
                    <a:cubicBezTo>
                      <a:pt x="2" y="15"/>
                      <a:pt x="3" y="16"/>
                      <a:pt x="4" y="16"/>
                    </a:cubicBezTo>
                    <a:cubicBezTo>
                      <a:pt x="5" y="15"/>
                      <a:pt x="9" y="15"/>
                      <a:pt x="9" y="11"/>
                    </a:cubicBezTo>
                    <a:cubicBezTo>
                      <a:pt x="9" y="8"/>
                      <a:pt x="10" y="3"/>
                      <a:pt x="9" y="3"/>
                    </a:cubicBezTo>
                    <a:cubicBezTo>
                      <a:pt x="7" y="3"/>
                      <a:pt x="9" y="0"/>
                      <a:pt x="7" y="1"/>
                    </a:cubicBezTo>
                    <a:cubicBezTo>
                      <a:pt x="5" y="2"/>
                      <a:pt x="3"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403"/>
              <p:cNvSpPr/>
              <p:nvPr/>
            </p:nvSpPr>
            <p:spPr bwMode="auto">
              <a:xfrm>
                <a:off x="5692" y="1545"/>
                <a:ext cx="26" cy="13"/>
              </a:xfrm>
              <a:custGeom>
                <a:avLst/>
                <a:gdLst>
                  <a:gd name="T0" fmla="*/ 17 w 19"/>
                  <a:gd name="T1" fmla="*/ 0 h 9"/>
                  <a:gd name="T2" fmla="*/ 10 w 19"/>
                  <a:gd name="T3" fmla="*/ 1 h 9"/>
                  <a:gd name="T4" fmla="*/ 5 w 19"/>
                  <a:gd name="T5" fmla="*/ 1 h 9"/>
                  <a:gd name="T6" fmla="*/ 1 w 19"/>
                  <a:gd name="T7" fmla="*/ 2 h 9"/>
                  <a:gd name="T8" fmla="*/ 6 w 19"/>
                  <a:gd name="T9" fmla="*/ 5 h 9"/>
                  <a:gd name="T10" fmla="*/ 14 w 19"/>
                  <a:gd name="T11" fmla="*/ 9 h 9"/>
                  <a:gd name="T12" fmla="*/ 16 w 19"/>
                  <a:gd name="T13" fmla="*/ 8 h 9"/>
                  <a:gd name="T14" fmla="*/ 15 w 19"/>
                  <a:gd name="T15" fmla="*/ 5 h 9"/>
                  <a:gd name="T16" fmla="*/ 17 w 1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9">
                    <a:moveTo>
                      <a:pt x="17" y="0"/>
                    </a:moveTo>
                    <a:cubicBezTo>
                      <a:pt x="16" y="0"/>
                      <a:pt x="11" y="1"/>
                      <a:pt x="10" y="1"/>
                    </a:cubicBezTo>
                    <a:cubicBezTo>
                      <a:pt x="9" y="1"/>
                      <a:pt x="7" y="1"/>
                      <a:pt x="5" y="1"/>
                    </a:cubicBezTo>
                    <a:cubicBezTo>
                      <a:pt x="3" y="1"/>
                      <a:pt x="0" y="0"/>
                      <a:pt x="1" y="2"/>
                    </a:cubicBezTo>
                    <a:cubicBezTo>
                      <a:pt x="2" y="5"/>
                      <a:pt x="3" y="5"/>
                      <a:pt x="6" y="5"/>
                    </a:cubicBezTo>
                    <a:cubicBezTo>
                      <a:pt x="9" y="6"/>
                      <a:pt x="12" y="9"/>
                      <a:pt x="14" y="9"/>
                    </a:cubicBezTo>
                    <a:cubicBezTo>
                      <a:pt x="16" y="9"/>
                      <a:pt x="17" y="9"/>
                      <a:pt x="16" y="8"/>
                    </a:cubicBezTo>
                    <a:cubicBezTo>
                      <a:pt x="16" y="7"/>
                      <a:pt x="14" y="6"/>
                      <a:pt x="15" y="5"/>
                    </a:cubicBezTo>
                    <a:cubicBezTo>
                      <a:pt x="16" y="4"/>
                      <a:pt x="19"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404"/>
              <p:cNvSpPr/>
              <p:nvPr/>
            </p:nvSpPr>
            <p:spPr bwMode="auto">
              <a:xfrm>
                <a:off x="5842" y="1567"/>
                <a:ext cx="21" cy="10"/>
              </a:xfrm>
              <a:custGeom>
                <a:avLst/>
                <a:gdLst>
                  <a:gd name="T0" fmla="*/ 13 w 15"/>
                  <a:gd name="T1" fmla="*/ 1 h 7"/>
                  <a:gd name="T2" fmla="*/ 7 w 15"/>
                  <a:gd name="T3" fmla="*/ 3 h 7"/>
                  <a:gd name="T4" fmla="*/ 1 w 15"/>
                  <a:gd name="T5" fmla="*/ 5 h 7"/>
                  <a:gd name="T6" fmla="*/ 4 w 15"/>
                  <a:gd name="T7" fmla="*/ 7 h 7"/>
                  <a:gd name="T8" fmla="*/ 10 w 15"/>
                  <a:gd name="T9" fmla="*/ 5 h 7"/>
                  <a:gd name="T10" fmla="*/ 10 w 15"/>
                  <a:gd name="T11" fmla="*/ 4 h 7"/>
                  <a:gd name="T12" fmla="*/ 13 w 15"/>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3" y="1"/>
                    </a:moveTo>
                    <a:cubicBezTo>
                      <a:pt x="12" y="2"/>
                      <a:pt x="9" y="3"/>
                      <a:pt x="7" y="3"/>
                    </a:cubicBezTo>
                    <a:cubicBezTo>
                      <a:pt x="5" y="3"/>
                      <a:pt x="3" y="4"/>
                      <a:pt x="1" y="5"/>
                    </a:cubicBezTo>
                    <a:cubicBezTo>
                      <a:pt x="0" y="5"/>
                      <a:pt x="3" y="7"/>
                      <a:pt x="4" y="7"/>
                    </a:cubicBezTo>
                    <a:cubicBezTo>
                      <a:pt x="6" y="7"/>
                      <a:pt x="8" y="5"/>
                      <a:pt x="10" y="5"/>
                    </a:cubicBezTo>
                    <a:cubicBezTo>
                      <a:pt x="12" y="5"/>
                      <a:pt x="11" y="4"/>
                      <a:pt x="10" y="4"/>
                    </a:cubicBezTo>
                    <a:cubicBezTo>
                      <a:pt x="9" y="3"/>
                      <a:pt x="15" y="0"/>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405"/>
              <p:cNvSpPr/>
              <p:nvPr/>
            </p:nvSpPr>
            <p:spPr bwMode="auto">
              <a:xfrm>
                <a:off x="5773" y="1569"/>
                <a:ext cx="25" cy="7"/>
              </a:xfrm>
              <a:custGeom>
                <a:avLst/>
                <a:gdLst>
                  <a:gd name="T0" fmla="*/ 9 w 18"/>
                  <a:gd name="T1" fmla="*/ 4 h 5"/>
                  <a:gd name="T2" fmla="*/ 13 w 18"/>
                  <a:gd name="T3" fmla="*/ 4 h 5"/>
                  <a:gd name="T4" fmla="*/ 18 w 18"/>
                  <a:gd name="T5" fmla="*/ 2 h 5"/>
                  <a:gd name="T6" fmla="*/ 14 w 18"/>
                  <a:gd name="T7" fmla="*/ 2 h 5"/>
                  <a:gd name="T8" fmla="*/ 7 w 18"/>
                  <a:gd name="T9" fmla="*/ 1 h 5"/>
                  <a:gd name="T10" fmla="*/ 2 w 18"/>
                  <a:gd name="T11" fmla="*/ 0 h 5"/>
                  <a:gd name="T12" fmla="*/ 4 w 18"/>
                  <a:gd name="T13" fmla="*/ 3 h 5"/>
                  <a:gd name="T14" fmla="*/ 9 w 18"/>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5">
                    <a:moveTo>
                      <a:pt x="9" y="4"/>
                    </a:moveTo>
                    <a:cubicBezTo>
                      <a:pt x="11" y="4"/>
                      <a:pt x="12" y="4"/>
                      <a:pt x="13" y="4"/>
                    </a:cubicBezTo>
                    <a:cubicBezTo>
                      <a:pt x="15" y="4"/>
                      <a:pt x="17" y="2"/>
                      <a:pt x="18" y="2"/>
                    </a:cubicBezTo>
                    <a:cubicBezTo>
                      <a:pt x="18" y="1"/>
                      <a:pt x="16" y="2"/>
                      <a:pt x="14" y="2"/>
                    </a:cubicBezTo>
                    <a:cubicBezTo>
                      <a:pt x="12" y="2"/>
                      <a:pt x="10" y="1"/>
                      <a:pt x="7" y="1"/>
                    </a:cubicBezTo>
                    <a:cubicBezTo>
                      <a:pt x="4" y="1"/>
                      <a:pt x="4" y="1"/>
                      <a:pt x="2" y="0"/>
                    </a:cubicBezTo>
                    <a:cubicBezTo>
                      <a:pt x="0" y="0"/>
                      <a:pt x="2" y="1"/>
                      <a:pt x="4" y="3"/>
                    </a:cubicBezTo>
                    <a:cubicBezTo>
                      <a:pt x="6" y="4"/>
                      <a:pt x="8" y="5"/>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Freeform 407"/>
            <p:cNvSpPr/>
            <p:nvPr/>
          </p:nvSpPr>
          <p:spPr bwMode="auto">
            <a:xfrm>
              <a:off x="5764" y="1337"/>
              <a:ext cx="12" cy="11"/>
            </a:xfrm>
            <a:custGeom>
              <a:avLst/>
              <a:gdLst>
                <a:gd name="T0" fmla="*/ 1 w 9"/>
                <a:gd name="T1" fmla="*/ 5 h 8"/>
                <a:gd name="T2" fmla="*/ 7 w 9"/>
                <a:gd name="T3" fmla="*/ 1 h 8"/>
                <a:gd name="T4" fmla="*/ 2 w 9"/>
                <a:gd name="T5" fmla="*/ 1 h 8"/>
                <a:gd name="T6" fmla="*/ 1 w 9"/>
                <a:gd name="T7" fmla="*/ 5 h 8"/>
              </a:gdLst>
              <a:ahLst/>
              <a:cxnLst>
                <a:cxn ang="0">
                  <a:pos x="T0" y="T1"/>
                </a:cxn>
                <a:cxn ang="0">
                  <a:pos x="T2" y="T3"/>
                </a:cxn>
                <a:cxn ang="0">
                  <a:pos x="T4" y="T5"/>
                </a:cxn>
                <a:cxn ang="0">
                  <a:pos x="T6" y="T7"/>
                </a:cxn>
              </a:cxnLst>
              <a:rect l="0" t="0" r="r" b="b"/>
              <a:pathLst>
                <a:path w="9" h="8">
                  <a:moveTo>
                    <a:pt x="1" y="5"/>
                  </a:moveTo>
                  <a:cubicBezTo>
                    <a:pt x="2" y="8"/>
                    <a:pt x="5" y="2"/>
                    <a:pt x="7" y="1"/>
                  </a:cubicBezTo>
                  <a:cubicBezTo>
                    <a:pt x="9" y="0"/>
                    <a:pt x="5" y="0"/>
                    <a:pt x="2" y="1"/>
                  </a:cubicBezTo>
                  <a:cubicBezTo>
                    <a:pt x="0" y="1"/>
                    <a:pt x="0" y="1"/>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408"/>
            <p:cNvSpPr/>
            <p:nvPr/>
          </p:nvSpPr>
          <p:spPr bwMode="auto">
            <a:xfrm>
              <a:off x="5762" y="1332"/>
              <a:ext cx="10" cy="5"/>
            </a:xfrm>
            <a:custGeom>
              <a:avLst/>
              <a:gdLst>
                <a:gd name="T0" fmla="*/ 2 w 7"/>
                <a:gd name="T1" fmla="*/ 2 h 4"/>
                <a:gd name="T2" fmla="*/ 5 w 7"/>
                <a:gd name="T3" fmla="*/ 3 h 4"/>
                <a:gd name="T4" fmla="*/ 6 w 7"/>
                <a:gd name="T5" fmla="*/ 1 h 4"/>
                <a:gd name="T6" fmla="*/ 2 w 7"/>
                <a:gd name="T7" fmla="*/ 2 h 4"/>
              </a:gdLst>
              <a:ahLst/>
              <a:cxnLst>
                <a:cxn ang="0">
                  <a:pos x="T0" y="T1"/>
                </a:cxn>
                <a:cxn ang="0">
                  <a:pos x="T2" y="T3"/>
                </a:cxn>
                <a:cxn ang="0">
                  <a:pos x="T4" y="T5"/>
                </a:cxn>
                <a:cxn ang="0">
                  <a:pos x="T6" y="T7"/>
                </a:cxn>
              </a:cxnLst>
              <a:rect l="0" t="0" r="r" b="b"/>
              <a:pathLst>
                <a:path w="7" h="4">
                  <a:moveTo>
                    <a:pt x="2" y="2"/>
                  </a:moveTo>
                  <a:cubicBezTo>
                    <a:pt x="0" y="2"/>
                    <a:pt x="3" y="3"/>
                    <a:pt x="5" y="3"/>
                  </a:cubicBezTo>
                  <a:cubicBezTo>
                    <a:pt x="7" y="4"/>
                    <a:pt x="7" y="2"/>
                    <a:pt x="6" y="1"/>
                  </a:cubicBezTo>
                  <a:cubicBezTo>
                    <a:pt x="6" y="0"/>
                    <a:pt x="4"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409"/>
            <p:cNvSpPr/>
            <p:nvPr/>
          </p:nvSpPr>
          <p:spPr bwMode="auto">
            <a:xfrm>
              <a:off x="5735" y="1344"/>
              <a:ext cx="7" cy="15"/>
            </a:xfrm>
            <a:custGeom>
              <a:avLst/>
              <a:gdLst>
                <a:gd name="T0" fmla="*/ 1 w 5"/>
                <a:gd name="T1" fmla="*/ 9 h 11"/>
                <a:gd name="T2" fmla="*/ 5 w 5"/>
                <a:gd name="T3" fmla="*/ 2 h 11"/>
                <a:gd name="T4" fmla="*/ 1 w 5"/>
                <a:gd name="T5" fmla="*/ 6 h 11"/>
                <a:gd name="T6" fmla="*/ 1 w 5"/>
                <a:gd name="T7" fmla="*/ 9 h 11"/>
              </a:gdLst>
              <a:ahLst/>
              <a:cxnLst>
                <a:cxn ang="0">
                  <a:pos x="T0" y="T1"/>
                </a:cxn>
                <a:cxn ang="0">
                  <a:pos x="T2" y="T3"/>
                </a:cxn>
                <a:cxn ang="0">
                  <a:pos x="T4" y="T5"/>
                </a:cxn>
                <a:cxn ang="0">
                  <a:pos x="T6" y="T7"/>
                </a:cxn>
              </a:cxnLst>
              <a:rect l="0" t="0" r="r" b="b"/>
              <a:pathLst>
                <a:path w="5" h="11">
                  <a:moveTo>
                    <a:pt x="1" y="9"/>
                  </a:moveTo>
                  <a:cubicBezTo>
                    <a:pt x="2" y="8"/>
                    <a:pt x="5" y="3"/>
                    <a:pt x="5" y="2"/>
                  </a:cubicBezTo>
                  <a:cubicBezTo>
                    <a:pt x="4" y="0"/>
                    <a:pt x="1" y="4"/>
                    <a:pt x="1" y="6"/>
                  </a:cubicBezTo>
                  <a:cubicBezTo>
                    <a:pt x="1" y="8"/>
                    <a:pt x="0" y="11"/>
                    <a:pt x="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410"/>
            <p:cNvSpPr/>
            <p:nvPr/>
          </p:nvSpPr>
          <p:spPr bwMode="auto">
            <a:xfrm>
              <a:off x="5746" y="1317"/>
              <a:ext cx="5" cy="5"/>
            </a:xfrm>
            <a:custGeom>
              <a:avLst/>
              <a:gdLst>
                <a:gd name="T0" fmla="*/ 4 w 4"/>
                <a:gd name="T1" fmla="*/ 3 h 4"/>
                <a:gd name="T2" fmla="*/ 4 w 4"/>
                <a:gd name="T3" fmla="*/ 1 h 4"/>
                <a:gd name="T4" fmla="*/ 1 w 4"/>
                <a:gd name="T5" fmla="*/ 2 h 4"/>
                <a:gd name="T6" fmla="*/ 4 w 4"/>
                <a:gd name="T7" fmla="*/ 3 h 4"/>
              </a:gdLst>
              <a:ahLst/>
              <a:cxnLst>
                <a:cxn ang="0">
                  <a:pos x="T0" y="T1"/>
                </a:cxn>
                <a:cxn ang="0">
                  <a:pos x="T2" y="T3"/>
                </a:cxn>
                <a:cxn ang="0">
                  <a:pos x="T4" y="T5"/>
                </a:cxn>
                <a:cxn ang="0">
                  <a:pos x="T6" y="T7"/>
                </a:cxn>
              </a:cxnLst>
              <a:rect l="0" t="0" r="r" b="b"/>
              <a:pathLst>
                <a:path w="4" h="4">
                  <a:moveTo>
                    <a:pt x="4" y="3"/>
                  </a:moveTo>
                  <a:cubicBezTo>
                    <a:pt x="4" y="2"/>
                    <a:pt x="4" y="2"/>
                    <a:pt x="4" y="1"/>
                  </a:cubicBezTo>
                  <a:cubicBezTo>
                    <a:pt x="4" y="0"/>
                    <a:pt x="2" y="1"/>
                    <a:pt x="1" y="2"/>
                  </a:cubicBezTo>
                  <a:cubicBezTo>
                    <a:pt x="0" y="2"/>
                    <a:pt x="2" y="4"/>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411"/>
            <p:cNvSpPr/>
            <p:nvPr/>
          </p:nvSpPr>
          <p:spPr bwMode="auto">
            <a:xfrm>
              <a:off x="5681" y="1366"/>
              <a:ext cx="11" cy="15"/>
            </a:xfrm>
            <a:custGeom>
              <a:avLst/>
              <a:gdLst>
                <a:gd name="T0" fmla="*/ 8 w 8"/>
                <a:gd name="T1" fmla="*/ 5 h 11"/>
                <a:gd name="T2" fmla="*/ 8 w 8"/>
                <a:gd name="T3" fmla="*/ 2 h 11"/>
                <a:gd name="T4" fmla="*/ 6 w 8"/>
                <a:gd name="T5" fmla="*/ 4 h 11"/>
                <a:gd name="T6" fmla="*/ 3 w 8"/>
                <a:gd name="T7" fmla="*/ 2 h 11"/>
                <a:gd name="T8" fmla="*/ 1 w 8"/>
                <a:gd name="T9" fmla="*/ 3 h 11"/>
                <a:gd name="T10" fmla="*/ 2 w 8"/>
                <a:gd name="T11" fmla="*/ 5 h 11"/>
                <a:gd name="T12" fmla="*/ 4 w 8"/>
                <a:gd name="T13" fmla="*/ 8 h 11"/>
                <a:gd name="T14" fmla="*/ 7 w 8"/>
                <a:gd name="T15" fmla="*/ 10 h 11"/>
                <a:gd name="T16" fmla="*/ 7 w 8"/>
                <a:gd name="T17" fmla="*/ 8 h 11"/>
                <a:gd name="T18" fmla="*/ 8 w 8"/>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1">
                  <a:moveTo>
                    <a:pt x="8" y="5"/>
                  </a:moveTo>
                  <a:cubicBezTo>
                    <a:pt x="8" y="4"/>
                    <a:pt x="8" y="0"/>
                    <a:pt x="8" y="2"/>
                  </a:cubicBezTo>
                  <a:cubicBezTo>
                    <a:pt x="8" y="3"/>
                    <a:pt x="7" y="5"/>
                    <a:pt x="6" y="4"/>
                  </a:cubicBezTo>
                  <a:cubicBezTo>
                    <a:pt x="5" y="3"/>
                    <a:pt x="4" y="1"/>
                    <a:pt x="3" y="2"/>
                  </a:cubicBezTo>
                  <a:cubicBezTo>
                    <a:pt x="3" y="2"/>
                    <a:pt x="2" y="3"/>
                    <a:pt x="1" y="3"/>
                  </a:cubicBezTo>
                  <a:cubicBezTo>
                    <a:pt x="0" y="3"/>
                    <a:pt x="1" y="4"/>
                    <a:pt x="2" y="5"/>
                  </a:cubicBezTo>
                  <a:cubicBezTo>
                    <a:pt x="2" y="6"/>
                    <a:pt x="3" y="7"/>
                    <a:pt x="4" y="8"/>
                  </a:cubicBezTo>
                  <a:cubicBezTo>
                    <a:pt x="5" y="9"/>
                    <a:pt x="6" y="10"/>
                    <a:pt x="7" y="10"/>
                  </a:cubicBezTo>
                  <a:cubicBezTo>
                    <a:pt x="8" y="11"/>
                    <a:pt x="7" y="9"/>
                    <a:pt x="7" y="8"/>
                  </a:cubicBezTo>
                  <a:cubicBezTo>
                    <a:pt x="7" y="7"/>
                    <a:pt x="8" y="6"/>
                    <a:pt x="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412"/>
            <p:cNvSpPr/>
            <p:nvPr/>
          </p:nvSpPr>
          <p:spPr bwMode="auto">
            <a:xfrm>
              <a:off x="5673" y="1372"/>
              <a:ext cx="9" cy="9"/>
            </a:xfrm>
            <a:custGeom>
              <a:avLst/>
              <a:gdLst>
                <a:gd name="T0" fmla="*/ 2 w 7"/>
                <a:gd name="T1" fmla="*/ 1 h 7"/>
                <a:gd name="T2" fmla="*/ 0 w 7"/>
                <a:gd name="T3" fmla="*/ 2 h 7"/>
                <a:gd name="T4" fmla="*/ 2 w 7"/>
                <a:gd name="T5" fmla="*/ 5 h 7"/>
                <a:gd name="T6" fmla="*/ 3 w 7"/>
                <a:gd name="T7" fmla="*/ 6 h 7"/>
                <a:gd name="T8" fmla="*/ 6 w 7"/>
                <a:gd name="T9" fmla="*/ 6 h 7"/>
                <a:gd name="T10" fmla="*/ 5 w 7"/>
                <a:gd name="T11" fmla="*/ 2 h 7"/>
                <a:gd name="T12" fmla="*/ 2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2" y="1"/>
                  </a:moveTo>
                  <a:cubicBezTo>
                    <a:pt x="1" y="0"/>
                    <a:pt x="1" y="1"/>
                    <a:pt x="0" y="2"/>
                  </a:cubicBezTo>
                  <a:cubicBezTo>
                    <a:pt x="0" y="3"/>
                    <a:pt x="1" y="4"/>
                    <a:pt x="2" y="5"/>
                  </a:cubicBezTo>
                  <a:cubicBezTo>
                    <a:pt x="3" y="5"/>
                    <a:pt x="3" y="6"/>
                    <a:pt x="3" y="6"/>
                  </a:cubicBezTo>
                  <a:cubicBezTo>
                    <a:pt x="4" y="5"/>
                    <a:pt x="5" y="7"/>
                    <a:pt x="6" y="6"/>
                  </a:cubicBezTo>
                  <a:cubicBezTo>
                    <a:pt x="7" y="5"/>
                    <a:pt x="5" y="3"/>
                    <a:pt x="5" y="2"/>
                  </a:cubicBezTo>
                  <a:cubicBezTo>
                    <a:pt x="5"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413"/>
            <p:cNvSpPr/>
            <p:nvPr/>
          </p:nvSpPr>
          <p:spPr bwMode="auto">
            <a:xfrm>
              <a:off x="5614" y="1529"/>
              <a:ext cx="9" cy="7"/>
            </a:xfrm>
            <a:custGeom>
              <a:avLst/>
              <a:gdLst>
                <a:gd name="T0" fmla="*/ 1 w 7"/>
                <a:gd name="T1" fmla="*/ 3 h 5"/>
                <a:gd name="T2" fmla="*/ 3 w 7"/>
                <a:gd name="T3" fmla="*/ 4 h 5"/>
                <a:gd name="T4" fmla="*/ 5 w 7"/>
                <a:gd name="T5" fmla="*/ 5 h 5"/>
                <a:gd name="T6" fmla="*/ 6 w 7"/>
                <a:gd name="T7" fmla="*/ 3 h 5"/>
                <a:gd name="T8" fmla="*/ 5 w 7"/>
                <a:gd name="T9" fmla="*/ 1 h 5"/>
                <a:gd name="T10" fmla="*/ 1 w 7"/>
                <a:gd name="T11" fmla="*/ 3 h 5"/>
              </a:gdLst>
              <a:ahLst/>
              <a:cxnLst>
                <a:cxn ang="0">
                  <a:pos x="T0" y="T1"/>
                </a:cxn>
                <a:cxn ang="0">
                  <a:pos x="T2" y="T3"/>
                </a:cxn>
                <a:cxn ang="0">
                  <a:pos x="T4" y="T5"/>
                </a:cxn>
                <a:cxn ang="0">
                  <a:pos x="T6" y="T7"/>
                </a:cxn>
                <a:cxn ang="0">
                  <a:pos x="T8" y="T9"/>
                </a:cxn>
                <a:cxn ang="0">
                  <a:pos x="T10" y="T11"/>
                </a:cxn>
              </a:cxnLst>
              <a:rect l="0" t="0" r="r" b="b"/>
              <a:pathLst>
                <a:path w="7" h="5">
                  <a:moveTo>
                    <a:pt x="1" y="3"/>
                  </a:moveTo>
                  <a:cubicBezTo>
                    <a:pt x="0" y="4"/>
                    <a:pt x="2" y="4"/>
                    <a:pt x="3" y="4"/>
                  </a:cubicBezTo>
                  <a:cubicBezTo>
                    <a:pt x="4" y="4"/>
                    <a:pt x="4" y="4"/>
                    <a:pt x="5" y="5"/>
                  </a:cubicBezTo>
                  <a:cubicBezTo>
                    <a:pt x="5" y="5"/>
                    <a:pt x="7" y="3"/>
                    <a:pt x="6" y="3"/>
                  </a:cubicBezTo>
                  <a:cubicBezTo>
                    <a:pt x="5" y="3"/>
                    <a:pt x="5" y="2"/>
                    <a:pt x="5" y="1"/>
                  </a:cubicBezTo>
                  <a:cubicBezTo>
                    <a:pt x="6" y="0"/>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414"/>
            <p:cNvSpPr/>
            <p:nvPr/>
          </p:nvSpPr>
          <p:spPr bwMode="auto">
            <a:xfrm>
              <a:off x="5539" y="1339"/>
              <a:ext cx="9" cy="9"/>
            </a:xfrm>
            <a:custGeom>
              <a:avLst/>
              <a:gdLst>
                <a:gd name="T0" fmla="*/ 3 w 6"/>
                <a:gd name="T1" fmla="*/ 6 h 7"/>
                <a:gd name="T2" fmla="*/ 4 w 6"/>
                <a:gd name="T3" fmla="*/ 4 h 7"/>
                <a:gd name="T4" fmla="*/ 5 w 6"/>
                <a:gd name="T5" fmla="*/ 1 h 7"/>
                <a:gd name="T6" fmla="*/ 1 w 6"/>
                <a:gd name="T7" fmla="*/ 4 h 7"/>
                <a:gd name="T8" fmla="*/ 1 w 6"/>
                <a:gd name="T9" fmla="*/ 6 h 7"/>
                <a:gd name="T10" fmla="*/ 3 w 6"/>
                <a:gd name="T11" fmla="*/ 6 h 7"/>
              </a:gdLst>
              <a:ahLst/>
              <a:cxnLst>
                <a:cxn ang="0">
                  <a:pos x="T0" y="T1"/>
                </a:cxn>
                <a:cxn ang="0">
                  <a:pos x="T2" y="T3"/>
                </a:cxn>
                <a:cxn ang="0">
                  <a:pos x="T4" y="T5"/>
                </a:cxn>
                <a:cxn ang="0">
                  <a:pos x="T6" y="T7"/>
                </a:cxn>
                <a:cxn ang="0">
                  <a:pos x="T8" y="T9"/>
                </a:cxn>
                <a:cxn ang="0">
                  <a:pos x="T10" y="T11"/>
                </a:cxn>
              </a:cxnLst>
              <a:rect l="0" t="0" r="r" b="b"/>
              <a:pathLst>
                <a:path w="6" h="7">
                  <a:moveTo>
                    <a:pt x="3" y="6"/>
                  </a:moveTo>
                  <a:cubicBezTo>
                    <a:pt x="4" y="6"/>
                    <a:pt x="4" y="5"/>
                    <a:pt x="4" y="4"/>
                  </a:cubicBezTo>
                  <a:cubicBezTo>
                    <a:pt x="5" y="4"/>
                    <a:pt x="6" y="2"/>
                    <a:pt x="5" y="1"/>
                  </a:cubicBezTo>
                  <a:cubicBezTo>
                    <a:pt x="4" y="0"/>
                    <a:pt x="2" y="4"/>
                    <a:pt x="1" y="4"/>
                  </a:cubicBezTo>
                  <a:cubicBezTo>
                    <a:pt x="0" y="5"/>
                    <a:pt x="1" y="5"/>
                    <a:pt x="1" y="6"/>
                  </a:cubicBezTo>
                  <a:cubicBezTo>
                    <a:pt x="2" y="7"/>
                    <a:pt x="2" y="6"/>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415"/>
            <p:cNvSpPr/>
            <p:nvPr/>
          </p:nvSpPr>
          <p:spPr bwMode="auto">
            <a:xfrm>
              <a:off x="5542" y="1350"/>
              <a:ext cx="6" cy="5"/>
            </a:xfrm>
            <a:custGeom>
              <a:avLst/>
              <a:gdLst>
                <a:gd name="T0" fmla="*/ 2 w 4"/>
                <a:gd name="T1" fmla="*/ 1 h 4"/>
                <a:gd name="T2" fmla="*/ 1 w 4"/>
                <a:gd name="T3" fmla="*/ 3 h 4"/>
                <a:gd name="T4" fmla="*/ 3 w 4"/>
                <a:gd name="T5" fmla="*/ 3 h 4"/>
                <a:gd name="T6" fmla="*/ 4 w 4"/>
                <a:gd name="T7" fmla="*/ 1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1" y="2"/>
                    <a:pt x="0" y="2"/>
                    <a:pt x="1" y="3"/>
                  </a:cubicBezTo>
                  <a:cubicBezTo>
                    <a:pt x="2" y="3"/>
                    <a:pt x="2" y="4"/>
                    <a:pt x="3" y="3"/>
                  </a:cubicBezTo>
                  <a:cubicBezTo>
                    <a:pt x="4" y="3"/>
                    <a:pt x="4" y="1"/>
                    <a:pt x="4" y="1"/>
                  </a:cubicBezTo>
                  <a:cubicBezTo>
                    <a:pt x="3" y="1"/>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416"/>
            <p:cNvSpPr/>
            <p:nvPr/>
          </p:nvSpPr>
          <p:spPr bwMode="auto">
            <a:xfrm>
              <a:off x="5549" y="1354"/>
              <a:ext cx="3" cy="3"/>
            </a:xfrm>
            <a:custGeom>
              <a:avLst/>
              <a:gdLst>
                <a:gd name="T0" fmla="*/ 1 w 2"/>
                <a:gd name="T1" fmla="*/ 1 h 2"/>
                <a:gd name="T2" fmla="*/ 0 w 2"/>
                <a:gd name="T3" fmla="*/ 1 h 2"/>
                <a:gd name="T4" fmla="*/ 1 w 2"/>
                <a:gd name="T5" fmla="*/ 1 h 2"/>
              </a:gdLst>
              <a:ahLst/>
              <a:cxnLst>
                <a:cxn ang="0">
                  <a:pos x="T0" y="T1"/>
                </a:cxn>
                <a:cxn ang="0">
                  <a:pos x="T2" y="T3"/>
                </a:cxn>
                <a:cxn ang="0">
                  <a:pos x="T4" y="T5"/>
                </a:cxn>
              </a:cxnLst>
              <a:rect l="0" t="0" r="r" b="b"/>
              <a:pathLst>
                <a:path w="2" h="2">
                  <a:moveTo>
                    <a:pt x="1" y="1"/>
                  </a:moveTo>
                  <a:cubicBezTo>
                    <a:pt x="0" y="1"/>
                    <a:pt x="0" y="1"/>
                    <a:pt x="0" y="1"/>
                  </a:cubicBezTo>
                  <a:cubicBezTo>
                    <a:pt x="1" y="2"/>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417"/>
            <p:cNvSpPr/>
            <p:nvPr/>
          </p:nvSpPr>
          <p:spPr bwMode="auto">
            <a:xfrm>
              <a:off x="5548" y="1359"/>
              <a:ext cx="2" cy="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2"/>
                    <a:pt x="0" y="2"/>
                  </a:cubicBezTo>
                  <a:cubicBezTo>
                    <a:pt x="1" y="2"/>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418"/>
            <p:cNvSpPr/>
            <p:nvPr/>
          </p:nvSpPr>
          <p:spPr bwMode="auto">
            <a:xfrm>
              <a:off x="5548" y="1363"/>
              <a:ext cx="4" cy="2"/>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1" y="0"/>
                    <a:pt x="0" y="1"/>
                    <a:pt x="1" y="1"/>
                  </a:cubicBezTo>
                  <a:cubicBezTo>
                    <a:pt x="2"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19"/>
            <p:cNvSpPr/>
            <p:nvPr/>
          </p:nvSpPr>
          <p:spPr bwMode="auto">
            <a:xfrm>
              <a:off x="5560" y="1386"/>
              <a:ext cx="1" cy="4"/>
            </a:xfrm>
            <a:custGeom>
              <a:avLst/>
              <a:gdLst>
                <a:gd name="T0" fmla="*/ 1 w 1"/>
                <a:gd name="T1" fmla="*/ 0 h 3"/>
                <a:gd name="T2" fmla="*/ 0 w 1"/>
                <a:gd name="T3" fmla="*/ 2 h 3"/>
                <a:gd name="T4" fmla="*/ 1 w 1"/>
                <a:gd name="T5" fmla="*/ 0 h 3"/>
              </a:gdLst>
              <a:ahLst/>
              <a:cxnLst>
                <a:cxn ang="0">
                  <a:pos x="T0" y="T1"/>
                </a:cxn>
                <a:cxn ang="0">
                  <a:pos x="T2" y="T3"/>
                </a:cxn>
                <a:cxn ang="0">
                  <a:pos x="T4" y="T5"/>
                </a:cxn>
              </a:cxnLst>
              <a:rect l="0" t="0" r="r" b="b"/>
              <a:pathLst>
                <a:path w="1" h="3">
                  <a:moveTo>
                    <a:pt x="1" y="0"/>
                  </a:moveTo>
                  <a:cubicBezTo>
                    <a:pt x="0" y="2"/>
                    <a:pt x="0" y="2"/>
                    <a:pt x="0" y="2"/>
                  </a:cubicBezTo>
                  <a:cubicBezTo>
                    <a:pt x="0" y="3"/>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20"/>
            <p:cNvSpPr/>
            <p:nvPr/>
          </p:nvSpPr>
          <p:spPr bwMode="auto">
            <a:xfrm>
              <a:off x="5583" y="1315"/>
              <a:ext cx="4" cy="6"/>
            </a:xfrm>
            <a:custGeom>
              <a:avLst/>
              <a:gdLst>
                <a:gd name="T0" fmla="*/ 2 w 3"/>
                <a:gd name="T1" fmla="*/ 4 h 4"/>
                <a:gd name="T2" fmla="*/ 3 w 3"/>
                <a:gd name="T3" fmla="*/ 1 h 4"/>
                <a:gd name="T4" fmla="*/ 1 w 3"/>
                <a:gd name="T5" fmla="*/ 2 h 4"/>
                <a:gd name="T6" fmla="*/ 2 w 3"/>
                <a:gd name="T7" fmla="*/ 4 h 4"/>
              </a:gdLst>
              <a:ahLst/>
              <a:cxnLst>
                <a:cxn ang="0">
                  <a:pos x="T0" y="T1"/>
                </a:cxn>
                <a:cxn ang="0">
                  <a:pos x="T2" y="T3"/>
                </a:cxn>
                <a:cxn ang="0">
                  <a:pos x="T4" y="T5"/>
                </a:cxn>
                <a:cxn ang="0">
                  <a:pos x="T6" y="T7"/>
                </a:cxn>
              </a:cxnLst>
              <a:rect l="0" t="0" r="r" b="b"/>
              <a:pathLst>
                <a:path w="3" h="4">
                  <a:moveTo>
                    <a:pt x="2" y="4"/>
                  </a:moveTo>
                  <a:cubicBezTo>
                    <a:pt x="2" y="4"/>
                    <a:pt x="3" y="2"/>
                    <a:pt x="3" y="1"/>
                  </a:cubicBezTo>
                  <a:cubicBezTo>
                    <a:pt x="3" y="0"/>
                    <a:pt x="2" y="1"/>
                    <a:pt x="1"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21"/>
            <p:cNvSpPr/>
            <p:nvPr/>
          </p:nvSpPr>
          <p:spPr bwMode="auto">
            <a:xfrm>
              <a:off x="5132" y="2305"/>
              <a:ext cx="8" cy="7"/>
            </a:xfrm>
            <a:custGeom>
              <a:avLst/>
              <a:gdLst>
                <a:gd name="T0" fmla="*/ 3 w 6"/>
                <a:gd name="T1" fmla="*/ 2 h 5"/>
                <a:gd name="T2" fmla="*/ 1 w 6"/>
                <a:gd name="T3" fmla="*/ 0 h 5"/>
                <a:gd name="T4" fmla="*/ 0 w 6"/>
                <a:gd name="T5" fmla="*/ 2 h 5"/>
                <a:gd name="T6" fmla="*/ 2 w 6"/>
                <a:gd name="T7" fmla="*/ 5 h 5"/>
                <a:gd name="T8" fmla="*/ 5 w 6"/>
                <a:gd name="T9" fmla="*/ 1 h 5"/>
                <a:gd name="T10" fmla="*/ 3 w 6"/>
                <a:gd name="T11" fmla="*/ 2 h 5"/>
              </a:gdLst>
              <a:ahLst/>
              <a:cxnLst>
                <a:cxn ang="0">
                  <a:pos x="T0" y="T1"/>
                </a:cxn>
                <a:cxn ang="0">
                  <a:pos x="T2" y="T3"/>
                </a:cxn>
                <a:cxn ang="0">
                  <a:pos x="T4" y="T5"/>
                </a:cxn>
                <a:cxn ang="0">
                  <a:pos x="T6" y="T7"/>
                </a:cxn>
                <a:cxn ang="0">
                  <a:pos x="T8" y="T9"/>
                </a:cxn>
                <a:cxn ang="0">
                  <a:pos x="T10" y="T11"/>
                </a:cxn>
              </a:cxnLst>
              <a:rect l="0" t="0" r="r" b="b"/>
              <a:pathLst>
                <a:path w="6" h="5">
                  <a:moveTo>
                    <a:pt x="3" y="2"/>
                  </a:moveTo>
                  <a:cubicBezTo>
                    <a:pt x="3" y="1"/>
                    <a:pt x="2" y="0"/>
                    <a:pt x="1" y="0"/>
                  </a:cubicBezTo>
                  <a:cubicBezTo>
                    <a:pt x="0" y="1"/>
                    <a:pt x="0" y="1"/>
                    <a:pt x="0" y="2"/>
                  </a:cubicBezTo>
                  <a:cubicBezTo>
                    <a:pt x="0" y="4"/>
                    <a:pt x="0" y="5"/>
                    <a:pt x="2" y="5"/>
                  </a:cubicBezTo>
                  <a:cubicBezTo>
                    <a:pt x="3" y="5"/>
                    <a:pt x="6" y="2"/>
                    <a:pt x="5" y="1"/>
                  </a:cubicBezTo>
                  <a:cubicBezTo>
                    <a:pt x="5" y="1"/>
                    <a:pt x="4"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22"/>
            <p:cNvSpPr/>
            <p:nvPr/>
          </p:nvSpPr>
          <p:spPr bwMode="auto">
            <a:xfrm>
              <a:off x="5125" y="2309"/>
              <a:ext cx="10" cy="5"/>
            </a:xfrm>
            <a:custGeom>
              <a:avLst/>
              <a:gdLst>
                <a:gd name="T0" fmla="*/ 4 w 7"/>
                <a:gd name="T1" fmla="*/ 1 h 4"/>
                <a:gd name="T2" fmla="*/ 2 w 7"/>
                <a:gd name="T3" fmla="*/ 2 h 4"/>
                <a:gd name="T4" fmla="*/ 1 w 7"/>
                <a:gd name="T5" fmla="*/ 4 h 4"/>
                <a:gd name="T6" fmla="*/ 5 w 7"/>
                <a:gd name="T7" fmla="*/ 2 h 4"/>
                <a:gd name="T8" fmla="*/ 4 w 7"/>
                <a:gd name="T9" fmla="*/ 1 h 4"/>
              </a:gdLst>
              <a:ahLst/>
              <a:cxnLst>
                <a:cxn ang="0">
                  <a:pos x="T0" y="T1"/>
                </a:cxn>
                <a:cxn ang="0">
                  <a:pos x="T2" y="T3"/>
                </a:cxn>
                <a:cxn ang="0">
                  <a:pos x="T4" y="T5"/>
                </a:cxn>
                <a:cxn ang="0">
                  <a:pos x="T6" y="T7"/>
                </a:cxn>
                <a:cxn ang="0">
                  <a:pos x="T8" y="T9"/>
                </a:cxn>
              </a:cxnLst>
              <a:rect l="0" t="0" r="r" b="b"/>
              <a:pathLst>
                <a:path w="7" h="4">
                  <a:moveTo>
                    <a:pt x="4" y="1"/>
                  </a:moveTo>
                  <a:cubicBezTo>
                    <a:pt x="4" y="0"/>
                    <a:pt x="3" y="1"/>
                    <a:pt x="2" y="2"/>
                  </a:cubicBezTo>
                  <a:cubicBezTo>
                    <a:pt x="1" y="2"/>
                    <a:pt x="0" y="4"/>
                    <a:pt x="1" y="4"/>
                  </a:cubicBezTo>
                  <a:cubicBezTo>
                    <a:pt x="3" y="4"/>
                    <a:pt x="7" y="3"/>
                    <a:pt x="5" y="2"/>
                  </a:cubicBezTo>
                  <a:cubicBezTo>
                    <a:pt x="4" y="2"/>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423"/>
            <p:cNvSpPr/>
            <p:nvPr/>
          </p:nvSpPr>
          <p:spPr bwMode="auto">
            <a:xfrm>
              <a:off x="5114" y="2305"/>
              <a:ext cx="15" cy="9"/>
            </a:xfrm>
            <a:custGeom>
              <a:avLst/>
              <a:gdLst>
                <a:gd name="T0" fmla="*/ 10 w 11"/>
                <a:gd name="T1" fmla="*/ 1 h 7"/>
                <a:gd name="T2" fmla="*/ 7 w 11"/>
                <a:gd name="T3" fmla="*/ 1 h 7"/>
                <a:gd name="T4" fmla="*/ 6 w 11"/>
                <a:gd name="T5" fmla="*/ 0 h 7"/>
                <a:gd name="T6" fmla="*/ 4 w 11"/>
                <a:gd name="T7" fmla="*/ 1 h 7"/>
                <a:gd name="T8" fmla="*/ 4 w 11"/>
                <a:gd name="T9" fmla="*/ 2 h 7"/>
                <a:gd name="T10" fmla="*/ 5 w 11"/>
                <a:gd name="T11" fmla="*/ 3 h 7"/>
                <a:gd name="T12" fmla="*/ 3 w 11"/>
                <a:gd name="T13" fmla="*/ 3 h 7"/>
                <a:gd name="T14" fmla="*/ 4 w 11"/>
                <a:gd name="T15" fmla="*/ 5 h 7"/>
                <a:gd name="T16" fmla="*/ 1 w 11"/>
                <a:gd name="T17" fmla="*/ 5 h 7"/>
                <a:gd name="T18" fmla="*/ 1 w 11"/>
                <a:gd name="T19" fmla="*/ 6 h 7"/>
                <a:gd name="T20" fmla="*/ 3 w 11"/>
                <a:gd name="T21" fmla="*/ 7 h 7"/>
                <a:gd name="T22" fmla="*/ 7 w 11"/>
                <a:gd name="T23" fmla="*/ 5 h 7"/>
                <a:gd name="T24" fmla="*/ 10 w 11"/>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
                  <a:moveTo>
                    <a:pt x="10" y="1"/>
                  </a:moveTo>
                  <a:cubicBezTo>
                    <a:pt x="8" y="2"/>
                    <a:pt x="7" y="2"/>
                    <a:pt x="7" y="1"/>
                  </a:cubicBezTo>
                  <a:cubicBezTo>
                    <a:pt x="6" y="1"/>
                    <a:pt x="7" y="0"/>
                    <a:pt x="6" y="0"/>
                  </a:cubicBezTo>
                  <a:cubicBezTo>
                    <a:pt x="6" y="1"/>
                    <a:pt x="5" y="1"/>
                    <a:pt x="4" y="1"/>
                  </a:cubicBezTo>
                  <a:cubicBezTo>
                    <a:pt x="4" y="1"/>
                    <a:pt x="3" y="1"/>
                    <a:pt x="4" y="2"/>
                  </a:cubicBezTo>
                  <a:cubicBezTo>
                    <a:pt x="6" y="2"/>
                    <a:pt x="6" y="3"/>
                    <a:pt x="5" y="3"/>
                  </a:cubicBezTo>
                  <a:cubicBezTo>
                    <a:pt x="4" y="3"/>
                    <a:pt x="3" y="3"/>
                    <a:pt x="3" y="3"/>
                  </a:cubicBezTo>
                  <a:cubicBezTo>
                    <a:pt x="4" y="4"/>
                    <a:pt x="5" y="4"/>
                    <a:pt x="4" y="5"/>
                  </a:cubicBezTo>
                  <a:cubicBezTo>
                    <a:pt x="2" y="6"/>
                    <a:pt x="2" y="6"/>
                    <a:pt x="1" y="5"/>
                  </a:cubicBezTo>
                  <a:cubicBezTo>
                    <a:pt x="1" y="4"/>
                    <a:pt x="0" y="4"/>
                    <a:pt x="1" y="6"/>
                  </a:cubicBezTo>
                  <a:cubicBezTo>
                    <a:pt x="2" y="7"/>
                    <a:pt x="2" y="7"/>
                    <a:pt x="3" y="7"/>
                  </a:cubicBezTo>
                  <a:cubicBezTo>
                    <a:pt x="5" y="7"/>
                    <a:pt x="6" y="7"/>
                    <a:pt x="7" y="5"/>
                  </a:cubicBezTo>
                  <a:cubicBezTo>
                    <a:pt x="9" y="4"/>
                    <a:pt x="11"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424"/>
            <p:cNvSpPr/>
            <p:nvPr/>
          </p:nvSpPr>
          <p:spPr bwMode="auto">
            <a:xfrm>
              <a:off x="5017" y="2319"/>
              <a:ext cx="20" cy="6"/>
            </a:xfrm>
            <a:custGeom>
              <a:avLst/>
              <a:gdLst>
                <a:gd name="T0" fmla="*/ 4 w 15"/>
                <a:gd name="T1" fmla="*/ 0 h 5"/>
                <a:gd name="T2" fmla="*/ 2 w 15"/>
                <a:gd name="T3" fmla="*/ 2 h 5"/>
                <a:gd name="T4" fmla="*/ 1 w 15"/>
                <a:gd name="T5" fmla="*/ 3 h 5"/>
                <a:gd name="T6" fmla="*/ 3 w 15"/>
                <a:gd name="T7" fmla="*/ 4 h 5"/>
                <a:gd name="T8" fmla="*/ 4 w 15"/>
                <a:gd name="T9" fmla="*/ 5 h 5"/>
                <a:gd name="T10" fmla="*/ 7 w 15"/>
                <a:gd name="T11" fmla="*/ 5 h 5"/>
                <a:gd name="T12" fmla="*/ 12 w 15"/>
                <a:gd name="T13" fmla="*/ 2 h 5"/>
                <a:gd name="T14" fmla="*/ 10 w 15"/>
                <a:gd name="T15" fmla="*/ 1 h 5"/>
                <a:gd name="T16" fmla="*/ 7 w 15"/>
                <a:gd name="T17" fmla="*/ 1 h 5"/>
                <a:gd name="T18" fmla="*/ 6 w 15"/>
                <a:gd name="T19" fmla="*/ 1 h 5"/>
                <a:gd name="T20" fmla="*/ 4 w 15"/>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5">
                  <a:moveTo>
                    <a:pt x="4" y="0"/>
                  </a:moveTo>
                  <a:cubicBezTo>
                    <a:pt x="3" y="1"/>
                    <a:pt x="3" y="2"/>
                    <a:pt x="2" y="2"/>
                  </a:cubicBezTo>
                  <a:cubicBezTo>
                    <a:pt x="1" y="2"/>
                    <a:pt x="0" y="2"/>
                    <a:pt x="1" y="3"/>
                  </a:cubicBezTo>
                  <a:cubicBezTo>
                    <a:pt x="3" y="3"/>
                    <a:pt x="2" y="3"/>
                    <a:pt x="3" y="4"/>
                  </a:cubicBezTo>
                  <a:cubicBezTo>
                    <a:pt x="3" y="4"/>
                    <a:pt x="3" y="5"/>
                    <a:pt x="4" y="5"/>
                  </a:cubicBezTo>
                  <a:cubicBezTo>
                    <a:pt x="6" y="5"/>
                    <a:pt x="6" y="5"/>
                    <a:pt x="7" y="5"/>
                  </a:cubicBezTo>
                  <a:cubicBezTo>
                    <a:pt x="9" y="4"/>
                    <a:pt x="15" y="1"/>
                    <a:pt x="12" y="2"/>
                  </a:cubicBezTo>
                  <a:cubicBezTo>
                    <a:pt x="11" y="2"/>
                    <a:pt x="12" y="1"/>
                    <a:pt x="10" y="1"/>
                  </a:cubicBezTo>
                  <a:cubicBezTo>
                    <a:pt x="9" y="1"/>
                    <a:pt x="8" y="1"/>
                    <a:pt x="7" y="1"/>
                  </a:cubicBezTo>
                  <a:cubicBezTo>
                    <a:pt x="7" y="1"/>
                    <a:pt x="6" y="2"/>
                    <a:pt x="6" y="1"/>
                  </a:cubicBezTo>
                  <a:cubicBezTo>
                    <a:pt x="5" y="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425"/>
            <p:cNvSpPr/>
            <p:nvPr/>
          </p:nvSpPr>
          <p:spPr bwMode="auto">
            <a:xfrm>
              <a:off x="5014" y="2327"/>
              <a:ext cx="15" cy="8"/>
            </a:xfrm>
            <a:custGeom>
              <a:avLst/>
              <a:gdLst>
                <a:gd name="T0" fmla="*/ 10 w 11"/>
                <a:gd name="T1" fmla="*/ 3 h 6"/>
                <a:gd name="T2" fmla="*/ 7 w 11"/>
                <a:gd name="T3" fmla="*/ 1 h 6"/>
                <a:gd name="T4" fmla="*/ 4 w 11"/>
                <a:gd name="T5" fmla="*/ 1 h 6"/>
                <a:gd name="T6" fmla="*/ 2 w 11"/>
                <a:gd name="T7" fmla="*/ 1 h 6"/>
                <a:gd name="T8" fmla="*/ 4 w 11"/>
                <a:gd name="T9" fmla="*/ 3 h 6"/>
                <a:gd name="T10" fmla="*/ 3 w 11"/>
                <a:gd name="T11" fmla="*/ 6 h 6"/>
                <a:gd name="T12" fmla="*/ 5 w 11"/>
                <a:gd name="T13" fmla="*/ 5 h 6"/>
                <a:gd name="T14" fmla="*/ 6 w 11"/>
                <a:gd name="T15" fmla="*/ 6 h 6"/>
                <a:gd name="T16" fmla="*/ 9 w 11"/>
                <a:gd name="T17" fmla="*/ 5 h 6"/>
                <a:gd name="T18" fmla="*/ 10 w 11"/>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
                  <a:moveTo>
                    <a:pt x="10" y="3"/>
                  </a:moveTo>
                  <a:cubicBezTo>
                    <a:pt x="8" y="2"/>
                    <a:pt x="9" y="1"/>
                    <a:pt x="7" y="1"/>
                  </a:cubicBezTo>
                  <a:cubicBezTo>
                    <a:pt x="6" y="1"/>
                    <a:pt x="6" y="1"/>
                    <a:pt x="4" y="1"/>
                  </a:cubicBezTo>
                  <a:cubicBezTo>
                    <a:pt x="3" y="0"/>
                    <a:pt x="0" y="0"/>
                    <a:pt x="2" y="1"/>
                  </a:cubicBezTo>
                  <a:cubicBezTo>
                    <a:pt x="3" y="1"/>
                    <a:pt x="4" y="2"/>
                    <a:pt x="4" y="3"/>
                  </a:cubicBezTo>
                  <a:cubicBezTo>
                    <a:pt x="4" y="4"/>
                    <a:pt x="3" y="6"/>
                    <a:pt x="3" y="6"/>
                  </a:cubicBezTo>
                  <a:cubicBezTo>
                    <a:pt x="4" y="5"/>
                    <a:pt x="5" y="4"/>
                    <a:pt x="5" y="5"/>
                  </a:cubicBezTo>
                  <a:cubicBezTo>
                    <a:pt x="6" y="5"/>
                    <a:pt x="6" y="6"/>
                    <a:pt x="6" y="6"/>
                  </a:cubicBezTo>
                  <a:cubicBezTo>
                    <a:pt x="7" y="5"/>
                    <a:pt x="8" y="5"/>
                    <a:pt x="9" y="5"/>
                  </a:cubicBezTo>
                  <a:cubicBezTo>
                    <a:pt x="10" y="5"/>
                    <a:pt x="11" y="3"/>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426"/>
            <p:cNvSpPr/>
            <p:nvPr/>
          </p:nvSpPr>
          <p:spPr bwMode="auto">
            <a:xfrm>
              <a:off x="5013" y="2313"/>
              <a:ext cx="15" cy="7"/>
            </a:xfrm>
            <a:custGeom>
              <a:avLst/>
              <a:gdLst>
                <a:gd name="T0" fmla="*/ 8 w 11"/>
                <a:gd name="T1" fmla="*/ 0 h 5"/>
                <a:gd name="T2" fmla="*/ 6 w 11"/>
                <a:gd name="T3" fmla="*/ 1 h 5"/>
                <a:gd name="T4" fmla="*/ 4 w 11"/>
                <a:gd name="T5" fmla="*/ 1 h 5"/>
                <a:gd name="T6" fmla="*/ 2 w 11"/>
                <a:gd name="T7" fmla="*/ 1 h 5"/>
                <a:gd name="T8" fmla="*/ 1 w 11"/>
                <a:gd name="T9" fmla="*/ 2 h 5"/>
                <a:gd name="T10" fmla="*/ 1 w 11"/>
                <a:gd name="T11" fmla="*/ 4 h 5"/>
                <a:gd name="T12" fmla="*/ 1 w 11"/>
                <a:gd name="T13" fmla="*/ 4 h 5"/>
                <a:gd name="T14" fmla="*/ 5 w 11"/>
                <a:gd name="T15" fmla="*/ 4 h 5"/>
                <a:gd name="T16" fmla="*/ 7 w 11"/>
                <a:gd name="T17" fmla="*/ 3 h 5"/>
                <a:gd name="T18" fmla="*/ 8 w 11"/>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
                  <a:moveTo>
                    <a:pt x="8" y="0"/>
                  </a:moveTo>
                  <a:cubicBezTo>
                    <a:pt x="7" y="0"/>
                    <a:pt x="7" y="1"/>
                    <a:pt x="6" y="1"/>
                  </a:cubicBezTo>
                  <a:cubicBezTo>
                    <a:pt x="5" y="1"/>
                    <a:pt x="5" y="1"/>
                    <a:pt x="4" y="1"/>
                  </a:cubicBezTo>
                  <a:cubicBezTo>
                    <a:pt x="3" y="1"/>
                    <a:pt x="3" y="1"/>
                    <a:pt x="2" y="1"/>
                  </a:cubicBezTo>
                  <a:cubicBezTo>
                    <a:pt x="2" y="1"/>
                    <a:pt x="0" y="1"/>
                    <a:pt x="1" y="2"/>
                  </a:cubicBezTo>
                  <a:cubicBezTo>
                    <a:pt x="2" y="3"/>
                    <a:pt x="2" y="3"/>
                    <a:pt x="1" y="4"/>
                  </a:cubicBezTo>
                  <a:cubicBezTo>
                    <a:pt x="1" y="4"/>
                    <a:pt x="0" y="4"/>
                    <a:pt x="1" y="4"/>
                  </a:cubicBezTo>
                  <a:cubicBezTo>
                    <a:pt x="3" y="4"/>
                    <a:pt x="4" y="5"/>
                    <a:pt x="5" y="4"/>
                  </a:cubicBezTo>
                  <a:cubicBezTo>
                    <a:pt x="6" y="4"/>
                    <a:pt x="7" y="3"/>
                    <a:pt x="7" y="3"/>
                  </a:cubicBezTo>
                  <a:cubicBezTo>
                    <a:pt x="8" y="2"/>
                    <a:pt x="11" y="1"/>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27"/>
            <p:cNvSpPr/>
            <p:nvPr/>
          </p:nvSpPr>
          <p:spPr bwMode="auto">
            <a:xfrm>
              <a:off x="5008" y="2320"/>
              <a:ext cx="13" cy="7"/>
            </a:xfrm>
            <a:custGeom>
              <a:avLst/>
              <a:gdLst>
                <a:gd name="T0" fmla="*/ 8 w 9"/>
                <a:gd name="T1" fmla="*/ 4 h 5"/>
                <a:gd name="T2" fmla="*/ 1 w 9"/>
                <a:gd name="T3" fmla="*/ 1 h 5"/>
                <a:gd name="T4" fmla="*/ 8 w 9"/>
                <a:gd name="T5" fmla="*/ 4 h 5"/>
              </a:gdLst>
              <a:ahLst/>
              <a:cxnLst>
                <a:cxn ang="0">
                  <a:pos x="T0" y="T1"/>
                </a:cxn>
                <a:cxn ang="0">
                  <a:pos x="T2" y="T3"/>
                </a:cxn>
                <a:cxn ang="0">
                  <a:pos x="T4" y="T5"/>
                </a:cxn>
              </a:cxnLst>
              <a:rect l="0" t="0" r="r" b="b"/>
              <a:pathLst>
                <a:path w="9" h="5">
                  <a:moveTo>
                    <a:pt x="8" y="4"/>
                  </a:moveTo>
                  <a:cubicBezTo>
                    <a:pt x="7" y="3"/>
                    <a:pt x="0" y="0"/>
                    <a:pt x="1" y="1"/>
                  </a:cubicBezTo>
                  <a:cubicBezTo>
                    <a:pt x="2" y="2"/>
                    <a:pt x="9" y="5"/>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28"/>
            <p:cNvSpPr/>
            <p:nvPr/>
          </p:nvSpPr>
          <p:spPr bwMode="auto">
            <a:xfrm>
              <a:off x="5004" y="2309"/>
              <a:ext cx="4" cy="4"/>
            </a:xfrm>
            <a:custGeom>
              <a:avLst/>
              <a:gdLst>
                <a:gd name="T0" fmla="*/ 2 w 3"/>
                <a:gd name="T1" fmla="*/ 1 h 3"/>
                <a:gd name="T2" fmla="*/ 1 w 3"/>
                <a:gd name="T3" fmla="*/ 2 h 3"/>
                <a:gd name="T4" fmla="*/ 3 w 3"/>
                <a:gd name="T5" fmla="*/ 2 h 3"/>
                <a:gd name="T6" fmla="*/ 2 w 3"/>
                <a:gd name="T7" fmla="*/ 1 h 3"/>
              </a:gdLst>
              <a:ahLst/>
              <a:cxnLst>
                <a:cxn ang="0">
                  <a:pos x="T0" y="T1"/>
                </a:cxn>
                <a:cxn ang="0">
                  <a:pos x="T2" y="T3"/>
                </a:cxn>
                <a:cxn ang="0">
                  <a:pos x="T4" y="T5"/>
                </a:cxn>
                <a:cxn ang="0">
                  <a:pos x="T6" y="T7"/>
                </a:cxn>
              </a:cxnLst>
              <a:rect l="0" t="0" r="r" b="b"/>
              <a:pathLst>
                <a:path w="3" h="3">
                  <a:moveTo>
                    <a:pt x="2" y="1"/>
                  </a:moveTo>
                  <a:cubicBezTo>
                    <a:pt x="1" y="0"/>
                    <a:pt x="0" y="1"/>
                    <a:pt x="1" y="2"/>
                  </a:cubicBezTo>
                  <a:cubicBezTo>
                    <a:pt x="3" y="3"/>
                    <a:pt x="3" y="3"/>
                    <a:pt x="3" y="2"/>
                  </a:cubicBezTo>
                  <a:cubicBezTo>
                    <a:pt x="3" y="2"/>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29"/>
            <p:cNvSpPr/>
            <p:nvPr/>
          </p:nvSpPr>
          <p:spPr bwMode="auto">
            <a:xfrm>
              <a:off x="5004" y="2295"/>
              <a:ext cx="11" cy="11"/>
            </a:xfrm>
            <a:custGeom>
              <a:avLst/>
              <a:gdLst>
                <a:gd name="T0" fmla="*/ 5 w 8"/>
                <a:gd name="T1" fmla="*/ 4 h 8"/>
                <a:gd name="T2" fmla="*/ 5 w 8"/>
                <a:gd name="T3" fmla="*/ 4 h 8"/>
                <a:gd name="T4" fmla="*/ 6 w 8"/>
                <a:gd name="T5" fmla="*/ 4 h 8"/>
                <a:gd name="T6" fmla="*/ 7 w 8"/>
                <a:gd name="T7" fmla="*/ 3 h 8"/>
                <a:gd name="T8" fmla="*/ 4 w 8"/>
                <a:gd name="T9" fmla="*/ 1 h 8"/>
                <a:gd name="T10" fmla="*/ 3 w 8"/>
                <a:gd name="T11" fmla="*/ 2 h 8"/>
                <a:gd name="T12" fmla="*/ 3 w 8"/>
                <a:gd name="T13" fmla="*/ 3 h 8"/>
                <a:gd name="T14" fmla="*/ 2 w 8"/>
                <a:gd name="T15" fmla="*/ 3 h 8"/>
                <a:gd name="T16" fmla="*/ 1 w 8"/>
                <a:gd name="T17" fmla="*/ 3 h 8"/>
                <a:gd name="T18" fmla="*/ 3 w 8"/>
                <a:gd name="T19" fmla="*/ 5 h 8"/>
                <a:gd name="T20" fmla="*/ 3 w 8"/>
                <a:gd name="T21" fmla="*/ 7 h 8"/>
                <a:gd name="T22" fmla="*/ 1 w 8"/>
                <a:gd name="T23" fmla="*/ 7 h 8"/>
                <a:gd name="T24" fmla="*/ 2 w 8"/>
                <a:gd name="T25" fmla="*/ 8 h 8"/>
                <a:gd name="T26" fmla="*/ 4 w 8"/>
                <a:gd name="T27" fmla="*/ 7 h 8"/>
                <a:gd name="T28" fmla="*/ 4 w 8"/>
                <a:gd name="T29" fmla="*/ 6 h 8"/>
                <a:gd name="T30" fmla="*/ 5 w 8"/>
                <a:gd name="T3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8">
                  <a:moveTo>
                    <a:pt x="5" y="4"/>
                  </a:moveTo>
                  <a:cubicBezTo>
                    <a:pt x="5" y="4"/>
                    <a:pt x="4" y="2"/>
                    <a:pt x="5" y="4"/>
                  </a:cubicBezTo>
                  <a:cubicBezTo>
                    <a:pt x="5" y="5"/>
                    <a:pt x="4" y="6"/>
                    <a:pt x="6" y="4"/>
                  </a:cubicBezTo>
                  <a:cubicBezTo>
                    <a:pt x="7" y="3"/>
                    <a:pt x="8" y="3"/>
                    <a:pt x="7" y="3"/>
                  </a:cubicBezTo>
                  <a:cubicBezTo>
                    <a:pt x="6" y="2"/>
                    <a:pt x="5" y="1"/>
                    <a:pt x="4" y="1"/>
                  </a:cubicBezTo>
                  <a:cubicBezTo>
                    <a:pt x="2" y="0"/>
                    <a:pt x="2" y="1"/>
                    <a:pt x="3" y="2"/>
                  </a:cubicBezTo>
                  <a:cubicBezTo>
                    <a:pt x="4" y="2"/>
                    <a:pt x="4" y="3"/>
                    <a:pt x="3" y="3"/>
                  </a:cubicBezTo>
                  <a:cubicBezTo>
                    <a:pt x="3" y="4"/>
                    <a:pt x="3" y="3"/>
                    <a:pt x="2" y="3"/>
                  </a:cubicBezTo>
                  <a:cubicBezTo>
                    <a:pt x="1" y="2"/>
                    <a:pt x="0" y="2"/>
                    <a:pt x="1" y="3"/>
                  </a:cubicBezTo>
                  <a:cubicBezTo>
                    <a:pt x="2" y="4"/>
                    <a:pt x="3" y="4"/>
                    <a:pt x="3" y="5"/>
                  </a:cubicBezTo>
                  <a:cubicBezTo>
                    <a:pt x="3" y="6"/>
                    <a:pt x="4" y="6"/>
                    <a:pt x="3" y="7"/>
                  </a:cubicBezTo>
                  <a:cubicBezTo>
                    <a:pt x="2" y="7"/>
                    <a:pt x="1" y="7"/>
                    <a:pt x="1" y="7"/>
                  </a:cubicBezTo>
                  <a:cubicBezTo>
                    <a:pt x="0" y="8"/>
                    <a:pt x="1" y="8"/>
                    <a:pt x="2" y="8"/>
                  </a:cubicBezTo>
                  <a:cubicBezTo>
                    <a:pt x="3" y="8"/>
                    <a:pt x="4" y="8"/>
                    <a:pt x="4" y="7"/>
                  </a:cubicBezTo>
                  <a:cubicBezTo>
                    <a:pt x="4" y="7"/>
                    <a:pt x="3" y="6"/>
                    <a:pt x="4" y="6"/>
                  </a:cubicBezTo>
                  <a:cubicBezTo>
                    <a:pt x="5" y="6"/>
                    <a:pt x="5" y="5"/>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430"/>
            <p:cNvSpPr/>
            <p:nvPr/>
          </p:nvSpPr>
          <p:spPr bwMode="auto">
            <a:xfrm>
              <a:off x="5003" y="2279"/>
              <a:ext cx="8" cy="11"/>
            </a:xfrm>
            <a:custGeom>
              <a:avLst/>
              <a:gdLst>
                <a:gd name="T0" fmla="*/ 5 w 6"/>
                <a:gd name="T1" fmla="*/ 2 h 8"/>
                <a:gd name="T2" fmla="*/ 4 w 6"/>
                <a:gd name="T3" fmla="*/ 0 h 8"/>
                <a:gd name="T4" fmla="*/ 3 w 6"/>
                <a:gd name="T5" fmla="*/ 2 h 8"/>
                <a:gd name="T6" fmla="*/ 2 w 6"/>
                <a:gd name="T7" fmla="*/ 5 h 8"/>
                <a:gd name="T8" fmla="*/ 1 w 6"/>
                <a:gd name="T9" fmla="*/ 6 h 8"/>
                <a:gd name="T10" fmla="*/ 1 w 6"/>
                <a:gd name="T11" fmla="*/ 8 h 8"/>
                <a:gd name="T12" fmla="*/ 3 w 6"/>
                <a:gd name="T13" fmla="*/ 6 h 8"/>
                <a:gd name="T14" fmla="*/ 4 w 6"/>
                <a:gd name="T15" fmla="*/ 8 h 8"/>
                <a:gd name="T16" fmla="*/ 6 w 6"/>
                <a:gd name="T17" fmla="*/ 6 h 8"/>
                <a:gd name="T18" fmla="*/ 5 w 6"/>
                <a:gd name="T19" fmla="*/ 4 h 8"/>
                <a:gd name="T20" fmla="*/ 5 w 6"/>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5" y="2"/>
                  </a:moveTo>
                  <a:cubicBezTo>
                    <a:pt x="5" y="1"/>
                    <a:pt x="5" y="0"/>
                    <a:pt x="4" y="0"/>
                  </a:cubicBezTo>
                  <a:cubicBezTo>
                    <a:pt x="2" y="0"/>
                    <a:pt x="3" y="1"/>
                    <a:pt x="3" y="2"/>
                  </a:cubicBezTo>
                  <a:cubicBezTo>
                    <a:pt x="3" y="3"/>
                    <a:pt x="3" y="4"/>
                    <a:pt x="2" y="5"/>
                  </a:cubicBezTo>
                  <a:cubicBezTo>
                    <a:pt x="1" y="5"/>
                    <a:pt x="0" y="5"/>
                    <a:pt x="1" y="6"/>
                  </a:cubicBezTo>
                  <a:cubicBezTo>
                    <a:pt x="1" y="6"/>
                    <a:pt x="0" y="8"/>
                    <a:pt x="1" y="8"/>
                  </a:cubicBezTo>
                  <a:cubicBezTo>
                    <a:pt x="2" y="7"/>
                    <a:pt x="3" y="5"/>
                    <a:pt x="3" y="6"/>
                  </a:cubicBezTo>
                  <a:cubicBezTo>
                    <a:pt x="3" y="7"/>
                    <a:pt x="3" y="8"/>
                    <a:pt x="4" y="8"/>
                  </a:cubicBezTo>
                  <a:cubicBezTo>
                    <a:pt x="5" y="8"/>
                    <a:pt x="6" y="7"/>
                    <a:pt x="6" y="6"/>
                  </a:cubicBezTo>
                  <a:cubicBezTo>
                    <a:pt x="6" y="4"/>
                    <a:pt x="5" y="5"/>
                    <a:pt x="5" y="4"/>
                  </a:cubicBezTo>
                  <a:cubicBezTo>
                    <a:pt x="5" y="3"/>
                    <a:pt x="6"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431"/>
            <p:cNvSpPr/>
            <p:nvPr/>
          </p:nvSpPr>
          <p:spPr bwMode="auto">
            <a:xfrm>
              <a:off x="5002" y="2291"/>
              <a:ext cx="5" cy="8"/>
            </a:xfrm>
            <a:custGeom>
              <a:avLst/>
              <a:gdLst>
                <a:gd name="T0" fmla="*/ 2 w 4"/>
                <a:gd name="T1" fmla="*/ 1 h 6"/>
                <a:gd name="T2" fmla="*/ 1 w 4"/>
                <a:gd name="T3" fmla="*/ 6 h 6"/>
                <a:gd name="T4" fmla="*/ 3 w 4"/>
                <a:gd name="T5" fmla="*/ 2 h 6"/>
                <a:gd name="T6" fmla="*/ 2 w 4"/>
                <a:gd name="T7" fmla="*/ 1 h 6"/>
              </a:gdLst>
              <a:ahLst/>
              <a:cxnLst>
                <a:cxn ang="0">
                  <a:pos x="T0" y="T1"/>
                </a:cxn>
                <a:cxn ang="0">
                  <a:pos x="T2" y="T3"/>
                </a:cxn>
                <a:cxn ang="0">
                  <a:pos x="T4" y="T5"/>
                </a:cxn>
                <a:cxn ang="0">
                  <a:pos x="T6" y="T7"/>
                </a:cxn>
              </a:cxnLst>
              <a:rect l="0" t="0" r="r" b="b"/>
              <a:pathLst>
                <a:path w="4" h="6">
                  <a:moveTo>
                    <a:pt x="2" y="1"/>
                  </a:moveTo>
                  <a:cubicBezTo>
                    <a:pt x="1" y="2"/>
                    <a:pt x="0" y="6"/>
                    <a:pt x="1" y="6"/>
                  </a:cubicBezTo>
                  <a:cubicBezTo>
                    <a:pt x="2" y="5"/>
                    <a:pt x="4" y="2"/>
                    <a:pt x="3" y="2"/>
                  </a:cubicBezTo>
                  <a:cubicBezTo>
                    <a:pt x="3" y="1"/>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432"/>
            <p:cNvSpPr/>
            <p:nvPr/>
          </p:nvSpPr>
          <p:spPr bwMode="auto">
            <a:xfrm>
              <a:off x="5002" y="2269"/>
              <a:ext cx="8" cy="11"/>
            </a:xfrm>
            <a:custGeom>
              <a:avLst/>
              <a:gdLst>
                <a:gd name="T0" fmla="*/ 2 w 6"/>
                <a:gd name="T1" fmla="*/ 6 h 8"/>
                <a:gd name="T2" fmla="*/ 2 w 6"/>
                <a:gd name="T3" fmla="*/ 7 h 8"/>
                <a:gd name="T4" fmla="*/ 5 w 6"/>
                <a:gd name="T5" fmla="*/ 6 h 8"/>
                <a:gd name="T6" fmla="*/ 6 w 6"/>
                <a:gd name="T7" fmla="*/ 5 h 8"/>
                <a:gd name="T8" fmla="*/ 4 w 6"/>
                <a:gd name="T9" fmla="*/ 3 h 8"/>
                <a:gd name="T10" fmla="*/ 4 w 6"/>
                <a:gd name="T11" fmla="*/ 1 h 8"/>
                <a:gd name="T12" fmla="*/ 3 w 6"/>
                <a:gd name="T13" fmla="*/ 3 h 8"/>
                <a:gd name="T14" fmla="*/ 2 w 6"/>
                <a:gd name="T15" fmla="*/ 4 h 8"/>
                <a:gd name="T16" fmla="*/ 2 w 6"/>
                <a:gd name="T17" fmla="*/ 3 h 8"/>
                <a:gd name="T18" fmla="*/ 1 w 6"/>
                <a:gd name="T19" fmla="*/ 4 h 8"/>
                <a:gd name="T20" fmla="*/ 1 w 6"/>
                <a:gd name="T21" fmla="*/ 6 h 8"/>
                <a:gd name="T22" fmla="*/ 2 w 6"/>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2" y="6"/>
                  </a:moveTo>
                  <a:cubicBezTo>
                    <a:pt x="2" y="7"/>
                    <a:pt x="1" y="8"/>
                    <a:pt x="2" y="7"/>
                  </a:cubicBezTo>
                  <a:cubicBezTo>
                    <a:pt x="4" y="6"/>
                    <a:pt x="5" y="7"/>
                    <a:pt x="5" y="6"/>
                  </a:cubicBezTo>
                  <a:cubicBezTo>
                    <a:pt x="6" y="6"/>
                    <a:pt x="6" y="5"/>
                    <a:pt x="6" y="5"/>
                  </a:cubicBezTo>
                  <a:cubicBezTo>
                    <a:pt x="6" y="4"/>
                    <a:pt x="5" y="2"/>
                    <a:pt x="4" y="3"/>
                  </a:cubicBezTo>
                  <a:cubicBezTo>
                    <a:pt x="3" y="4"/>
                    <a:pt x="5" y="0"/>
                    <a:pt x="4" y="1"/>
                  </a:cubicBezTo>
                  <a:cubicBezTo>
                    <a:pt x="4" y="1"/>
                    <a:pt x="4" y="2"/>
                    <a:pt x="3" y="3"/>
                  </a:cubicBezTo>
                  <a:cubicBezTo>
                    <a:pt x="3" y="4"/>
                    <a:pt x="3" y="4"/>
                    <a:pt x="2" y="4"/>
                  </a:cubicBezTo>
                  <a:cubicBezTo>
                    <a:pt x="2" y="3"/>
                    <a:pt x="2" y="2"/>
                    <a:pt x="2" y="3"/>
                  </a:cubicBezTo>
                  <a:cubicBezTo>
                    <a:pt x="2" y="4"/>
                    <a:pt x="2" y="3"/>
                    <a:pt x="1" y="4"/>
                  </a:cubicBezTo>
                  <a:cubicBezTo>
                    <a:pt x="0" y="6"/>
                    <a:pt x="0" y="7"/>
                    <a:pt x="1" y="6"/>
                  </a:cubicBezTo>
                  <a:cubicBezTo>
                    <a:pt x="2" y="6"/>
                    <a:pt x="2" y="5"/>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433"/>
            <p:cNvSpPr/>
            <p:nvPr/>
          </p:nvSpPr>
          <p:spPr bwMode="auto">
            <a:xfrm>
              <a:off x="5008" y="2237"/>
              <a:ext cx="9" cy="9"/>
            </a:xfrm>
            <a:custGeom>
              <a:avLst/>
              <a:gdLst>
                <a:gd name="T0" fmla="*/ 1 w 6"/>
                <a:gd name="T1" fmla="*/ 1 h 6"/>
                <a:gd name="T2" fmla="*/ 3 w 6"/>
                <a:gd name="T3" fmla="*/ 2 h 6"/>
                <a:gd name="T4" fmla="*/ 4 w 6"/>
                <a:gd name="T5" fmla="*/ 4 h 6"/>
                <a:gd name="T6" fmla="*/ 4 w 6"/>
                <a:gd name="T7" fmla="*/ 5 h 6"/>
                <a:gd name="T8" fmla="*/ 5 w 6"/>
                <a:gd name="T9" fmla="*/ 3 h 6"/>
                <a:gd name="T10" fmla="*/ 3 w 6"/>
                <a:gd name="T11" fmla="*/ 2 h 6"/>
                <a:gd name="T12" fmla="*/ 4 w 6"/>
                <a:gd name="T13" fmla="*/ 0 h 6"/>
                <a:gd name="T14" fmla="*/ 1 w 6"/>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1" y="1"/>
                  </a:moveTo>
                  <a:cubicBezTo>
                    <a:pt x="2" y="2"/>
                    <a:pt x="3" y="1"/>
                    <a:pt x="3" y="2"/>
                  </a:cubicBezTo>
                  <a:cubicBezTo>
                    <a:pt x="3" y="3"/>
                    <a:pt x="4" y="3"/>
                    <a:pt x="4" y="4"/>
                  </a:cubicBezTo>
                  <a:cubicBezTo>
                    <a:pt x="4" y="4"/>
                    <a:pt x="4" y="6"/>
                    <a:pt x="4" y="5"/>
                  </a:cubicBezTo>
                  <a:cubicBezTo>
                    <a:pt x="5" y="5"/>
                    <a:pt x="6" y="3"/>
                    <a:pt x="5" y="3"/>
                  </a:cubicBezTo>
                  <a:cubicBezTo>
                    <a:pt x="5" y="3"/>
                    <a:pt x="3" y="3"/>
                    <a:pt x="3" y="2"/>
                  </a:cubicBezTo>
                  <a:cubicBezTo>
                    <a:pt x="3" y="1"/>
                    <a:pt x="4" y="1"/>
                    <a:pt x="4" y="0"/>
                  </a:cubicBezTo>
                  <a:cubicBezTo>
                    <a:pt x="3"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34"/>
            <p:cNvSpPr/>
            <p:nvPr/>
          </p:nvSpPr>
          <p:spPr bwMode="auto">
            <a:xfrm>
              <a:off x="5010" y="2211"/>
              <a:ext cx="9" cy="15"/>
            </a:xfrm>
            <a:custGeom>
              <a:avLst/>
              <a:gdLst>
                <a:gd name="T0" fmla="*/ 4 w 7"/>
                <a:gd name="T1" fmla="*/ 0 h 11"/>
                <a:gd name="T2" fmla="*/ 2 w 7"/>
                <a:gd name="T3" fmla="*/ 1 h 11"/>
                <a:gd name="T4" fmla="*/ 1 w 7"/>
                <a:gd name="T5" fmla="*/ 10 h 11"/>
                <a:gd name="T6" fmla="*/ 4 w 7"/>
                <a:gd name="T7" fmla="*/ 10 h 11"/>
                <a:gd name="T8" fmla="*/ 6 w 7"/>
                <a:gd name="T9" fmla="*/ 7 h 11"/>
                <a:gd name="T10" fmla="*/ 6 w 7"/>
                <a:gd name="T11" fmla="*/ 5 h 11"/>
                <a:gd name="T12" fmla="*/ 6 w 7"/>
                <a:gd name="T13" fmla="*/ 1 h 11"/>
                <a:gd name="T14" fmla="*/ 4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4" y="0"/>
                  </a:moveTo>
                  <a:cubicBezTo>
                    <a:pt x="3" y="0"/>
                    <a:pt x="2" y="1"/>
                    <a:pt x="2" y="1"/>
                  </a:cubicBezTo>
                  <a:cubicBezTo>
                    <a:pt x="2" y="2"/>
                    <a:pt x="2" y="9"/>
                    <a:pt x="1" y="10"/>
                  </a:cubicBezTo>
                  <a:cubicBezTo>
                    <a:pt x="0" y="11"/>
                    <a:pt x="4" y="11"/>
                    <a:pt x="4" y="10"/>
                  </a:cubicBezTo>
                  <a:cubicBezTo>
                    <a:pt x="6" y="10"/>
                    <a:pt x="7" y="8"/>
                    <a:pt x="6" y="7"/>
                  </a:cubicBezTo>
                  <a:cubicBezTo>
                    <a:pt x="6" y="7"/>
                    <a:pt x="6" y="6"/>
                    <a:pt x="6" y="5"/>
                  </a:cubicBezTo>
                  <a:cubicBezTo>
                    <a:pt x="6" y="4"/>
                    <a:pt x="6" y="2"/>
                    <a:pt x="6" y="1"/>
                  </a:cubicBezTo>
                  <a:cubicBezTo>
                    <a:pt x="6" y="0"/>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35"/>
            <p:cNvSpPr/>
            <p:nvPr/>
          </p:nvSpPr>
          <p:spPr bwMode="auto">
            <a:xfrm>
              <a:off x="5043" y="1766"/>
              <a:ext cx="7" cy="5"/>
            </a:xfrm>
            <a:custGeom>
              <a:avLst/>
              <a:gdLst>
                <a:gd name="T0" fmla="*/ 1 w 5"/>
                <a:gd name="T1" fmla="*/ 2 h 4"/>
                <a:gd name="T2" fmla="*/ 4 w 5"/>
                <a:gd name="T3" fmla="*/ 2 h 4"/>
                <a:gd name="T4" fmla="*/ 1 w 5"/>
                <a:gd name="T5" fmla="*/ 0 h 4"/>
                <a:gd name="T6" fmla="*/ 1 w 5"/>
                <a:gd name="T7" fmla="*/ 2 h 4"/>
              </a:gdLst>
              <a:ahLst/>
              <a:cxnLst>
                <a:cxn ang="0">
                  <a:pos x="T0" y="T1"/>
                </a:cxn>
                <a:cxn ang="0">
                  <a:pos x="T2" y="T3"/>
                </a:cxn>
                <a:cxn ang="0">
                  <a:pos x="T4" y="T5"/>
                </a:cxn>
                <a:cxn ang="0">
                  <a:pos x="T6" y="T7"/>
                </a:cxn>
              </a:cxnLst>
              <a:rect l="0" t="0" r="r" b="b"/>
              <a:pathLst>
                <a:path w="5" h="4">
                  <a:moveTo>
                    <a:pt x="1" y="2"/>
                  </a:moveTo>
                  <a:cubicBezTo>
                    <a:pt x="1" y="4"/>
                    <a:pt x="2" y="3"/>
                    <a:pt x="4" y="2"/>
                  </a:cubicBezTo>
                  <a:cubicBezTo>
                    <a:pt x="5" y="2"/>
                    <a:pt x="2" y="0"/>
                    <a:pt x="1"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436"/>
            <p:cNvSpPr/>
            <p:nvPr/>
          </p:nvSpPr>
          <p:spPr bwMode="auto">
            <a:xfrm>
              <a:off x="5110" y="1777"/>
              <a:ext cx="8" cy="7"/>
            </a:xfrm>
            <a:custGeom>
              <a:avLst/>
              <a:gdLst>
                <a:gd name="T0" fmla="*/ 1 w 6"/>
                <a:gd name="T1" fmla="*/ 4 h 5"/>
                <a:gd name="T2" fmla="*/ 4 w 6"/>
                <a:gd name="T3" fmla="*/ 4 h 5"/>
                <a:gd name="T4" fmla="*/ 4 w 6"/>
                <a:gd name="T5" fmla="*/ 0 h 5"/>
                <a:gd name="T6" fmla="*/ 3 w 6"/>
                <a:gd name="T7" fmla="*/ 2 h 5"/>
                <a:gd name="T8" fmla="*/ 1 w 6"/>
                <a:gd name="T9" fmla="*/ 4 h 5"/>
              </a:gdLst>
              <a:ahLst/>
              <a:cxnLst>
                <a:cxn ang="0">
                  <a:pos x="T0" y="T1"/>
                </a:cxn>
                <a:cxn ang="0">
                  <a:pos x="T2" y="T3"/>
                </a:cxn>
                <a:cxn ang="0">
                  <a:pos x="T4" y="T5"/>
                </a:cxn>
                <a:cxn ang="0">
                  <a:pos x="T6" y="T7"/>
                </a:cxn>
                <a:cxn ang="0">
                  <a:pos x="T8" y="T9"/>
                </a:cxn>
              </a:cxnLst>
              <a:rect l="0" t="0" r="r" b="b"/>
              <a:pathLst>
                <a:path w="6" h="5">
                  <a:moveTo>
                    <a:pt x="1" y="4"/>
                  </a:moveTo>
                  <a:cubicBezTo>
                    <a:pt x="2" y="5"/>
                    <a:pt x="3" y="5"/>
                    <a:pt x="4" y="4"/>
                  </a:cubicBezTo>
                  <a:cubicBezTo>
                    <a:pt x="6" y="4"/>
                    <a:pt x="5" y="0"/>
                    <a:pt x="4" y="0"/>
                  </a:cubicBezTo>
                  <a:cubicBezTo>
                    <a:pt x="3" y="0"/>
                    <a:pt x="3" y="1"/>
                    <a:pt x="3" y="2"/>
                  </a:cubicBezTo>
                  <a:cubicBezTo>
                    <a:pt x="3" y="3"/>
                    <a:pt x="0"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437"/>
            <p:cNvSpPr/>
            <p:nvPr/>
          </p:nvSpPr>
          <p:spPr bwMode="auto">
            <a:xfrm>
              <a:off x="5197" y="1860"/>
              <a:ext cx="22" cy="20"/>
            </a:xfrm>
            <a:custGeom>
              <a:avLst/>
              <a:gdLst>
                <a:gd name="T0" fmla="*/ 1 w 16"/>
                <a:gd name="T1" fmla="*/ 8 h 15"/>
                <a:gd name="T2" fmla="*/ 1 w 16"/>
                <a:gd name="T3" fmla="*/ 11 h 15"/>
                <a:gd name="T4" fmla="*/ 3 w 16"/>
                <a:gd name="T5" fmla="*/ 12 h 15"/>
                <a:gd name="T6" fmla="*/ 5 w 16"/>
                <a:gd name="T7" fmla="*/ 11 h 15"/>
                <a:gd name="T8" fmla="*/ 7 w 16"/>
                <a:gd name="T9" fmla="*/ 13 h 15"/>
                <a:gd name="T10" fmla="*/ 9 w 16"/>
                <a:gd name="T11" fmla="*/ 13 h 15"/>
                <a:gd name="T12" fmla="*/ 10 w 16"/>
                <a:gd name="T13" fmla="*/ 11 h 15"/>
                <a:gd name="T14" fmla="*/ 14 w 16"/>
                <a:gd name="T15" fmla="*/ 5 h 15"/>
                <a:gd name="T16" fmla="*/ 9 w 16"/>
                <a:gd name="T17" fmla="*/ 2 h 15"/>
                <a:gd name="T18" fmla="*/ 7 w 16"/>
                <a:gd name="T19" fmla="*/ 0 h 15"/>
                <a:gd name="T20" fmla="*/ 4 w 16"/>
                <a:gd name="T21" fmla="*/ 0 h 15"/>
                <a:gd name="T22" fmla="*/ 2 w 16"/>
                <a:gd name="T23" fmla="*/ 1 h 15"/>
                <a:gd name="T24" fmla="*/ 1 w 16"/>
                <a:gd name="T25" fmla="*/ 4 h 15"/>
                <a:gd name="T26" fmla="*/ 1 w 16"/>
                <a:gd name="T27" fmla="*/ 5 h 15"/>
                <a:gd name="T28" fmla="*/ 1 w 16"/>
                <a:gd name="T2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5">
                  <a:moveTo>
                    <a:pt x="1" y="8"/>
                  </a:moveTo>
                  <a:cubicBezTo>
                    <a:pt x="1" y="9"/>
                    <a:pt x="1" y="10"/>
                    <a:pt x="1" y="11"/>
                  </a:cubicBezTo>
                  <a:cubicBezTo>
                    <a:pt x="2" y="11"/>
                    <a:pt x="3" y="12"/>
                    <a:pt x="3" y="12"/>
                  </a:cubicBezTo>
                  <a:cubicBezTo>
                    <a:pt x="3" y="11"/>
                    <a:pt x="4" y="11"/>
                    <a:pt x="5" y="11"/>
                  </a:cubicBezTo>
                  <a:cubicBezTo>
                    <a:pt x="6" y="12"/>
                    <a:pt x="6" y="13"/>
                    <a:pt x="7" y="13"/>
                  </a:cubicBezTo>
                  <a:cubicBezTo>
                    <a:pt x="8" y="14"/>
                    <a:pt x="8" y="15"/>
                    <a:pt x="9" y="13"/>
                  </a:cubicBezTo>
                  <a:cubicBezTo>
                    <a:pt x="10" y="12"/>
                    <a:pt x="9" y="12"/>
                    <a:pt x="10" y="11"/>
                  </a:cubicBezTo>
                  <a:cubicBezTo>
                    <a:pt x="12" y="10"/>
                    <a:pt x="16" y="9"/>
                    <a:pt x="14" y="5"/>
                  </a:cubicBezTo>
                  <a:cubicBezTo>
                    <a:pt x="13" y="2"/>
                    <a:pt x="11" y="3"/>
                    <a:pt x="9" y="2"/>
                  </a:cubicBezTo>
                  <a:cubicBezTo>
                    <a:pt x="8" y="2"/>
                    <a:pt x="8" y="1"/>
                    <a:pt x="7" y="0"/>
                  </a:cubicBezTo>
                  <a:cubicBezTo>
                    <a:pt x="6" y="0"/>
                    <a:pt x="5" y="0"/>
                    <a:pt x="4" y="0"/>
                  </a:cubicBezTo>
                  <a:cubicBezTo>
                    <a:pt x="3" y="0"/>
                    <a:pt x="2" y="1"/>
                    <a:pt x="2" y="1"/>
                  </a:cubicBezTo>
                  <a:cubicBezTo>
                    <a:pt x="1" y="2"/>
                    <a:pt x="0" y="4"/>
                    <a:pt x="1" y="4"/>
                  </a:cubicBezTo>
                  <a:cubicBezTo>
                    <a:pt x="2" y="3"/>
                    <a:pt x="2" y="4"/>
                    <a:pt x="1" y="5"/>
                  </a:cubicBezTo>
                  <a:cubicBezTo>
                    <a:pt x="1" y="5"/>
                    <a:pt x="1" y="7"/>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438"/>
            <p:cNvSpPr/>
            <p:nvPr/>
          </p:nvSpPr>
          <p:spPr bwMode="auto">
            <a:xfrm>
              <a:off x="5066" y="1715"/>
              <a:ext cx="18" cy="4"/>
            </a:xfrm>
            <a:custGeom>
              <a:avLst/>
              <a:gdLst>
                <a:gd name="T0" fmla="*/ 6 w 13"/>
                <a:gd name="T1" fmla="*/ 0 h 3"/>
                <a:gd name="T2" fmla="*/ 3 w 13"/>
                <a:gd name="T3" fmla="*/ 3 h 3"/>
                <a:gd name="T4" fmla="*/ 11 w 13"/>
                <a:gd name="T5" fmla="*/ 2 h 3"/>
                <a:gd name="T6" fmla="*/ 6 w 13"/>
                <a:gd name="T7" fmla="*/ 0 h 3"/>
              </a:gdLst>
              <a:ahLst/>
              <a:cxnLst>
                <a:cxn ang="0">
                  <a:pos x="T0" y="T1"/>
                </a:cxn>
                <a:cxn ang="0">
                  <a:pos x="T2" y="T3"/>
                </a:cxn>
                <a:cxn ang="0">
                  <a:pos x="T4" y="T5"/>
                </a:cxn>
                <a:cxn ang="0">
                  <a:pos x="T6" y="T7"/>
                </a:cxn>
              </a:cxnLst>
              <a:rect l="0" t="0" r="r" b="b"/>
              <a:pathLst>
                <a:path w="13" h="3">
                  <a:moveTo>
                    <a:pt x="6" y="0"/>
                  </a:moveTo>
                  <a:cubicBezTo>
                    <a:pt x="3" y="0"/>
                    <a:pt x="0" y="3"/>
                    <a:pt x="3" y="3"/>
                  </a:cubicBezTo>
                  <a:cubicBezTo>
                    <a:pt x="6" y="3"/>
                    <a:pt x="13" y="3"/>
                    <a:pt x="11" y="2"/>
                  </a:cubicBezTo>
                  <a:cubicBezTo>
                    <a:pt x="8" y="1"/>
                    <a:pt x="9"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439"/>
            <p:cNvSpPr/>
            <p:nvPr/>
          </p:nvSpPr>
          <p:spPr bwMode="auto">
            <a:xfrm>
              <a:off x="4977" y="1715"/>
              <a:ext cx="19" cy="5"/>
            </a:xfrm>
            <a:custGeom>
              <a:avLst/>
              <a:gdLst>
                <a:gd name="T0" fmla="*/ 3 w 14"/>
                <a:gd name="T1" fmla="*/ 2 h 4"/>
                <a:gd name="T2" fmla="*/ 9 w 14"/>
                <a:gd name="T3" fmla="*/ 4 h 4"/>
                <a:gd name="T4" fmla="*/ 12 w 14"/>
                <a:gd name="T5" fmla="*/ 4 h 4"/>
                <a:gd name="T6" fmla="*/ 14 w 14"/>
                <a:gd name="T7" fmla="*/ 3 h 4"/>
                <a:gd name="T8" fmla="*/ 8 w 14"/>
                <a:gd name="T9" fmla="*/ 0 h 4"/>
                <a:gd name="T10" fmla="*/ 3 w 14"/>
                <a:gd name="T11" fmla="*/ 2 h 4"/>
              </a:gdLst>
              <a:ahLst/>
              <a:cxnLst>
                <a:cxn ang="0">
                  <a:pos x="T0" y="T1"/>
                </a:cxn>
                <a:cxn ang="0">
                  <a:pos x="T2" y="T3"/>
                </a:cxn>
                <a:cxn ang="0">
                  <a:pos x="T4" y="T5"/>
                </a:cxn>
                <a:cxn ang="0">
                  <a:pos x="T6" y="T7"/>
                </a:cxn>
                <a:cxn ang="0">
                  <a:pos x="T8" y="T9"/>
                </a:cxn>
                <a:cxn ang="0">
                  <a:pos x="T10" y="T11"/>
                </a:cxn>
              </a:cxnLst>
              <a:rect l="0" t="0" r="r" b="b"/>
              <a:pathLst>
                <a:path w="14" h="4">
                  <a:moveTo>
                    <a:pt x="3" y="2"/>
                  </a:moveTo>
                  <a:cubicBezTo>
                    <a:pt x="6" y="3"/>
                    <a:pt x="7" y="4"/>
                    <a:pt x="9" y="4"/>
                  </a:cubicBezTo>
                  <a:cubicBezTo>
                    <a:pt x="11" y="4"/>
                    <a:pt x="11" y="3"/>
                    <a:pt x="12" y="4"/>
                  </a:cubicBezTo>
                  <a:cubicBezTo>
                    <a:pt x="13" y="4"/>
                    <a:pt x="14" y="4"/>
                    <a:pt x="14" y="3"/>
                  </a:cubicBezTo>
                  <a:cubicBezTo>
                    <a:pt x="14" y="2"/>
                    <a:pt x="10" y="0"/>
                    <a:pt x="8" y="0"/>
                  </a:cubicBezTo>
                  <a:cubicBezTo>
                    <a:pt x="7" y="0"/>
                    <a:pt x="0"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440"/>
            <p:cNvSpPr/>
            <p:nvPr/>
          </p:nvSpPr>
          <p:spPr bwMode="auto">
            <a:xfrm>
              <a:off x="4930" y="1676"/>
              <a:ext cx="83" cy="28"/>
            </a:xfrm>
            <a:custGeom>
              <a:avLst/>
              <a:gdLst>
                <a:gd name="T0" fmla="*/ 53 w 60"/>
                <a:gd name="T1" fmla="*/ 19 h 20"/>
                <a:gd name="T2" fmla="*/ 55 w 60"/>
                <a:gd name="T3" fmla="*/ 19 h 20"/>
                <a:gd name="T4" fmla="*/ 60 w 60"/>
                <a:gd name="T5" fmla="*/ 18 h 20"/>
                <a:gd name="T6" fmla="*/ 56 w 60"/>
                <a:gd name="T7" fmla="*/ 15 h 20"/>
                <a:gd name="T8" fmla="*/ 52 w 60"/>
                <a:gd name="T9" fmla="*/ 12 h 20"/>
                <a:gd name="T10" fmla="*/ 45 w 60"/>
                <a:gd name="T11" fmla="*/ 10 h 20"/>
                <a:gd name="T12" fmla="*/ 42 w 60"/>
                <a:gd name="T13" fmla="*/ 8 h 20"/>
                <a:gd name="T14" fmla="*/ 37 w 60"/>
                <a:gd name="T15" fmla="*/ 5 h 20"/>
                <a:gd name="T16" fmla="*/ 36 w 60"/>
                <a:gd name="T17" fmla="*/ 5 h 20"/>
                <a:gd name="T18" fmla="*/ 28 w 60"/>
                <a:gd name="T19" fmla="*/ 2 h 20"/>
                <a:gd name="T20" fmla="*/ 16 w 60"/>
                <a:gd name="T21" fmla="*/ 0 h 20"/>
                <a:gd name="T22" fmla="*/ 6 w 60"/>
                <a:gd name="T23" fmla="*/ 2 h 20"/>
                <a:gd name="T24" fmla="*/ 1 w 60"/>
                <a:gd name="T25" fmla="*/ 6 h 20"/>
                <a:gd name="T26" fmla="*/ 3 w 60"/>
                <a:gd name="T27" fmla="*/ 7 h 20"/>
                <a:gd name="T28" fmla="*/ 11 w 60"/>
                <a:gd name="T29" fmla="*/ 4 h 20"/>
                <a:gd name="T30" fmla="*/ 18 w 60"/>
                <a:gd name="T31" fmla="*/ 4 h 20"/>
                <a:gd name="T32" fmla="*/ 17 w 60"/>
                <a:gd name="T33" fmla="*/ 6 h 20"/>
                <a:gd name="T34" fmla="*/ 24 w 60"/>
                <a:gd name="T35" fmla="*/ 6 h 20"/>
                <a:gd name="T36" fmla="*/ 29 w 60"/>
                <a:gd name="T37" fmla="*/ 9 h 20"/>
                <a:gd name="T38" fmla="*/ 35 w 60"/>
                <a:gd name="T39" fmla="*/ 10 h 20"/>
                <a:gd name="T40" fmla="*/ 36 w 60"/>
                <a:gd name="T41" fmla="*/ 12 h 20"/>
                <a:gd name="T42" fmla="*/ 40 w 60"/>
                <a:gd name="T43" fmla="*/ 15 h 20"/>
                <a:gd name="T44" fmla="*/ 44 w 60"/>
                <a:gd name="T45" fmla="*/ 16 h 20"/>
                <a:gd name="T46" fmla="*/ 42 w 60"/>
                <a:gd name="T47" fmla="*/ 18 h 20"/>
                <a:gd name="T48" fmla="*/ 42 w 60"/>
                <a:gd name="T49" fmla="*/ 20 h 20"/>
                <a:gd name="T50" fmla="*/ 50 w 60"/>
                <a:gd name="T51" fmla="*/ 19 h 20"/>
                <a:gd name="T52" fmla="*/ 53 w 60"/>
                <a:gd name="T5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20">
                  <a:moveTo>
                    <a:pt x="53" y="19"/>
                  </a:moveTo>
                  <a:cubicBezTo>
                    <a:pt x="54" y="20"/>
                    <a:pt x="54" y="19"/>
                    <a:pt x="55" y="19"/>
                  </a:cubicBezTo>
                  <a:cubicBezTo>
                    <a:pt x="56" y="19"/>
                    <a:pt x="60" y="20"/>
                    <a:pt x="60" y="18"/>
                  </a:cubicBezTo>
                  <a:cubicBezTo>
                    <a:pt x="60" y="17"/>
                    <a:pt x="58" y="15"/>
                    <a:pt x="56" y="15"/>
                  </a:cubicBezTo>
                  <a:cubicBezTo>
                    <a:pt x="54" y="15"/>
                    <a:pt x="52" y="13"/>
                    <a:pt x="52" y="12"/>
                  </a:cubicBezTo>
                  <a:cubicBezTo>
                    <a:pt x="51" y="12"/>
                    <a:pt x="48" y="12"/>
                    <a:pt x="45" y="10"/>
                  </a:cubicBezTo>
                  <a:cubicBezTo>
                    <a:pt x="43" y="8"/>
                    <a:pt x="45" y="10"/>
                    <a:pt x="42" y="8"/>
                  </a:cubicBezTo>
                  <a:cubicBezTo>
                    <a:pt x="39" y="6"/>
                    <a:pt x="38" y="6"/>
                    <a:pt x="37" y="5"/>
                  </a:cubicBezTo>
                  <a:cubicBezTo>
                    <a:pt x="36" y="4"/>
                    <a:pt x="36" y="4"/>
                    <a:pt x="36" y="5"/>
                  </a:cubicBezTo>
                  <a:cubicBezTo>
                    <a:pt x="36" y="5"/>
                    <a:pt x="30" y="3"/>
                    <a:pt x="28" y="2"/>
                  </a:cubicBezTo>
                  <a:cubicBezTo>
                    <a:pt x="26" y="1"/>
                    <a:pt x="19" y="1"/>
                    <a:pt x="16" y="0"/>
                  </a:cubicBezTo>
                  <a:cubicBezTo>
                    <a:pt x="12" y="0"/>
                    <a:pt x="8" y="2"/>
                    <a:pt x="6" y="2"/>
                  </a:cubicBezTo>
                  <a:cubicBezTo>
                    <a:pt x="4" y="3"/>
                    <a:pt x="2" y="5"/>
                    <a:pt x="1" y="6"/>
                  </a:cubicBezTo>
                  <a:cubicBezTo>
                    <a:pt x="0" y="8"/>
                    <a:pt x="1" y="7"/>
                    <a:pt x="3" y="7"/>
                  </a:cubicBezTo>
                  <a:cubicBezTo>
                    <a:pt x="5" y="7"/>
                    <a:pt x="10" y="4"/>
                    <a:pt x="11" y="4"/>
                  </a:cubicBezTo>
                  <a:cubicBezTo>
                    <a:pt x="12" y="3"/>
                    <a:pt x="17" y="3"/>
                    <a:pt x="18" y="4"/>
                  </a:cubicBezTo>
                  <a:cubicBezTo>
                    <a:pt x="20" y="4"/>
                    <a:pt x="18" y="5"/>
                    <a:pt x="17" y="6"/>
                  </a:cubicBezTo>
                  <a:cubicBezTo>
                    <a:pt x="16" y="7"/>
                    <a:pt x="21" y="6"/>
                    <a:pt x="24" y="6"/>
                  </a:cubicBezTo>
                  <a:cubicBezTo>
                    <a:pt x="26" y="7"/>
                    <a:pt x="27" y="8"/>
                    <a:pt x="29" y="9"/>
                  </a:cubicBezTo>
                  <a:cubicBezTo>
                    <a:pt x="30" y="10"/>
                    <a:pt x="33" y="10"/>
                    <a:pt x="35" y="10"/>
                  </a:cubicBezTo>
                  <a:cubicBezTo>
                    <a:pt x="36" y="10"/>
                    <a:pt x="35" y="11"/>
                    <a:pt x="36" y="12"/>
                  </a:cubicBezTo>
                  <a:cubicBezTo>
                    <a:pt x="37" y="14"/>
                    <a:pt x="38" y="14"/>
                    <a:pt x="40" y="15"/>
                  </a:cubicBezTo>
                  <a:cubicBezTo>
                    <a:pt x="42" y="16"/>
                    <a:pt x="43" y="15"/>
                    <a:pt x="44" y="16"/>
                  </a:cubicBezTo>
                  <a:cubicBezTo>
                    <a:pt x="45" y="17"/>
                    <a:pt x="43" y="17"/>
                    <a:pt x="42" y="18"/>
                  </a:cubicBezTo>
                  <a:cubicBezTo>
                    <a:pt x="40" y="19"/>
                    <a:pt x="41" y="20"/>
                    <a:pt x="42" y="20"/>
                  </a:cubicBezTo>
                  <a:cubicBezTo>
                    <a:pt x="43" y="20"/>
                    <a:pt x="49" y="19"/>
                    <a:pt x="50" y="19"/>
                  </a:cubicBezTo>
                  <a:cubicBezTo>
                    <a:pt x="51" y="19"/>
                    <a:pt x="52" y="19"/>
                    <a:pt x="5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441"/>
            <p:cNvSpPr/>
            <p:nvPr/>
          </p:nvSpPr>
          <p:spPr bwMode="auto">
            <a:xfrm>
              <a:off x="4981" y="1658"/>
              <a:ext cx="5" cy="7"/>
            </a:xfrm>
            <a:custGeom>
              <a:avLst/>
              <a:gdLst>
                <a:gd name="T0" fmla="*/ 1 w 4"/>
                <a:gd name="T1" fmla="*/ 1 h 5"/>
                <a:gd name="T2" fmla="*/ 0 w 4"/>
                <a:gd name="T3" fmla="*/ 4 h 5"/>
                <a:gd name="T4" fmla="*/ 2 w 4"/>
                <a:gd name="T5" fmla="*/ 5 h 5"/>
                <a:gd name="T6" fmla="*/ 1 w 4"/>
                <a:gd name="T7" fmla="*/ 1 h 5"/>
              </a:gdLst>
              <a:ahLst/>
              <a:cxnLst>
                <a:cxn ang="0">
                  <a:pos x="T0" y="T1"/>
                </a:cxn>
                <a:cxn ang="0">
                  <a:pos x="T2" y="T3"/>
                </a:cxn>
                <a:cxn ang="0">
                  <a:pos x="T4" y="T5"/>
                </a:cxn>
                <a:cxn ang="0">
                  <a:pos x="T6" y="T7"/>
                </a:cxn>
              </a:cxnLst>
              <a:rect l="0" t="0" r="r" b="b"/>
              <a:pathLst>
                <a:path w="4" h="5">
                  <a:moveTo>
                    <a:pt x="1" y="1"/>
                  </a:moveTo>
                  <a:cubicBezTo>
                    <a:pt x="0" y="0"/>
                    <a:pt x="1" y="3"/>
                    <a:pt x="0" y="4"/>
                  </a:cubicBezTo>
                  <a:cubicBezTo>
                    <a:pt x="0" y="4"/>
                    <a:pt x="0" y="5"/>
                    <a:pt x="2" y="5"/>
                  </a:cubicBezTo>
                  <a:cubicBezTo>
                    <a:pt x="4" y="5"/>
                    <a:pt x="2"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42"/>
            <p:cNvSpPr/>
            <p:nvPr/>
          </p:nvSpPr>
          <p:spPr bwMode="auto">
            <a:xfrm>
              <a:off x="5018" y="1691"/>
              <a:ext cx="4" cy="5"/>
            </a:xfrm>
            <a:custGeom>
              <a:avLst/>
              <a:gdLst>
                <a:gd name="T0" fmla="*/ 3 w 3"/>
                <a:gd name="T1" fmla="*/ 2 h 3"/>
                <a:gd name="T2" fmla="*/ 0 w 3"/>
                <a:gd name="T3" fmla="*/ 1 h 3"/>
                <a:gd name="T4" fmla="*/ 3 w 3"/>
                <a:gd name="T5" fmla="*/ 2 h 3"/>
              </a:gdLst>
              <a:ahLst/>
              <a:cxnLst>
                <a:cxn ang="0">
                  <a:pos x="T0" y="T1"/>
                </a:cxn>
                <a:cxn ang="0">
                  <a:pos x="T2" y="T3"/>
                </a:cxn>
                <a:cxn ang="0">
                  <a:pos x="T4" y="T5"/>
                </a:cxn>
              </a:cxnLst>
              <a:rect l="0" t="0" r="r" b="b"/>
              <a:pathLst>
                <a:path w="3" h="3">
                  <a:moveTo>
                    <a:pt x="3" y="2"/>
                  </a:moveTo>
                  <a:cubicBezTo>
                    <a:pt x="3" y="1"/>
                    <a:pt x="0" y="0"/>
                    <a:pt x="0" y="1"/>
                  </a:cubicBezTo>
                  <a:cubicBezTo>
                    <a:pt x="0" y="2"/>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43"/>
            <p:cNvSpPr/>
            <p:nvPr/>
          </p:nvSpPr>
          <p:spPr bwMode="auto">
            <a:xfrm>
              <a:off x="5113" y="1464"/>
              <a:ext cx="11" cy="12"/>
            </a:xfrm>
            <a:custGeom>
              <a:avLst/>
              <a:gdLst>
                <a:gd name="T0" fmla="*/ 6 w 8"/>
                <a:gd name="T1" fmla="*/ 4 h 9"/>
                <a:gd name="T2" fmla="*/ 7 w 8"/>
                <a:gd name="T3" fmla="*/ 1 h 9"/>
                <a:gd name="T4" fmla="*/ 5 w 8"/>
                <a:gd name="T5" fmla="*/ 0 h 9"/>
                <a:gd name="T6" fmla="*/ 1 w 8"/>
                <a:gd name="T7" fmla="*/ 5 h 9"/>
                <a:gd name="T8" fmla="*/ 1 w 8"/>
                <a:gd name="T9" fmla="*/ 8 h 9"/>
                <a:gd name="T10" fmla="*/ 3 w 8"/>
                <a:gd name="T11" fmla="*/ 7 h 9"/>
                <a:gd name="T12" fmla="*/ 6 w 8"/>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6" y="4"/>
                  </a:moveTo>
                  <a:cubicBezTo>
                    <a:pt x="7" y="3"/>
                    <a:pt x="7" y="2"/>
                    <a:pt x="7" y="1"/>
                  </a:cubicBezTo>
                  <a:cubicBezTo>
                    <a:pt x="8" y="0"/>
                    <a:pt x="6" y="0"/>
                    <a:pt x="5" y="0"/>
                  </a:cubicBezTo>
                  <a:cubicBezTo>
                    <a:pt x="4" y="1"/>
                    <a:pt x="2" y="4"/>
                    <a:pt x="1" y="5"/>
                  </a:cubicBezTo>
                  <a:cubicBezTo>
                    <a:pt x="0" y="6"/>
                    <a:pt x="1" y="7"/>
                    <a:pt x="1" y="8"/>
                  </a:cubicBezTo>
                  <a:cubicBezTo>
                    <a:pt x="1" y="9"/>
                    <a:pt x="3" y="9"/>
                    <a:pt x="3" y="7"/>
                  </a:cubicBezTo>
                  <a:cubicBezTo>
                    <a:pt x="3" y="7"/>
                    <a:pt x="6" y="5"/>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44"/>
            <p:cNvSpPr/>
            <p:nvPr/>
          </p:nvSpPr>
          <p:spPr bwMode="auto">
            <a:xfrm>
              <a:off x="5120" y="1470"/>
              <a:ext cx="8" cy="5"/>
            </a:xfrm>
            <a:custGeom>
              <a:avLst/>
              <a:gdLst>
                <a:gd name="T0" fmla="*/ 2 w 6"/>
                <a:gd name="T1" fmla="*/ 4 h 4"/>
                <a:gd name="T2" fmla="*/ 4 w 6"/>
                <a:gd name="T3" fmla="*/ 3 h 4"/>
                <a:gd name="T4" fmla="*/ 4 w 6"/>
                <a:gd name="T5" fmla="*/ 1 h 4"/>
                <a:gd name="T6" fmla="*/ 1 w 6"/>
                <a:gd name="T7" fmla="*/ 2 h 4"/>
                <a:gd name="T8" fmla="*/ 2 w 6"/>
                <a:gd name="T9" fmla="*/ 4 h 4"/>
              </a:gdLst>
              <a:ahLst/>
              <a:cxnLst>
                <a:cxn ang="0">
                  <a:pos x="T0" y="T1"/>
                </a:cxn>
                <a:cxn ang="0">
                  <a:pos x="T2" y="T3"/>
                </a:cxn>
                <a:cxn ang="0">
                  <a:pos x="T4" y="T5"/>
                </a:cxn>
                <a:cxn ang="0">
                  <a:pos x="T6" y="T7"/>
                </a:cxn>
                <a:cxn ang="0">
                  <a:pos x="T8" y="T9"/>
                </a:cxn>
              </a:cxnLst>
              <a:rect l="0" t="0" r="r" b="b"/>
              <a:pathLst>
                <a:path w="6" h="4">
                  <a:moveTo>
                    <a:pt x="2" y="4"/>
                  </a:moveTo>
                  <a:cubicBezTo>
                    <a:pt x="3" y="4"/>
                    <a:pt x="4" y="3"/>
                    <a:pt x="4" y="3"/>
                  </a:cubicBezTo>
                  <a:cubicBezTo>
                    <a:pt x="5" y="2"/>
                    <a:pt x="6" y="1"/>
                    <a:pt x="4" y="1"/>
                  </a:cubicBezTo>
                  <a:cubicBezTo>
                    <a:pt x="3" y="0"/>
                    <a:pt x="1" y="1"/>
                    <a:pt x="1" y="2"/>
                  </a:cubicBezTo>
                  <a:cubicBezTo>
                    <a:pt x="1" y="3"/>
                    <a:pt x="0"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45"/>
            <p:cNvSpPr/>
            <p:nvPr/>
          </p:nvSpPr>
          <p:spPr bwMode="auto">
            <a:xfrm>
              <a:off x="5091" y="1461"/>
              <a:ext cx="19" cy="13"/>
            </a:xfrm>
            <a:custGeom>
              <a:avLst/>
              <a:gdLst>
                <a:gd name="T0" fmla="*/ 5 w 14"/>
                <a:gd name="T1" fmla="*/ 3 h 9"/>
                <a:gd name="T2" fmla="*/ 4 w 14"/>
                <a:gd name="T3" fmla="*/ 4 h 9"/>
                <a:gd name="T4" fmla="*/ 1 w 14"/>
                <a:gd name="T5" fmla="*/ 1 h 9"/>
                <a:gd name="T6" fmla="*/ 0 w 14"/>
                <a:gd name="T7" fmla="*/ 4 h 9"/>
                <a:gd name="T8" fmla="*/ 2 w 14"/>
                <a:gd name="T9" fmla="*/ 5 h 9"/>
                <a:gd name="T10" fmla="*/ 4 w 14"/>
                <a:gd name="T11" fmla="*/ 6 h 9"/>
                <a:gd name="T12" fmla="*/ 6 w 14"/>
                <a:gd name="T13" fmla="*/ 7 h 9"/>
                <a:gd name="T14" fmla="*/ 8 w 14"/>
                <a:gd name="T15" fmla="*/ 7 h 9"/>
                <a:gd name="T16" fmla="*/ 10 w 14"/>
                <a:gd name="T17" fmla="*/ 8 h 9"/>
                <a:gd name="T18" fmla="*/ 13 w 14"/>
                <a:gd name="T19" fmla="*/ 5 h 9"/>
                <a:gd name="T20" fmla="*/ 6 w 14"/>
                <a:gd name="T21" fmla="*/ 5 h 9"/>
                <a:gd name="T22" fmla="*/ 5 w 14"/>
                <a:gd name="T2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9">
                  <a:moveTo>
                    <a:pt x="5" y="3"/>
                  </a:moveTo>
                  <a:cubicBezTo>
                    <a:pt x="4" y="3"/>
                    <a:pt x="4" y="4"/>
                    <a:pt x="4" y="4"/>
                  </a:cubicBezTo>
                  <a:cubicBezTo>
                    <a:pt x="3" y="4"/>
                    <a:pt x="2" y="2"/>
                    <a:pt x="1" y="1"/>
                  </a:cubicBezTo>
                  <a:cubicBezTo>
                    <a:pt x="0" y="0"/>
                    <a:pt x="0" y="3"/>
                    <a:pt x="0" y="4"/>
                  </a:cubicBezTo>
                  <a:cubicBezTo>
                    <a:pt x="1" y="5"/>
                    <a:pt x="1" y="5"/>
                    <a:pt x="2" y="5"/>
                  </a:cubicBezTo>
                  <a:cubicBezTo>
                    <a:pt x="3" y="5"/>
                    <a:pt x="3" y="5"/>
                    <a:pt x="4" y="6"/>
                  </a:cubicBezTo>
                  <a:cubicBezTo>
                    <a:pt x="5" y="7"/>
                    <a:pt x="5" y="7"/>
                    <a:pt x="6" y="7"/>
                  </a:cubicBezTo>
                  <a:cubicBezTo>
                    <a:pt x="7" y="8"/>
                    <a:pt x="7" y="7"/>
                    <a:pt x="8" y="7"/>
                  </a:cubicBezTo>
                  <a:cubicBezTo>
                    <a:pt x="8" y="6"/>
                    <a:pt x="7" y="9"/>
                    <a:pt x="10" y="8"/>
                  </a:cubicBezTo>
                  <a:cubicBezTo>
                    <a:pt x="11" y="8"/>
                    <a:pt x="12" y="5"/>
                    <a:pt x="13" y="5"/>
                  </a:cubicBezTo>
                  <a:cubicBezTo>
                    <a:pt x="14" y="5"/>
                    <a:pt x="8" y="5"/>
                    <a:pt x="6" y="5"/>
                  </a:cubicBezTo>
                  <a:cubicBezTo>
                    <a:pt x="5" y="5"/>
                    <a:pt x="6" y="4"/>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46"/>
            <p:cNvSpPr/>
            <p:nvPr/>
          </p:nvSpPr>
          <p:spPr bwMode="auto">
            <a:xfrm>
              <a:off x="5091" y="1434"/>
              <a:ext cx="22" cy="8"/>
            </a:xfrm>
            <a:custGeom>
              <a:avLst/>
              <a:gdLst>
                <a:gd name="T0" fmla="*/ 14 w 16"/>
                <a:gd name="T1" fmla="*/ 6 h 6"/>
                <a:gd name="T2" fmla="*/ 10 w 16"/>
                <a:gd name="T3" fmla="*/ 2 h 6"/>
                <a:gd name="T4" fmla="*/ 0 w 16"/>
                <a:gd name="T5" fmla="*/ 0 h 6"/>
                <a:gd name="T6" fmla="*/ 5 w 16"/>
                <a:gd name="T7" fmla="*/ 4 h 6"/>
                <a:gd name="T8" fmla="*/ 14 w 16"/>
                <a:gd name="T9" fmla="*/ 6 h 6"/>
              </a:gdLst>
              <a:ahLst/>
              <a:cxnLst>
                <a:cxn ang="0">
                  <a:pos x="T0" y="T1"/>
                </a:cxn>
                <a:cxn ang="0">
                  <a:pos x="T2" y="T3"/>
                </a:cxn>
                <a:cxn ang="0">
                  <a:pos x="T4" y="T5"/>
                </a:cxn>
                <a:cxn ang="0">
                  <a:pos x="T6" y="T7"/>
                </a:cxn>
                <a:cxn ang="0">
                  <a:pos x="T8" y="T9"/>
                </a:cxn>
              </a:cxnLst>
              <a:rect l="0" t="0" r="r" b="b"/>
              <a:pathLst>
                <a:path w="16" h="6">
                  <a:moveTo>
                    <a:pt x="14" y="6"/>
                  </a:moveTo>
                  <a:cubicBezTo>
                    <a:pt x="16" y="5"/>
                    <a:pt x="13" y="4"/>
                    <a:pt x="10" y="2"/>
                  </a:cubicBezTo>
                  <a:cubicBezTo>
                    <a:pt x="6" y="0"/>
                    <a:pt x="1" y="0"/>
                    <a:pt x="0" y="0"/>
                  </a:cubicBezTo>
                  <a:cubicBezTo>
                    <a:pt x="0" y="1"/>
                    <a:pt x="3" y="3"/>
                    <a:pt x="5" y="4"/>
                  </a:cubicBezTo>
                  <a:cubicBezTo>
                    <a:pt x="8" y="5"/>
                    <a:pt x="13" y="6"/>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47"/>
            <p:cNvSpPr/>
            <p:nvPr/>
          </p:nvSpPr>
          <p:spPr bwMode="auto">
            <a:xfrm>
              <a:off x="5131" y="1416"/>
              <a:ext cx="49" cy="48"/>
            </a:xfrm>
            <a:custGeom>
              <a:avLst/>
              <a:gdLst>
                <a:gd name="T0" fmla="*/ 19 w 36"/>
                <a:gd name="T1" fmla="*/ 0 h 35"/>
                <a:gd name="T2" fmla="*/ 16 w 36"/>
                <a:gd name="T3" fmla="*/ 2 h 35"/>
                <a:gd name="T4" fmla="*/ 11 w 36"/>
                <a:gd name="T5" fmla="*/ 8 h 35"/>
                <a:gd name="T6" fmla="*/ 10 w 36"/>
                <a:gd name="T7" fmla="*/ 9 h 35"/>
                <a:gd name="T8" fmla="*/ 7 w 36"/>
                <a:gd name="T9" fmla="*/ 17 h 35"/>
                <a:gd name="T10" fmla="*/ 4 w 36"/>
                <a:gd name="T11" fmla="*/ 21 h 35"/>
                <a:gd name="T12" fmla="*/ 2 w 36"/>
                <a:gd name="T13" fmla="*/ 22 h 35"/>
                <a:gd name="T14" fmla="*/ 4 w 36"/>
                <a:gd name="T15" fmla="*/ 23 h 35"/>
                <a:gd name="T16" fmla="*/ 2 w 36"/>
                <a:gd name="T17" fmla="*/ 27 h 35"/>
                <a:gd name="T18" fmla="*/ 0 w 36"/>
                <a:gd name="T19" fmla="*/ 29 h 35"/>
                <a:gd name="T20" fmla="*/ 4 w 36"/>
                <a:gd name="T21" fmla="*/ 29 h 35"/>
                <a:gd name="T22" fmla="*/ 11 w 36"/>
                <a:gd name="T23" fmla="*/ 30 h 35"/>
                <a:gd name="T24" fmla="*/ 19 w 36"/>
                <a:gd name="T25" fmla="*/ 30 h 35"/>
                <a:gd name="T26" fmla="*/ 22 w 36"/>
                <a:gd name="T27" fmla="*/ 30 h 35"/>
                <a:gd name="T28" fmla="*/ 25 w 36"/>
                <a:gd name="T29" fmla="*/ 29 h 35"/>
                <a:gd name="T30" fmla="*/ 24 w 36"/>
                <a:gd name="T31" fmla="*/ 32 h 35"/>
                <a:gd name="T32" fmla="*/ 22 w 36"/>
                <a:gd name="T33" fmla="*/ 34 h 35"/>
                <a:gd name="T34" fmla="*/ 26 w 36"/>
                <a:gd name="T35" fmla="*/ 31 h 35"/>
                <a:gd name="T36" fmla="*/ 30 w 36"/>
                <a:gd name="T37" fmla="*/ 29 h 35"/>
                <a:gd name="T38" fmla="*/ 32 w 36"/>
                <a:gd name="T39" fmla="*/ 27 h 35"/>
                <a:gd name="T40" fmla="*/ 35 w 36"/>
                <a:gd name="T41" fmla="*/ 23 h 35"/>
                <a:gd name="T42" fmla="*/ 35 w 36"/>
                <a:gd name="T43" fmla="*/ 22 h 35"/>
                <a:gd name="T44" fmla="*/ 32 w 36"/>
                <a:gd name="T45" fmla="*/ 22 h 35"/>
                <a:gd name="T46" fmla="*/ 30 w 36"/>
                <a:gd name="T47" fmla="*/ 20 h 35"/>
                <a:gd name="T48" fmla="*/ 33 w 36"/>
                <a:gd name="T49" fmla="*/ 17 h 35"/>
                <a:gd name="T50" fmla="*/ 29 w 36"/>
                <a:gd name="T51" fmla="*/ 16 h 35"/>
                <a:gd name="T52" fmla="*/ 27 w 36"/>
                <a:gd name="T53" fmla="*/ 15 h 35"/>
                <a:gd name="T54" fmla="*/ 24 w 36"/>
                <a:gd name="T55" fmla="*/ 18 h 35"/>
                <a:gd name="T56" fmla="*/ 22 w 36"/>
                <a:gd name="T57" fmla="*/ 16 h 35"/>
                <a:gd name="T58" fmla="*/ 19 w 36"/>
                <a:gd name="T59" fmla="*/ 14 h 35"/>
                <a:gd name="T60" fmla="*/ 21 w 36"/>
                <a:gd name="T61" fmla="*/ 12 h 35"/>
                <a:gd name="T62" fmla="*/ 18 w 36"/>
                <a:gd name="T63" fmla="*/ 11 h 35"/>
                <a:gd name="T64" fmla="*/ 15 w 36"/>
                <a:gd name="T65" fmla="*/ 13 h 35"/>
                <a:gd name="T66" fmla="*/ 16 w 36"/>
                <a:gd name="T67" fmla="*/ 9 h 35"/>
                <a:gd name="T68" fmla="*/ 20 w 36"/>
                <a:gd name="T69" fmla="*/ 5 h 35"/>
                <a:gd name="T70" fmla="*/ 20 w 36"/>
                <a:gd name="T71" fmla="*/ 2 h 35"/>
                <a:gd name="T72" fmla="*/ 22 w 36"/>
                <a:gd name="T73" fmla="*/ 1 h 35"/>
                <a:gd name="T74" fmla="*/ 19 w 36"/>
                <a:gd name="T7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 h="35">
                  <a:moveTo>
                    <a:pt x="19" y="0"/>
                  </a:moveTo>
                  <a:cubicBezTo>
                    <a:pt x="18" y="0"/>
                    <a:pt x="17" y="0"/>
                    <a:pt x="16" y="2"/>
                  </a:cubicBezTo>
                  <a:cubicBezTo>
                    <a:pt x="15" y="3"/>
                    <a:pt x="12" y="7"/>
                    <a:pt x="11" y="8"/>
                  </a:cubicBezTo>
                  <a:cubicBezTo>
                    <a:pt x="10" y="8"/>
                    <a:pt x="10" y="8"/>
                    <a:pt x="10" y="9"/>
                  </a:cubicBezTo>
                  <a:cubicBezTo>
                    <a:pt x="10" y="10"/>
                    <a:pt x="8" y="16"/>
                    <a:pt x="7" y="17"/>
                  </a:cubicBezTo>
                  <a:cubicBezTo>
                    <a:pt x="6" y="18"/>
                    <a:pt x="4" y="20"/>
                    <a:pt x="4" y="21"/>
                  </a:cubicBezTo>
                  <a:cubicBezTo>
                    <a:pt x="3" y="22"/>
                    <a:pt x="1" y="22"/>
                    <a:pt x="2" y="22"/>
                  </a:cubicBezTo>
                  <a:cubicBezTo>
                    <a:pt x="3" y="23"/>
                    <a:pt x="4" y="22"/>
                    <a:pt x="4" y="23"/>
                  </a:cubicBezTo>
                  <a:cubicBezTo>
                    <a:pt x="5" y="24"/>
                    <a:pt x="3" y="26"/>
                    <a:pt x="2" y="27"/>
                  </a:cubicBezTo>
                  <a:cubicBezTo>
                    <a:pt x="0" y="27"/>
                    <a:pt x="0" y="28"/>
                    <a:pt x="0" y="29"/>
                  </a:cubicBezTo>
                  <a:cubicBezTo>
                    <a:pt x="1" y="30"/>
                    <a:pt x="2" y="30"/>
                    <a:pt x="4" y="29"/>
                  </a:cubicBezTo>
                  <a:cubicBezTo>
                    <a:pt x="5" y="28"/>
                    <a:pt x="9" y="29"/>
                    <a:pt x="11" y="30"/>
                  </a:cubicBezTo>
                  <a:cubicBezTo>
                    <a:pt x="12" y="30"/>
                    <a:pt x="18" y="30"/>
                    <a:pt x="19" y="30"/>
                  </a:cubicBezTo>
                  <a:cubicBezTo>
                    <a:pt x="21" y="30"/>
                    <a:pt x="20" y="31"/>
                    <a:pt x="22" y="30"/>
                  </a:cubicBezTo>
                  <a:cubicBezTo>
                    <a:pt x="23" y="30"/>
                    <a:pt x="24" y="29"/>
                    <a:pt x="25" y="29"/>
                  </a:cubicBezTo>
                  <a:cubicBezTo>
                    <a:pt x="25" y="30"/>
                    <a:pt x="25" y="30"/>
                    <a:pt x="24" y="32"/>
                  </a:cubicBezTo>
                  <a:cubicBezTo>
                    <a:pt x="22" y="33"/>
                    <a:pt x="21" y="35"/>
                    <a:pt x="22" y="34"/>
                  </a:cubicBezTo>
                  <a:cubicBezTo>
                    <a:pt x="24" y="34"/>
                    <a:pt x="24" y="32"/>
                    <a:pt x="26" y="31"/>
                  </a:cubicBezTo>
                  <a:cubicBezTo>
                    <a:pt x="28" y="30"/>
                    <a:pt x="30" y="30"/>
                    <a:pt x="30" y="29"/>
                  </a:cubicBezTo>
                  <a:cubicBezTo>
                    <a:pt x="31" y="28"/>
                    <a:pt x="31" y="28"/>
                    <a:pt x="32" y="27"/>
                  </a:cubicBezTo>
                  <a:cubicBezTo>
                    <a:pt x="32" y="26"/>
                    <a:pt x="34" y="24"/>
                    <a:pt x="35" y="23"/>
                  </a:cubicBezTo>
                  <a:cubicBezTo>
                    <a:pt x="36" y="23"/>
                    <a:pt x="36" y="22"/>
                    <a:pt x="35" y="22"/>
                  </a:cubicBezTo>
                  <a:cubicBezTo>
                    <a:pt x="33" y="22"/>
                    <a:pt x="33" y="23"/>
                    <a:pt x="32" y="22"/>
                  </a:cubicBezTo>
                  <a:cubicBezTo>
                    <a:pt x="30" y="20"/>
                    <a:pt x="29" y="20"/>
                    <a:pt x="30" y="20"/>
                  </a:cubicBezTo>
                  <a:cubicBezTo>
                    <a:pt x="31" y="19"/>
                    <a:pt x="35" y="17"/>
                    <a:pt x="33" y="17"/>
                  </a:cubicBezTo>
                  <a:cubicBezTo>
                    <a:pt x="30" y="16"/>
                    <a:pt x="29" y="18"/>
                    <a:pt x="29" y="16"/>
                  </a:cubicBezTo>
                  <a:cubicBezTo>
                    <a:pt x="28" y="15"/>
                    <a:pt x="28" y="14"/>
                    <a:pt x="27" y="15"/>
                  </a:cubicBezTo>
                  <a:cubicBezTo>
                    <a:pt x="26" y="16"/>
                    <a:pt x="24" y="19"/>
                    <a:pt x="24" y="18"/>
                  </a:cubicBezTo>
                  <a:cubicBezTo>
                    <a:pt x="24" y="18"/>
                    <a:pt x="24" y="17"/>
                    <a:pt x="22" y="16"/>
                  </a:cubicBezTo>
                  <a:cubicBezTo>
                    <a:pt x="21" y="15"/>
                    <a:pt x="19" y="15"/>
                    <a:pt x="19" y="14"/>
                  </a:cubicBezTo>
                  <a:cubicBezTo>
                    <a:pt x="20" y="13"/>
                    <a:pt x="22" y="13"/>
                    <a:pt x="21" y="12"/>
                  </a:cubicBezTo>
                  <a:cubicBezTo>
                    <a:pt x="19" y="12"/>
                    <a:pt x="19" y="10"/>
                    <a:pt x="18" y="11"/>
                  </a:cubicBezTo>
                  <a:cubicBezTo>
                    <a:pt x="16" y="13"/>
                    <a:pt x="15" y="15"/>
                    <a:pt x="15" y="13"/>
                  </a:cubicBezTo>
                  <a:cubicBezTo>
                    <a:pt x="15" y="12"/>
                    <a:pt x="15" y="11"/>
                    <a:pt x="16" y="9"/>
                  </a:cubicBezTo>
                  <a:cubicBezTo>
                    <a:pt x="18" y="8"/>
                    <a:pt x="19" y="6"/>
                    <a:pt x="20" y="5"/>
                  </a:cubicBezTo>
                  <a:cubicBezTo>
                    <a:pt x="21" y="3"/>
                    <a:pt x="21" y="2"/>
                    <a:pt x="20" y="2"/>
                  </a:cubicBezTo>
                  <a:cubicBezTo>
                    <a:pt x="19" y="2"/>
                    <a:pt x="21" y="2"/>
                    <a:pt x="22" y="1"/>
                  </a:cubicBezTo>
                  <a:cubicBezTo>
                    <a:pt x="23" y="0"/>
                    <a:pt x="21"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8"/>
            <p:cNvSpPr/>
            <p:nvPr/>
          </p:nvSpPr>
          <p:spPr bwMode="auto">
            <a:xfrm>
              <a:off x="5172" y="1450"/>
              <a:ext cx="13" cy="17"/>
            </a:xfrm>
            <a:custGeom>
              <a:avLst/>
              <a:gdLst>
                <a:gd name="T0" fmla="*/ 6 w 9"/>
                <a:gd name="T1" fmla="*/ 1 h 12"/>
                <a:gd name="T2" fmla="*/ 2 w 9"/>
                <a:gd name="T3" fmla="*/ 5 h 12"/>
                <a:gd name="T4" fmla="*/ 0 w 9"/>
                <a:gd name="T5" fmla="*/ 10 h 12"/>
                <a:gd name="T6" fmla="*/ 4 w 9"/>
                <a:gd name="T7" fmla="*/ 8 h 12"/>
                <a:gd name="T8" fmla="*/ 4 w 9"/>
                <a:gd name="T9" fmla="*/ 11 h 12"/>
                <a:gd name="T10" fmla="*/ 6 w 9"/>
                <a:gd name="T11" fmla="*/ 11 h 12"/>
                <a:gd name="T12" fmla="*/ 7 w 9"/>
                <a:gd name="T13" fmla="*/ 7 h 12"/>
                <a:gd name="T14" fmla="*/ 8 w 9"/>
                <a:gd name="T15" fmla="*/ 4 h 12"/>
                <a:gd name="T16" fmla="*/ 5 w 9"/>
                <a:gd name="T17" fmla="*/ 5 h 12"/>
                <a:gd name="T18" fmla="*/ 6 w 9"/>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6" y="1"/>
                  </a:moveTo>
                  <a:cubicBezTo>
                    <a:pt x="5" y="1"/>
                    <a:pt x="4" y="3"/>
                    <a:pt x="2" y="5"/>
                  </a:cubicBezTo>
                  <a:cubicBezTo>
                    <a:pt x="1" y="6"/>
                    <a:pt x="0" y="11"/>
                    <a:pt x="0" y="10"/>
                  </a:cubicBezTo>
                  <a:cubicBezTo>
                    <a:pt x="1" y="9"/>
                    <a:pt x="4" y="7"/>
                    <a:pt x="4" y="8"/>
                  </a:cubicBezTo>
                  <a:cubicBezTo>
                    <a:pt x="3" y="9"/>
                    <a:pt x="2" y="12"/>
                    <a:pt x="4" y="11"/>
                  </a:cubicBezTo>
                  <a:cubicBezTo>
                    <a:pt x="5" y="10"/>
                    <a:pt x="6" y="11"/>
                    <a:pt x="6" y="11"/>
                  </a:cubicBezTo>
                  <a:cubicBezTo>
                    <a:pt x="6" y="10"/>
                    <a:pt x="6" y="8"/>
                    <a:pt x="7" y="7"/>
                  </a:cubicBezTo>
                  <a:cubicBezTo>
                    <a:pt x="8" y="6"/>
                    <a:pt x="9" y="3"/>
                    <a:pt x="8" y="4"/>
                  </a:cubicBezTo>
                  <a:cubicBezTo>
                    <a:pt x="7" y="4"/>
                    <a:pt x="5" y="5"/>
                    <a:pt x="5" y="5"/>
                  </a:cubicBezTo>
                  <a:cubicBezTo>
                    <a:pt x="6" y="4"/>
                    <a:pt x="7"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49"/>
            <p:cNvSpPr/>
            <p:nvPr/>
          </p:nvSpPr>
          <p:spPr bwMode="auto">
            <a:xfrm>
              <a:off x="5081" y="1300"/>
              <a:ext cx="7" cy="8"/>
            </a:xfrm>
            <a:custGeom>
              <a:avLst/>
              <a:gdLst>
                <a:gd name="T0" fmla="*/ 2 w 5"/>
                <a:gd name="T1" fmla="*/ 3 h 6"/>
                <a:gd name="T2" fmla="*/ 5 w 5"/>
                <a:gd name="T3" fmla="*/ 4 h 6"/>
                <a:gd name="T4" fmla="*/ 3 w 5"/>
                <a:gd name="T5" fmla="*/ 0 h 6"/>
                <a:gd name="T6" fmla="*/ 2 w 5"/>
                <a:gd name="T7" fmla="*/ 1 h 6"/>
                <a:gd name="T8" fmla="*/ 2 w 5"/>
                <a:gd name="T9" fmla="*/ 2 h 6"/>
                <a:gd name="T10" fmla="*/ 2 w 5"/>
                <a:gd name="T11" fmla="*/ 3 h 6"/>
              </a:gdLst>
              <a:ahLst/>
              <a:cxnLst>
                <a:cxn ang="0">
                  <a:pos x="T0" y="T1"/>
                </a:cxn>
                <a:cxn ang="0">
                  <a:pos x="T2" y="T3"/>
                </a:cxn>
                <a:cxn ang="0">
                  <a:pos x="T4" y="T5"/>
                </a:cxn>
                <a:cxn ang="0">
                  <a:pos x="T6" y="T7"/>
                </a:cxn>
                <a:cxn ang="0">
                  <a:pos x="T8" y="T9"/>
                </a:cxn>
                <a:cxn ang="0">
                  <a:pos x="T10" y="T11"/>
                </a:cxn>
              </a:cxnLst>
              <a:rect l="0" t="0" r="r" b="b"/>
              <a:pathLst>
                <a:path w="5" h="6">
                  <a:moveTo>
                    <a:pt x="2" y="3"/>
                  </a:moveTo>
                  <a:cubicBezTo>
                    <a:pt x="3" y="3"/>
                    <a:pt x="4" y="6"/>
                    <a:pt x="5" y="4"/>
                  </a:cubicBezTo>
                  <a:cubicBezTo>
                    <a:pt x="5" y="3"/>
                    <a:pt x="4" y="1"/>
                    <a:pt x="3" y="0"/>
                  </a:cubicBezTo>
                  <a:cubicBezTo>
                    <a:pt x="3" y="0"/>
                    <a:pt x="2" y="0"/>
                    <a:pt x="2" y="1"/>
                  </a:cubicBezTo>
                  <a:cubicBezTo>
                    <a:pt x="3" y="1"/>
                    <a:pt x="3" y="2"/>
                    <a:pt x="2" y="2"/>
                  </a:cubicBezTo>
                  <a:cubicBezTo>
                    <a:pt x="2" y="2"/>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50"/>
            <p:cNvSpPr/>
            <p:nvPr/>
          </p:nvSpPr>
          <p:spPr bwMode="auto">
            <a:xfrm>
              <a:off x="5059" y="1315"/>
              <a:ext cx="6" cy="4"/>
            </a:xfrm>
            <a:custGeom>
              <a:avLst/>
              <a:gdLst>
                <a:gd name="T0" fmla="*/ 1 w 4"/>
                <a:gd name="T1" fmla="*/ 3 h 3"/>
                <a:gd name="T2" fmla="*/ 3 w 4"/>
                <a:gd name="T3" fmla="*/ 1 h 3"/>
                <a:gd name="T4" fmla="*/ 1 w 4"/>
                <a:gd name="T5" fmla="*/ 3 h 3"/>
              </a:gdLst>
              <a:ahLst/>
              <a:cxnLst>
                <a:cxn ang="0">
                  <a:pos x="T0" y="T1"/>
                </a:cxn>
                <a:cxn ang="0">
                  <a:pos x="T2" y="T3"/>
                </a:cxn>
                <a:cxn ang="0">
                  <a:pos x="T4" y="T5"/>
                </a:cxn>
              </a:cxnLst>
              <a:rect l="0" t="0" r="r" b="b"/>
              <a:pathLst>
                <a:path w="4" h="3">
                  <a:moveTo>
                    <a:pt x="1" y="3"/>
                  </a:moveTo>
                  <a:cubicBezTo>
                    <a:pt x="1" y="3"/>
                    <a:pt x="4" y="2"/>
                    <a:pt x="3" y="1"/>
                  </a:cubicBezTo>
                  <a:cubicBezTo>
                    <a:pt x="2"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51"/>
            <p:cNvSpPr/>
            <p:nvPr/>
          </p:nvSpPr>
          <p:spPr bwMode="auto">
            <a:xfrm>
              <a:off x="4952" y="1399"/>
              <a:ext cx="11" cy="6"/>
            </a:xfrm>
            <a:custGeom>
              <a:avLst/>
              <a:gdLst>
                <a:gd name="T0" fmla="*/ 3 w 8"/>
                <a:gd name="T1" fmla="*/ 0 h 4"/>
                <a:gd name="T2" fmla="*/ 1 w 8"/>
                <a:gd name="T3" fmla="*/ 1 h 4"/>
                <a:gd name="T4" fmla="*/ 7 w 8"/>
                <a:gd name="T5" fmla="*/ 3 h 4"/>
                <a:gd name="T6" fmla="*/ 3 w 8"/>
                <a:gd name="T7" fmla="*/ 0 h 4"/>
              </a:gdLst>
              <a:ahLst/>
              <a:cxnLst>
                <a:cxn ang="0">
                  <a:pos x="T0" y="T1"/>
                </a:cxn>
                <a:cxn ang="0">
                  <a:pos x="T2" y="T3"/>
                </a:cxn>
                <a:cxn ang="0">
                  <a:pos x="T4" y="T5"/>
                </a:cxn>
                <a:cxn ang="0">
                  <a:pos x="T6" y="T7"/>
                </a:cxn>
              </a:cxnLst>
              <a:rect l="0" t="0" r="r" b="b"/>
              <a:pathLst>
                <a:path w="8" h="4">
                  <a:moveTo>
                    <a:pt x="3" y="0"/>
                  </a:moveTo>
                  <a:cubicBezTo>
                    <a:pt x="1" y="0"/>
                    <a:pt x="0" y="0"/>
                    <a:pt x="1" y="1"/>
                  </a:cubicBezTo>
                  <a:cubicBezTo>
                    <a:pt x="3" y="2"/>
                    <a:pt x="7" y="4"/>
                    <a:pt x="7" y="3"/>
                  </a:cubicBezTo>
                  <a:cubicBezTo>
                    <a:pt x="8" y="0"/>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52"/>
            <p:cNvSpPr/>
            <p:nvPr/>
          </p:nvSpPr>
          <p:spPr bwMode="auto">
            <a:xfrm>
              <a:off x="4969" y="1362"/>
              <a:ext cx="9" cy="8"/>
            </a:xfrm>
            <a:custGeom>
              <a:avLst/>
              <a:gdLst>
                <a:gd name="T0" fmla="*/ 3 w 7"/>
                <a:gd name="T1" fmla="*/ 5 h 6"/>
                <a:gd name="T2" fmla="*/ 6 w 7"/>
                <a:gd name="T3" fmla="*/ 3 h 6"/>
                <a:gd name="T4" fmla="*/ 5 w 7"/>
                <a:gd name="T5" fmla="*/ 1 h 6"/>
                <a:gd name="T6" fmla="*/ 2 w 7"/>
                <a:gd name="T7" fmla="*/ 2 h 6"/>
                <a:gd name="T8" fmla="*/ 1 w 7"/>
                <a:gd name="T9" fmla="*/ 3 h 6"/>
                <a:gd name="T10" fmla="*/ 3 w 7"/>
                <a:gd name="T11" fmla="*/ 5 h 6"/>
              </a:gdLst>
              <a:ahLst/>
              <a:cxnLst>
                <a:cxn ang="0">
                  <a:pos x="T0" y="T1"/>
                </a:cxn>
                <a:cxn ang="0">
                  <a:pos x="T2" y="T3"/>
                </a:cxn>
                <a:cxn ang="0">
                  <a:pos x="T4" y="T5"/>
                </a:cxn>
                <a:cxn ang="0">
                  <a:pos x="T6" y="T7"/>
                </a:cxn>
                <a:cxn ang="0">
                  <a:pos x="T8" y="T9"/>
                </a:cxn>
                <a:cxn ang="0">
                  <a:pos x="T10" y="T11"/>
                </a:cxn>
              </a:cxnLst>
              <a:rect l="0" t="0" r="r" b="b"/>
              <a:pathLst>
                <a:path w="7" h="6">
                  <a:moveTo>
                    <a:pt x="3" y="5"/>
                  </a:moveTo>
                  <a:cubicBezTo>
                    <a:pt x="5" y="6"/>
                    <a:pt x="5" y="4"/>
                    <a:pt x="6" y="3"/>
                  </a:cubicBezTo>
                  <a:cubicBezTo>
                    <a:pt x="7" y="2"/>
                    <a:pt x="6" y="2"/>
                    <a:pt x="5" y="1"/>
                  </a:cubicBezTo>
                  <a:cubicBezTo>
                    <a:pt x="4" y="0"/>
                    <a:pt x="4" y="1"/>
                    <a:pt x="2" y="2"/>
                  </a:cubicBezTo>
                  <a:cubicBezTo>
                    <a:pt x="0" y="2"/>
                    <a:pt x="0" y="2"/>
                    <a:pt x="1" y="3"/>
                  </a:cubicBezTo>
                  <a:cubicBezTo>
                    <a:pt x="2" y="3"/>
                    <a:pt x="2" y="4"/>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53"/>
            <p:cNvSpPr/>
            <p:nvPr/>
          </p:nvSpPr>
          <p:spPr bwMode="auto">
            <a:xfrm>
              <a:off x="4964" y="1293"/>
              <a:ext cx="10" cy="10"/>
            </a:xfrm>
            <a:custGeom>
              <a:avLst/>
              <a:gdLst>
                <a:gd name="T0" fmla="*/ 5 w 7"/>
                <a:gd name="T1" fmla="*/ 1 h 7"/>
                <a:gd name="T2" fmla="*/ 1 w 7"/>
                <a:gd name="T3" fmla="*/ 3 h 7"/>
                <a:gd name="T4" fmla="*/ 3 w 7"/>
                <a:gd name="T5" fmla="*/ 7 h 7"/>
                <a:gd name="T6" fmla="*/ 5 w 7"/>
                <a:gd name="T7" fmla="*/ 1 h 7"/>
              </a:gdLst>
              <a:ahLst/>
              <a:cxnLst>
                <a:cxn ang="0">
                  <a:pos x="T0" y="T1"/>
                </a:cxn>
                <a:cxn ang="0">
                  <a:pos x="T2" y="T3"/>
                </a:cxn>
                <a:cxn ang="0">
                  <a:pos x="T4" y="T5"/>
                </a:cxn>
                <a:cxn ang="0">
                  <a:pos x="T6" y="T7"/>
                </a:cxn>
              </a:cxnLst>
              <a:rect l="0" t="0" r="r" b="b"/>
              <a:pathLst>
                <a:path w="7" h="7">
                  <a:moveTo>
                    <a:pt x="5" y="1"/>
                  </a:moveTo>
                  <a:cubicBezTo>
                    <a:pt x="3" y="0"/>
                    <a:pt x="2" y="1"/>
                    <a:pt x="1" y="3"/>
                  </a:cubicBezTo>
                  <a:cubicBezTo>
                    <a:pt x="0" y="4"/>
                    <a:pt x="2" y="7"/>
                    <a:pt x="3" y="7"/>
                  </a:cubicBezTo>
                  <a:cubicBezTo>
                    <a:pt x="7" y="6"/>
                    <a:pt x="6"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54"/>
            <p:cNvSpPr/>
            <p:nvPr/>
          </p:nvSpPr>
          <p:spPr bwMode="auto">
            <a:xfrm>
              <a:off x="4937" y="1286"/>
              <a:ext cx="15" cy="10"/>
            </a:xfrm>
            <a:custGeom>
              <a:avLst/>
              <a:gdLst>
                <a:gd name="T0" fmla="*/ 4 w 11"/>
                <a:gd name="T1" fmla="*/ 2 h 7"/>
                <a:gd name="T2" fmla="*/ 1 w 11"/>
                <a:gd name="T3" fmla="*/ 5 h 7"/>
                <a:gd name="T4" fmla="*/ 5 w 11"/>
                <a:gd name="T5" fmla="*/ 7 h 7"/>
                <a:gd name="T6" fmla="*/ 11 w 11"/>
                <a:gd name="T7" fmla="*/ 1 h 7"/>
                <a:gd name="T8" fmla="*/ 4 w 11"/>
                <a:gd name="T9" fmla="*/ 2 h 7"/>
              </a:gdLst>
              <a:ahLst/>
              <a:cxnLst>
                <a:cxn ang="0">
                  <a:pos x="T0" y="T1"/>
                </a:cxn>
                <a:cxn ang="0">
                  <a:pos x="T2" y="T3"/>
                </a:cxn>
                <a:cxn ang="0">
                  <a:pos x="T4" y="T5"/>
                </a:cxn>
                <a:cxn ang="0">
                  <a:pos x="T6" y="T7"/>
                </a:cxn>
                <a:cxn ang="0">
                  <a:pos x="T8" y="T9"/>
                </a:cxn>
              </a:cxnLst>
              <a:rect l="0" t="0" r="r" b="b"/>
              <a:pathLst>
                <a:path w="11" h="7">
                  <a:moveTo>
                    <a:pt x="4" y="2"/>
                  </a:moveTo>
                  <a:cubicBezTo>
                    <a:pt x="3" y="2"/>
                    <a:pt x="2" y="4"/>
                    <a:pt x="1" y="5"/>
                  </a:cubicBezTo>
                  <a:cubicBezTo>
                    <a:pt x="0" y="6"/>
                    <a:pt x="4" y="7"/>
                    <a:pt x="5" y="7"/>
                  </a:cubicBezTo>
                  <a:cubicBezTo>
                    <a:pt x="7" y="7"/>
                    <a:pt x="11" y="2"/>
                    <a:pt x="11" y="1"/>
                  </a:cubicBezTo>
                  <a:cubicBezTo>
                    <a:pt x="11" y="0"/>
                    <a:pt x="6" y="1"/>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55"/>
            <p:cNvSpPr/>
            <p:nvPr/>
          </p:nvSpPr>
          <p:spPr bwMode="auto">
            <a:xfrm>
              <a:off x="4978" y="1279"/>
              <a:ext cx="10" cy="7"/>
            </a:xfrm>
            <a:custGeom>
              <a:avLst/>
              <a:gdLst>
                <a:gd name="T0" fmla="*/ 5 w 7"/>
                <a:gd name="T1" fmla="*/ 4 h 5"/>
                <a:gd name="T2" fmla="*/ 7 w 7"/>
                <a:gd name="T3" fmla="*/ 2 h 5"/>
                <a:gd name="T4" fmla="*/ 2 w 7"/>
                <a:gd name="T5" fmla="*/ 1 h 5"/>
                <a:gd name="T6" fmla="*/ 5 w 7"/>
                <a:gd name="T7" fmla="*/ 4 h 5"/>
              </a:gdLst>
              <a:ahLst/>
              <a:cxnLst>
                <a:cxn ang="0">
                  <a:pos x="T0" y="T1"/>
                </a:cxn>
                <a:cxn ang="0">
                  <a:pos x="T2" y="T3"/>
                </a:cxn>
                <a:cxn ang="0">
                  <a:pos x="T4" y="T5"/>
                </a:cxn>
                <a:cxn ang="0">
                  <a:pos x="T6" y="T7"/>
                </a:cxn>
              </a:cxnLst>
              <a:rect l="0" t="0" r="r" b="b"/>
              <a:pathLst>
                <a:path w="7" h="5">
                  <a:moveTo>
                    <a:pt x="5" y="4"/>
                  </a:moveTo>
                  <a:cubicBezTo>
                    <a:pt x="7" y="4"/>
                    <a:pt x="6" y="3"/>
                    <a:pt x="7" y="2"/>
                  </a:cubicBezTo>
                  <a:cubicBezTo>
                    <a:pt x="7" y="1"/>
                    <a:pt x="4" y="0"/>
                    <a:pt x="2" y="1"/>
                  </a:cubicBezTo>
                  <a:cubicBezTo>
                    <a:pt x="0" y="1"/>
                    <a:pt x="3" y="5"/>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56"/>
            <p:cNvSpPr/>
            <p:nvPr/>
          </p:nvSpPr>
          <p:spPr bwMode="auto">
            <a:xfrm>
              <a:off x="4912" y="1249"/>
              <a:ext cx="52" cy="37"/>
            </a:xfrm>
            <a:custGeom>
              <a:avLst/>
              <a:gdLst>
                <a:gd name="T0" fmla="*/ 36 w 38"/>
                <a:gd name="T1" fmla="*/ 18 h 27"/>
                <a:gd name="T2" fmla="*/ 31 w 38"/>
                <a:gd name="T3" fmla="*/ 18 h 27"/>
                <a:gd name="T4" fmla="*/ 31 w 38"/>
                <a:gd name="T5" fmla="*/ 14 h 27"/>
                <a:gd name="T6" fmla="*/ 26 w 38"/>
                <a:gd name="T7" fmla="*/ 11 h 27"/>
                <a:gd name="T8" fmla="*/ 20 w 38"/>
                <a:gd name="T9" fmla="*/ 7 h 27"/>
                <a:gd name="T10" fmla="*/ 15 w 38"/>
                <a:gd name="T11" fmla="*/ 5 h 27"/>
                <a:gd name="T12" fmla="*/ 13 w 38"/>
                <a:gd name="T13" fmla="*/ 6 h 27"/>
                <a:gd name="T14" fmla="*/ 12 w 38"/>
                <a:gd name="T15" fmla="*/ 4 h 27"/>
                <a:gd name="T16" fmla="*/ 10 w 38"/>
                <a:gd name="T17" fmla="*/ 1 h 27"/>
                <a:gd name="T18" fmla="*/ 6 w 38"/>
                <a:gd name="T19" fmla="*/ 3 h 27"/>
                <a:gd name="T20" fmla="*/ 5 w 38"/>
                <a:gd name="T21" fmla="*/ 12 h 27"/>
                <a:gd name="T22" fmla="*/ 5 w 38"/>
                <a:gd name="T23" fmla="*/ 16 h 27"/>
                <a:gd name="T24" fmla="*/ 2 w 38"/>
                <a:gd name="T25" fmla="*/ 20 h 27"/>
                <a:gd name="T26" fmla="*/ 1 w 38"/>
                <a:gd name="T27" fmla="*/ 22 h 27"/>
                <a:gd name="T28" fmla="*/ 8 w 38"/>
                <a:gd name="T29" fmla="*/ 21 h 27"/>
                <a:gd name="T30" fmla="*/ 9 w 38"/>
                <a:gd name="T31" fmla="*/ 25 h 27"/>
                <a:gd name="T32" fmla="*/ 12 w 38"/>
                <a:gd name="T33" fmla="*/ 25 h 27"/>
                <a:gd name="T34" fmla="*/ 17 w 38"/>
                <a:gd name="T35" fmla="*/ 22 h 27"/>
                <a:gd name="T36" fmla="*/ 21 w 38"/>
                <a:gd name="T37" fmla="*/ 18 h 27"/>
                <a:gd name="T38" fmla="*/ 24 w 38"/>
                <a:gd name="T39" fmla="*/ 19 h 27"/>
                <a:gd name="T40" fmla="*/ 26 w 38"/>
                <a:gd name="T41" fmla="*/ 18 h 27"/>
                <a:gd name="T42" fmla="*/ 27 w 38"/>
                <a:gd name="T43" fmla="*/ 21 h 27"/>
                <a:gd name="T44" fmla="*/ 35 w 38"/>
                <a:gd name="T45" fmla="*/ 24 h 27"/>
                <a:gd name="T46" fmla="*/ 38 w 38"/>
                <a:gd name="T47" fmla="*/ 20 h 27"/>
                <a:gd name="T48" fmla="*/ 36 w 38"/>
                <a:gd name="T4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7">
                  <a:moveTo>
                    <a:pt x="36" y="18"/>
                  </a:moveTo>
                  <a:cubicBezTo>
                    <a:pt x="35" y="17"/>
                    <a:pt x="33" y="18"/>
                    <a:pt x="31" y="18"/>
                  </a:cubicBezTo>
                  <a:cubicBezTo>
                    <a:pt x="30" y="18"/>
                    <a:pt x="31" y="16"/>
                    <a:pt x="31" y="14"/>
                  </a:cubicBezTo>
                  <a:cubicBezTo>
                    <a:pt x="31" y="12"/>
                    <a:pt x="27" y="11"/>
                    <a:pt x="26" y="11"/>
                  </a:cubicBezTo>
                  <a:cubicBezTo>
                    <a:pt x="24" y="11"/>
                    <a:pt x="21" y="7"/>
                    <a:pt x="20" y="7"/>
                  </a:cubicBezTo>
                  <a:cubicBezTo>
                    <a:pt x="19" y="7"/>
                    <a:pt x="17" y="7"/>
                    <a:pt x="15" y="5"/>
                  </a:cubicBezTo>
                  <a:cubicBezTo>
                    <a:pt x="14" y="4"/>
                    <a:pt x="14" y="5"/>
                    <a:pt x="13" y="6"/>
                  </a:cubicBezTo>
                  <a:cubicBezTo>
                    <a:pt x="12" y="7"/>
                    <a:pt x="12" y="5"/>
                    <a:pt x="12" y="4"/>
                  </a:cubicBezTo>
                  <a:cubicBezTo>
                    <a:pt x="12" y="3"/>
                    <a:pt x="10" y="1"/>
                    <a:pt x="10" y="1"/>
                  </a:cubicBezTo>
                  <a:cubicBezTo>
                    <a:pt x="9" y="0"/>
                    <a:pt x="7" y="1"/>
                    <a:pt x="6" y="3"/>
                  </a:cubicBezTo>
                  <a:cubicBezTo>
                    <a:pt x="5" y="5"/>
                    <a:pt x="5" y="11"/>
                    <a:pt x="5" y="12"/>
                  </a:cubicBezTo>
                  <a:cubicBezTo>
                    <a:pt x="5" y="13"/>
                    <a:pt x="5" y="15"/>
                    <a:pt x="5" y="16"/>
                  </a:cubicBezTo>
                  <a:cubicBezTo>
                    <a:pt x="6" y="17"/>
                    <a:pt x="3" y="19"/>
                    <a:pt x="2" y="20"/>
                  </a:cubicBezTo>
                  <a:cubicBezTo>
                    <a:pt x="0" y="21"/>
                    <a:pt x="0" y="21"/>
                    <a:pt x="1" y="22"/>
                  </a:cubicBezTo>
                  <a:cubicBezTo>
                    <a:pt x="1" y="22"/>
                    <a:pt x="7" y="21"/>
                    <a:pt x="8" y="21"/>
                  </a:cubicBezTo>
                  <a:cubicBezTo>
                    <a:pt x="9" y="21"/>
                    <a:pt x="9" y="23"/>
                    <a:pt x="9" y="25"/>
                  </a:cubicBezTo>
                  <a:cubicBezTo>
                    <a:pt x="9" y="27"/>
                    <a:pt x="11" y="26"/>
                    <a:pt x="12" y="25"/>
                  </a:cubicBezTo>
                  <a:cubicBezTo>
                    <a:pt x="13" y="25"/>
                    <a:pt x="15" y="22"/>
                    <a:pt x="17" y="22"/>
                  </a:cubicBezTo>
                  <a:cubicBezTo>
                    <a:pt x="18" y="21"/>
                    <a:pt x="20" y="19"/>
                    <a:pt x="21" y="18"/>
                  </a:cubicBezTo>
                  <a:cubicBezTo>
                    <a:pt x="21" y="18"/>
                    <a:pt x="22" y="19"/>
                    <a:pt x="24" y="19"/>
                  </a:cubicBezTo>
                  <a:cubicBezTo>
                    <a:pt x="25" y="19"/>
                    <a:pt x="26" y="18"/>
                    <a:pt x="26" y="18"/>
                  </a:cubicBezTo>
                  <a:cubicBezTo>
                    <a:pt x="27" y="18"/>
                    <a:pt x="26" y="20"/>
                    <a:pt x="27" y="21"/>
                  </a:cubicBezTo>
                  <a:cubicBezTo>
                    <a:pt x="29" y="22"/>
                    <a:pt x="34" y="23"/>
                    <a:pt x="35" y="24"/>
                  </a:cubicBezTo>
                  <a:cubicBezTo>
                    <a:pt x="36" y="24"/>
                    <a:pt x="37" y="21"/>
                    <a:pt x="38" y="20"/>
                  </a:cubicBezTo>
                  <a:cubicBezTo>
                    <a:pt x="38" y="20"/>
                    <a:pt x="37" y="19"/>
                    <a:pt x="3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57"/>
            <p:cNvSpPr/>
            <p:nvPr/>
          </p:nvSpPr>
          <p:spPr bwMode="auto">
            <a:xfrm>
              <a:off x="4931" y="1245"/>
              <a:ext cx="11" cy="8"/>
            </a:xfrm>
            <a:custGeom>
              <a:avLst/>
              <a:gdLst>
                <a:gd name="T0" fmla="*/ 6 w 8"/>
                <a:gd name="T1" fmla="*/ 5 h 6"/>
                <a:gd name="T2" fmla="*/ 1 w 8"/>
                <a:gd name="T3" fmla="*/ 1 h 6"/>
                <a:gd name="T4" fmla="*/ 6 w 8"/>
                <a:gd name="T5" fmla="*/ 5 h 6"/>
              </a:gdLst>
              <a:ahLst/>
              <a:cxnLst>
                <a:cxn ang="0">
                  <a:pos x="T0" y="T1"/>
                </a:cxn>
                <a:cxn ang="0">
                  <a:pos x="T2" y="T3"/>
                </a:cxn>
                <a:cxn ang="0">
                  <a:pos x="T4" y="T5"/>
                </a:cxn>
              </a:cxnLst>
              <a:rect l="0" t="0" r="r" b="b"/>
              <a:pathLst>
                <a:path w="8" h="6">
                  <a:moveTo>
                    <a:pt x="6" y="5"/>
                  </a:moveTo>
                  <a:cubicBezTo>
                    <a:pt x="8" y="5"/>
                    <a:pt x="2" y="2"/>
                    <a:pt x="1" y="1"/>
                  </a:cubicBezTo>
                  <a:cubicBezTo>
                    <a:pt x="0" y="0"/>
                    <a:pt x="3" y="6"/>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58"/>
            <p:cNvSpPr/>
            <p:nvPr/>
          </p:nvSpPr>
          <p:spPr bwMode="auto">
            <a:xfrm>
              <a:off x="4929" y="1248"/>
              <a:ext cx="5" cy="7"/>
            </a:xfrm>
            <a:custGeom>
              <a:avLst/>
              <a:gdLst>
                <a:gd name="T0" fmla="*/ 0 w 4"/>
                <a:gd name="T1" fmla="*/ 1 h 5"/>
                <a:gd name="T2" fmla="*/ 3 w 4"/>
                <a:gd name="T3" fmla="*/ 4 h 5"/>
                <a:gd name="T4" fmla="*/ 0 w 4"/>
                <a:gd name="T5" fmla="*/ 1 h 5"/>
              </a:gdLst>
              <a:ahLst/>
              <a:cxnLst>
                <a:cxn ang="0">
                  <a:pos x="T0" y="T1"/>
                </a:cxn>
                <a:cxn ang="0">
                  <a:pos x="T2" y="T3"/>
                </a:cxn>
                <a:cxn ang="0">
                  <a:pos x="T4" y="T5"/>
                </a:cxn>
              </a:cxnLst>
              <a:rect l="0" t="0" r="r" b="b"/>
              <a:pathLst>
                <a:path w="4" h="5">
                  <a:moveTo>
                    <a:pt x="0" y="1"/>
                  </a:moveTo>
                  <a:cubicBezTo>
                    <a:pt x="0" y="2"/>
                    <a:pt x="1" y="5"/>
                    <a:pt x="3" y="4"/>
                  </a:cubicBezTo>
                  <a:cubicBezTo>
                    <a:pt x="4" y="4"/>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59"/>
            <p:cNvSpPr/>
            <p:nvPr/>
          </p:nvSpPr>
          <p:spPr bwMode="auto">
            <a:xfrm>
              <a:off x="4914" y="1219"/>
              <a:ext cx="5" cy="8"/>
            </a:xfrm>
            <a:custGeom>
              <a:avLst/>
              <a:gdLst>
                <a:gd name="T0" fmla="*/ 1 w 4"/>
                <a:gd name="T1" fmla="*/ 1 h 6"/>
                <a:gd name="T2" fmla="*/ 1 w 4"/>
                <a:gd name="T3" fmla="*/ 4 h 6"/>
                <a:gd name="T4" fmla="*/ 3 w 4"/>
                <a:gd name="T5" fmla="*/ 5 h 6"/>
                <a:gd name="T6" fmla="*/ 3 w 4"/>
                <a:gd name="T7" fmla="*/ 1 h 6"/>
                <a:gd name="T8" fmla="*/ 1 w 4"/>
                <a:gd name="T9" fmla="*/ 1 h 6"/>
              </a:gdLst>
              <a:ahLst/>
              <a:cxnLst>
                <a:cxn ang="0">
                  <a:pos x="T0" y="T1"/>
                </a:cxn>
                <a:cxn ang="0">
                  <a:pos x="T2" y="T3"/>
                </a:cxn>
                <a:cxn ang="0">
                  <a:pos x="T4" y="T5"/>
                </a:cxn>
                <a:cxn ang="0">
                  <a:pos x="T6" y="T7"/>
                </a:cxn>
                <a:cxn ang="0">
                  <a:pos x="T8" y="T9"/>
                </a:cxn>
              </a:cxnLst>
              <a:rect l="0" t="0" r="r" b="b"/>
              <a:pathLst>
                <a:path w="4" h="6">
                  <a:moveTo>
                    <a:pt x="1" y="1"/>
                  </a:moveTo>
                  <a:cubicBezTo>
                    <a:pt x="1" y="2"/>
                    <a:pt x="0" y="4"/>
                    <a:pt x="1" y="4"/>
                  </a:cubicBezTo>
                  <a:cubicBezTo>
                    <a:pt x="2" y="5"/>
                    <a:pt x="2" y="6"/>
                    <a:pt x="3" y="5"/>
                  </a:cubicBezTo>
                  <a:cubicBezTo>
                    <a:pt x="4" y="4"/>
                    <a:pt x="4" y="2"/>
                    <a:pt x="3" y="1"/>
                  </a:cubicBezTo>
                  <a:cubicBezTo>
                    <a:pt x="3"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60"/>
            <p:cNvSpPr/>
            <p:nvPr/>
          </p:nvSpPr>
          <p:spPr bwMode="auto">
            <a:xfrm>
              <a:off x="4890" y="1139"/>
              <a:ext cx="226" cy="162"/>
            </a:xfrm>
            <a:custGeom>
              <a:avLst/>
              <a:gdLst>
                <a:gd name="T0" fmla="*/ 93 w 164"/>
                <a:gd name="T1" fmla="*/ 27 h 118"/>
                <a:gd name="T2" fmla="*/ 88 w 164"/>
                <a:gd name="T3" fmla="*/ 24 h 118"/>
                <a:gd name="T4" fmla="*/ 88 w 164"/>
                <a:gd name="T5" fmla="*/ 22 h 118"/>
                <a:gd name="T6" fmla="*/ 82 w 164"/>
                <a:gd name="T7" fmla="*/ 19 h 118"/>
                <a:gd name="T8" fmla="*/ 78 w 164"/>
                <a:gd name="T9" fmla="*/ 14 h 118"/>
                <a:gd name="T10" fmla="*/ 71 w 164"/>
                <a:gd name="T11" fmla="*/ 18 h 118"/>
                <a:gd name="T12" fmla="*/ 63 w 164"/>
                <a:gd name="T13" fmla="*/ 20 h 118"/>
                <a:gd name="T14" fmla="*/ 53 w 164"/>
                <a:gd name="T15" fmla="*/ 20 h 118"/>
                <a:gd name="T16" fmla="*/ 52 w 164"/>
                <a:gd name="T17" fmla="*/ 7 h 118"/>
                <a:gd name="T18" fmla="*/ 35 w 164"/>
                <a:gd name="T19" fmla="*/ 4 h 118"/>
                <a:gd name="T20" fmla="*/ 27 w 164"/>
                <a:gd name="T21" fmla="*/ 8 h 118"/>
                <a:gd name="T22" fmla="*/ 30 w 164"/>
                <a:gd name="T23" fmla="*/ 15 h 118"/>
                <a:gd name="T24" fmla="*/ 23 w 164"/>
                <a:gd name="T25" fmla="*/ 19 h 118"/>
                <a:gd name="T26" fmla="*/ 29 w 164"/>
                <a:gd name="T27" fmla="*/ 30 h 118"/>
                <a:gd name="T28" fmla="*/ 20 w 164"/>
                <a:gd name="T29" fmla="*/ 17 h 118"/>
                <a:gd name="T30" fmla="*/ 24 w 164"/>
                <a:gd name="T31" fmla="*/ 0 h 118"/>
                <a:gd name="T32" fmla="*/ 11 w 164"/>
                <a:gd name="T33" fmla="*/ 28 h 118"/>
                <a:gd name="T34" fmla="*/ 9 w 164"/>
                <a:gd name="T35" fmla="*/ 35 h 118"/>
                <a:gd name="T36" fmla="*/ 28 w 164"/>
                <a:gd name="T37" fmla="*/ 39 h 118"/>
                <a:gd name="T38" fmla="*/ 43 w 164"/>
                <a:gd name="T39" fmla="*/ 39 h 118"/>
                <a:gd name="T40" fmla="*/ 54 w 164"/>
                <a:gd name="T41" fmla="*/ 43 h 118"/>
                <a:gd name="T42" fmla="*/ 61 w 164"/>
                <a:gd name="T43" fmla="*/ 37 h 118"/>
                <a:gd name="T44" fmla="*/ 69 w 164"/>
                <a:gd name="T45" fmla="*/ 38 h 118"/>
                <a:gd name="T46" fmla="*/ 81 w 164"/>
                <a:gd name="T47" fmla="*/ 47 h 118"/>
                <a:gd name="T48" fmla="*/ 86 w 164"/>
                <a:gd name="T49" fmla="*/ 50 h 118"/>
                <a:gd name="T50" fmla="*/ 90 w 164"/>
                <a:gd name="T51" fmla="*/ 55 h 118"/>
                <a:gd name="T52" fmla="*/ 101 w 164"/>
                <a:gd name="T53" fmla="*/ 67 h 118"/>
                <a:gd name="T54" fmla="*/ 111 w 164"/>
                <a:gd name="T55" fmla="*/ 72 h 118"/>
                <a:gd name="T56" fmla="*/ 106 w 164"/>
                <a:gd name="T57" fmla="*/ 77 h 118"/>
                <a:gd name="T58" fmla="*/ 89 w 164"/>
                <a:gd name="T59" fmla="*/ 85 h 118"/>
                <a:gd name="T60" fmla="*/ 68 w 164"/>
                <a:gd name="T61" fmla="*/ 94 h 118"/>
                <a:gd name="T62" fmla="*/ 88 w 164"/>
                <a:gd name="T63" fmla="*/ 93 h 118"/>
                <a:gd name="T64" fmla="*/ 102 w 164"/>
                <a:gd name="T65" fmla="*/ 100 h 118"/>
                <a:gd name="T66" fmla="*/ 111 w 164"/>
                <a:gd name="T67" fmla="*/ 109 h 118"/>
                <a:gd name="T68" fmla="*/ 134 w 164"/>
                <a:gd name="T69" fmla="*/ 112 h 118"/>
                <a:gd name="T70" fmla="*/ 123 w 164"/>
                <a:gd name="T71" fmla="*/ 101 h 118"/>
                <a:gd name="T72" fmla="*/ 134 w 164"/>
                <a:gd name="T73" fmla="*/ 106 h 118"/>
                <a:gd name="T74" fmla="*/ 142 w 164"/>
                <a:gd name="T75" fmla="*/ 108 h 118"/>
                <a:gd name="T76" fmla="*/ 145 w 164"/>
                <a:gd name="T77" fmla="*/ 103 h 118"/>
                <a:gd name="T78" fmla="*/ 138 w 164"/>
                <a:gd name="T79" fmla="*/ 91 h 118"/>
                <a:gd name="T80" fmla="*/ 130 w 164"/>
                <a:gd name="T81" fmla="*/ 86 h 118"/>
                <a:gd name="T82" fmla="*/ 130 w 164"/>
                <a:gd name="T83" fmla="*/ 78 h 118"/>
                <a:gd name="T84" fmla="*/ 136 w 164"/>
                <a:gd name="T85" fmla="*/ 78 h 118"/>
                <a:gd name="T86" fmla="*/ 143 w 164"/>
                <a:gd name="T87" fmla="*/ 79 h 118"/>
                <a:gd name="T88" fmla="*/ 144 w 164"/>
                <a:gd name="T89" fmla="*/ 87 h 118"/>
                <a:gd name="T90" fmla="*/ 152 w 164"/>
                <a:gd name="T91" fmla="*/ 85 h 118"/>
                <a:gd name="T92" fmla="*/ 157 w 164"/>
                <a:gd name="T93" fmla="*/ 80 h 118"/>
                <a:gd name="T94" fmla="*/ 162 w 164"/>
                <a:gd name="T95" fmla="*/ 74 h 118"/>
                <a:gd name="T96" fmla="*/ 157 w 164"/>
                <a:gd name="T97" fmla="*/ 69 h 118"/>
                <a:gd name="T98" fmla="*/ 143 w 164"/>
                <a:gd name="T99" fmla="*/ 63 h 118"/>
                <a:gd name="T100" fmla="*/ 134 w 164"/>
                <a:gd name="T101" fmla="*/ 58 h 118"/>
                <a:gd name="T102" fmla="*/ 123 w 164"/>
                <a:gd name="T103" fmla="*/ 50 h 118"/>
                <a:gd name="T104" fmla="*/ 125 w 164"/>
                <a:gd name="T105" fmla="*/ 46 h 118"/>
                <a:gd name="T106" fmla="*/ 126 w 164"/>
                <a:gd name="T107" fmla="*/ 37 h 118"/>
                <a:gd name="T108" fmla="*/ 115 w 164"/>
                <a:gd name="T109" fmla="*/ 39 h 118"/>
                <a:gd name="T110" fmla="*/ 115 w 164"/>
                <a:gd name="T111" fmla="*/ 31 h 118"/>
                <a:gd name="T112" fmla="*/ 106 w 164"/>
                <a:gd name="T113" fmla="*/ 34 h 118"/>
                <a:gd name="T114" fmla="*/ 104 w 164"/>
                <a:gd name="T115" fmla="*/ 31 h 118"/>
                <a:gd name="T116" fmla="*/ 106 w 164"/>
                <a:gd name="T117" fmla="*/ 2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 h="118">
                  <a:moveTo>
                    <a:pt x="96" y="26"/>
                  </a:moveTo>
                  <a:cubicBezTo>
                    <a:pt x="96" y="26"/>
                    <a:pt x="96" y="28"/>
                    <a:pt x="95" y="30"/>
                  </a:cubicBezTo>
                  <a:cubicBezTo>
                    <a:pt x="94" y="32"/>
                    <a:pt x="95" y="27"/>
                    <a:pt x="95" y="27"/>
                  </a:cubicBezTo>
                  <a:cubicBezTo>
                    <a:pt x="94" y="26"/>
                    <a:pt x="93" y="27"/>
                    <a:pt x="93" y="29"/>
                  </a:cubicBezTo>
                  <a:cubicBezTo>
                    <a:pt x="92" y="32"/>
                    <a:pt x="92" y="28"/>
                    <a:pt x="93" y="27"/>
                  </a:cubicBezTo>
                  <a:cubicBezTo>
                    <a:pt x="93" y="26"/>
                    <a:pt x="93" y="25"/>
                    <a:pt x="92" y="25"/>
                  </a:cubicBezTo>
                  <a:cubicBezTo>
                    <a:pt x="91" y="24"/>
                    <a:pt x="91" y="25"/>
                    <a:pt x="90" y="28"/>
                  </a:cubicBezTo>
                  <a:cubicBezTo>
                    <a:pt x="90" y="31"/>
                    <a:pt x="90" y="27"/>
                    <a:pt x="90" y="26"/>
                  </a:cubicBezTo>
                  <a:cubicBezTo>
                    <a:pt x="91" y="24"/>
                    <a:pt x="90" y="24"/>
                    <a:pt x="90" y="23"/>
                  </a:cubicBezTo>
                  <a:cubicBezTo>
                    <a:pt x="90" y="23"/>
                    <a:pt x="88" y="23"/>
                    <a:pt x="88" y="24"/>
                  </a:cubicBezTo>
                  <a:cubicBezTo>
                    <a:pt x="87" y="24"/>
                    <a:pt x="86" y="26"/>
                    <a:pt x="86" y="27"/>
                  </a:cubicBezTo>
                  <a:cubicBezTo>
                    <a:pt x="85" y="28"/>
                    <a:pt x="86" y="25"/>
                    <a:pt x="87" y="24"/>
                  </a:cubicBezTo>
                  <a:cubicBezTo>
                    <a:pt x="88" y="23"/>
                    <a:pt x="87" y="22"/>
                    <a:pt x="86" y="23"/>
                  </a:cubicBezTo>
                  <a:cubicBezTo>
                    <a:pt x="85" y="23"/>
                    <a:pt x="85" y="25"/>
                    <a:pt x="85" y="23"/>
                  </a:cubicBezTo>
                  <a:cubicBezTo>
                    <a:pt x="85" y="22"/>
                    <a:pt x="87" y="22"/>
                    <a:pt x="88" y="22"/>
                  </a:cubicBezTo>
                  <a:cubicBezTo>
                    <a:pt x="89" y="21"/>
                    <a:pt x="90" y="21"/>
                    <a:pt x="90" y="20"/>
                  </a:cubicBezTo>
                  <a:cubicBezTo>
                    <a:pt x="90" y="19"/>
                    <a:pt x="87" y="19"/>
                    <a:pt x="85" y="19"/>
                  </a:cubicBezTo>
                  <a:cubicBezTo>
                    <a:pt x="83" y="19"/>
                    <a:pt x="84" y="19"/>
                    <a:pt x="82" y="21"/>
                  </a:cubicBezTo>
                  <a:cubicBezTo>
                    <a:pt x="81" y="22"/>
                    <a:pt x="80" y="22"/>
                    <a:pt x="81" y="21"/>
                  </a:cubicBezTo>
                  <a:cubicBezTo>
                    <a:pt x="81" y="20"/>
                    <a:pt x="82" y="19"/>
                    <a:pt x="82" y="19"/>
                  </a:cubicBezTo>
                  <a:cubicBezTo>
                    <a:pt x="81" y="19"/>
                    <a:pt x="78" y="19"/>
                    <a:pt x="78" y="20"/>
                  </a:cubicBezTo>
                  <a:cubicBezTo>
                    <a:pt x="77" y="21"/>
                    <a:pt x="79" y="18"/>
                    <a:pt x="81" y="18"/>
                  </a:cubicBezTo>
                  <a:cubicBezTo>
                    <a:pt x="83" y="18"/>
                    <a:pt x="84" y="17"/>
                    <a:pt x="85" y="17"/>
                  </a:cubicBezTo>
                  <a:cubicBezTo>
                    <a:pt x="85" y="17"/>
                    <a:pt x="84" y="15"/>
                    <a:pt x="82" y="14"/>
                  </a:cubicBezTo>
                  <a:cubicBezTo>
                    <a:pt x="81" y="14"/>
                    <a:pt x="79" y="14"/>
                    <a:pt x="78" y="14"/>
                  </a:cubicBezTo>
                  <a:cubicBezTo>
                    <a:pt x="77" y="14"/>
                    <a:pt x="74" y="12"/>
                    <a:pt x="72" y="11"/>
                  </a:cubicBezTo>
                  <a:cubicBezTo>
                    <a:pt x="70" y="11"/>
                    <a:pt x="67" y="12"/>
                    <a:pt x="66" y="13"/>
                  </a:cubicBezTo>
                  <a:cubicBezTo>
                    <a:pt x="65" y="13"/>
                    <a:pt x="65" y="14"/>
                    <a:pt x="65" y="15"/>
                  </a:cubicBezTo>
                  <a:cubicBezTo>
                    <a:pt x="66" y="16"/>
                    <a:pt x="71" y="17"/>
                    <a:pt x="72" y="17"/>
                  </a:cubicBezTo>
                  <a:cubicBezTo>
                    <a:pt x="73" y="18"/>
                    <a:pt x="72" y="18"/>
                    <a:pt x="71" y="18"/>
                  </a:cubicBezTo>
                  <a:cubicBezTo>
                    <a:pt x="70" y="18"/>
                    <a:pt x="68" y="17"/>
                    <a:pt x="67" y="17"/>
                  </a:cubicBezTo>
                  <a:cubicBezTo>
                    <a:pt x="66" y="16"/>
                    <a:pt x="63" y="15"/>
                    <a:pt x="62" y="15"/>
                  </a:cubicBezTo>
                  <a:cubicBezTo>
                    <a:pt x="61" y="15"/>
                    <a:pt x="63" y="16"/>
                    <a:pt x="64" y="17"/>
                  </a:cubicBezTo>
                  <a:cubicBezTo>
                    <a:pt x="65" y="18"/>
                    <a:pt x="68" y="21"/>
                    <a:pt x="69" y="21"/>
                  </a:cubicBezTo>
                  <a:cubicBezTo>
                    <a:pt x="69" y="22"/>
                    <a:pt x="65" y="21"/>
                    <a:pt x="63" y="20"/>
                  </a:cubicBezTo>
                  <a:cubicBezTo>
                    <a:pt x="62" y="20"/>
                    <a:pt x="61" y="19"/>
                    <a:pt x="62" y="19"/>
                  </a:cubicBezTo>
                  <a:cubicBezTo>
                    <a:pt x="62" y="18"/>
                    <a:pt x="62" y="18"/>
                    <a:pt x="61" y="16"/>
                  </a:cubicBezTo>
                  <a:cubicBezTo>
                    <a:pt x="60" y="14"/>
                    <a:pt x="59" y="17"/>
                    <a:pt x="58" y="18"/>
                  </a:cubicBezTo>
                  <a:cubicBezTo>
                    <a:pt x="57" y="18"/>
                    <a:pt x="57" y="18"/>
                    <a:pt x="55" y="18"/>
                  </a:cubicBezTo>
                  <a:cubicBezTo>
                    <a:pt x="54" y="18"/>
                    <a:pt x="54" y="19"/>
                    <a:pt x="53" y="20"/>
                  </a:cubicBezTo>
                  <a:cubicBezTo>
                    <a:pt x="51" y="20"/>
                    <a:pt x="52" y="16"/>
                    <a:pt x="53" y="15"/>
                  </a:cubicBezTo>
                  <a:cubicBezTo>
                    <a:pt x="54" y="13"/>
                    <a:pt x="52" y="15"/>
                    <a:pt x="50" y="16"/>
                  </a:cubicBezTo>
                  <a:cubicBezTo>
                    <a:pt x="49" y="17"/>
                    <a:pt x="50" y="15"/>
                    <a:pt x="51" y="14"/>
                  </a:cubicBezTo>
                  <a:cubicBezTo>
                    <a:pt x="52" y="13"/>
                    <a:pt x="54" y="13"/>
                    <a:pt x="54" y="11"/>
                  </a:cubicBezTo>
                  <a:cubicBezTo>
                    <a:pt x="55" y="10"/>
                    <a:pt x="53" y="8"/>
                    <a:pt x="52" y="7"/>
                  </a:cubicBezTo>
                  <a:cubicBezTo>
                    <a:pt x="51" y="7"/>
                    <a:pt x="50" y="6"/>
                    <a:pt x="50" y="3"/>
                  </a:cubicBezTo>
                  <a:cubicBezTo>
                    <a:pt x="49" y="1"/>
                    <a:pt x="46" y="1"/>
                    <a:pt x="43" y="1"/>
                  </a:cubicBezTo>
                  <a:cubicBezTo>
                    <a:pt x="39" y="1"/>
                    <a:pt x="37" y="2"/>
                    <a:pt x="36" y="3"/>
                  </a:cubicBezTo>
                  <a:cubicBezTo>
                    <a:pt x="35" y="4"/>
                    <a:pt x="36" y="4"/>
                    <a:pt x="36" y="5"/>
                  </a:cubicBezTo>
                  <a:cubicBezTo>
                    <a:pt x="36" y="6"/>
                    <a:pt x="35" y="5"/>
                    <a:pt x="35" y="4"/>
                  </a:cubicBezTo>
                  <a:cubicBezTo>
                    <a:pt x="34" y="4"/>
                    <a:pt x="34" y="4"/>
                    <a:pt x="32" y="4"/>
                  </a:cubicBezTo>
                  <a:cubicBezTo>
                    <a:pt x="31" y="5"/>
                    <a:pt x="32" y="6"/>
                    <a:pt x="31" y="5"/>
                  </a:cubicBezTo>
                  <a:cubicBezTo>
                    <a:pt x="30" y="5"/>
                    <a:pt x="30" y="5"/>
                    <a:pt x="28" y="5"/>
                  </a:cubicBezTo>
                  <a:cubicBezTo>
                    <a:pt x="27" y="5"/>
                    <a:pt x="29" y="6"/>
                    <a:pt x="32" y="8"/>
                  </a:cubicBezTo>
                  <a:cubicBezTo>
                    <a:pt x="35" y="9"/>
                    <a:pt x="29" y="8"/>
                    <a:pt x="27" y="8"/>
                  </a:cubicBezTo>
                  <a:cubicBezTo>
                    <a:pt x="25" y="8"/>
                    <a:pt x="29" y="9"/>
                    <a:pt x="32" y="11"/>
                  </a:cubicBezTo>
                  <a:cubicBezTo>
                    <a:pt x="35" y="12"/>
                    <a:pt x="29" y="10"/>
                    <a:pt x="27" y="10"/>
                  </a:cubicBezTo>
                  <a:cubicBezTo>
                    <a:pt x="25" y="9"/>
                    <a:pt x="25" y="10"/>
                    <a:pt x="25" y="11"/>
                  </a:cubicBezTo>
                  <a:cubicBezTo>
                    <a:pt x="24" y="12"/>
                    <a:pt x="25" y="12"/>
                    <a:pt x="25" y="13"/>
                  </a:cubicBezTo>
                  <a:cubicBezTo>
                    <a:pt x="25" y="14"/>
                    <a:pt x="28" y="15"/>
                    <a:pt x="30" y="15"/>
                  </a:cubicBezTo>
                  <a:cubicBezTo>
                    <a:pt x="31" y="15"/>
                    <a:pt x="31" y="16"/>
                    <a:pt x="31" y="16"/>
                  </a:cubicBezTo>
                  <a:cubicBezTo>
                    <a:pt x="30" y="16"/>
                    <a:pt x="32" y="18"/>
                    <a:pt x="33" y="20"/>
                  </a:cubicBezTo>
                  <a:cubicBezTo>
                    <a:pt x="34" y="21"/>
                    <a:pt x="29" y="17"/>
                    <a:pt x="28" y="17"/>
                  </a:cubicBezTo>
                  <a:cubicBezTo>
                    <a:pt x="28" y="17"/>
                    <a:pt x="27" y="17"/>
                    <a:pt x="26" y="18"/>
                  </a:cubicBezTo>
                  <a:cubicBezTo>
                    <a:pt x="25" y="19"/>
                    <a:pt x="25" y="19"/>
                    <a:pt x="23" y="19"/>
                  </a:cubicBezTo>
                  <a:cubicBezTo>
                    <a:pt x="21" y="20"/>
                    <a:pt x="27" y="23"/>
                    <a:pt x="29" y="24"/>
                  </a:cubicBezTo>
                  <a:cubicBezTo>
                    <a:pt x="31" y="24"/>
                    <a:pt x="31" y="25"/>
                    <a:pt x="31" y="25"/>
                  </a:cubicBezTo>
                  <a:cubicBezTo>
                    <a:pt x="30" y="26"/>
                    <a:pt x="29" y="27"/>
                    <a:pt x="29" y="27"/>
                  </a:cubicBezTo>
                  <a:cubicBezTo>
                    <a:pt x="29" y="27"/>
                    <a:pt x="30" y="28"/>
                    <a:pt x="30" y="30"/>
                  </a:cubicBezTo>
                  <a:cubicBezTo>
                    <a:pt x="30" y="31"/>
                    <a:pt x="29" y="31"/>
                    <a:pt x="29" y="30"/>
                  </a:cubicBezTo>
                  <a:cubicBezTo>
                    <a:pt x="28" y="29"/>
                    <a:pt x="27" y="29"/>
                    <a:pt x="25" y="28"/>
                  </a:cubicBezTo>
                  <a:cubicBezTo>
                    <a:pt x="24" y="28"/>
                    <a:pt x="26" y="28"/>
                    <a:pt x="27" y="28"/>
                  </a:cubicBezTo>
                  <a:cubicBezTo>
                    <a:pt x="28" y="28"/>
                    <a:pt x="29" y="27"/>
                    <a:pt x="28" y="26"/>
                  </a:cubicBezTo>
                  <a:cubicBezTo>
                    <a:pt x="28" y="26"/>
                    <a:pt x="23" y="22"/>
                    <a:pt x="22" y="21"/>
                  </a:cubicBezTo>
                  <a:cubicBezTo>
                    <a:pt x="21" y="20"/>
                    <a:pt x="20" y="19"/>
                    <a:pt x="20" y="17"/>
                  </a:cubicBezTo>
                  <a:cubicBezTo>
                    <a:pt x="20" y="16"/>
                    <a:pt x="21" y="15"/>
                    <a:pt x="21" y="14"/>
                  </a:cubicBezTo>
                  <a:cubicBezTo>
                    <a:pt x="20" y="13"/>
                    <a:pt x="19" y="12"/>
                    <a:pt x="19" y="11"/>
                  </a:cubicBezTo>
                  <a:cubicBezTo>
                    <a:pt x="19" y="10"/>
                    <a:pt x="24" y="4"/>
                    <a:pt x="25" y="3"/>
                  </a:cubicBezTo>
                  <a:cubicBezTo>
                    <a:pt x="26" y="3"/>
                    <a:pt x="27" y="2"/>
                    <a:pt x="28" y="1"/>
                  </a:cubicBezTo>
                  <a:cubicBezTo>
                    <a:pt x="29" y="1"/>
                    <a:pt x="26" y="0"/>
                    <a:pt x="24" y="0"/>
                  </a:cubicBezTo>
                  <a:cubicBezTo>
                    <a:pt x="22" y="0"/>
                    <a:pt x="13" y="1"/>
                    <a:pt x="12" y="2"/>
                  </a:cubicBezTo>
                  <a:cubicBezTo>
                    <a:pt x="10" y="3"/>
                    <a:pt x="6" y="6"/>
                    <a:pt x="4" y="8"/>
                  </a:cubicBezTo>
                  <a:cubicBezTo>
                    <a:pt x="3" y="9"/>
                    <a:pt x="2" y="13"/>
                    <a:pt x="1" y="15"/>
                  </a:cubicBezTo>
                  <a:cubicBezTo>
                    <a:pt x="0" y="18"/>
                    <a:pt x="0" y="23"/>
                    <a:pt x="0" y="25"/>
                  </a:cubicBezTo>
                  <a:cubicBezTo>
                    <a:pt x="0" y="27"/>
                    <a:pt x="8" y="28"/>
                    <a:pt x="11" y="28"/>
                  </a:cubicBezTo>
                  <a:cubicBezTo>
                    <a:pt x="15" y="28"/>
                    <a:pt x="16" y="29"/>
                    <a:pt x="17" y="30"/>
                  </a:cubicBezTo>
                  <a:cubicBezTo>
                    <a:pt x="18" y="31"/>
                    <a:pt x="14" y="31"/>
                    <a:pt x="11" y="31"/>
                  </a:cubicBezTo>
                  <a:cubicBezTo>
                    <a:pt x="8" y="31"/>
                    <a:pt x="6" y="30"/>
                    <a:pt x="4" y="30"/>
                  </a:cubicBezTo>
                  <a:cubicBezTo>
                    <a:pt x="3" y="30"/>
                    <a:pt x="4" y="31"/>
                    <a:pt x="5" y="32"/>
                  </a:cubicBezTo>
                  <a:cubicBezTo>
                    <a:pt x="5" y="34"/>
                    <a:pt x="7" y="35"/>
                    <a:pt x="9" y="35"/>
                  </a:cubicBezTo>
                  <a:cubicBezTo>
                    <a:pt x="10" y="36"/>
                    <a:pt x="10" y="36"/>
                    <a:pt x="13" y="37"/>
                  </a:cubicBezTo>
                  <a:cubicBezTo>
                    <a:pt x="15" y="37"/>
                    <a:pt x="16" y="36"/>
                    <a:pt x="17" y="36"/>
                  </a:cubicBezTo>
                  <a:cubicBezTo>
                    <a:pt x="18" y="36"/>
                    <a:pt x="19" y="36"/>
                    <a:pt x="20" y="37"/>
                  </a:cubicBezTo>
                  <a:cubicBezTo>
                    <a:pt x="21" y="38"/>
                    <a:pt x="23" y="39"/>
                    <a:pt x="25" y="39"/>
                  </a:cubicBezTo>
                  <a:cubicBezTo>
                    <a:pt x="26" y="39"/>
                    <a:pt x="27" y="39"/>
                    <a:pt x="28" y="39"/>
                  </a:cubicBezTo>
                  <a:cubicBezTo>
                    <a:pt x="29" y="39"/>
                    <a:pt x="30" y="40"/>
                    <a:pt x="32" y="40"/>
                  </a:cubicBezTo>
                  <a:cubicBezTo>
                    <a:pt x="34" y="40"/>
                    <a:pt x="40" y="40"/>
                    <a:pt x="42" y="41"/>
                  </a:cubicBezTo>
                  <a:cubicBezTo>
                    <a:pt x="44" y="42"/>
                    <a:pt x="45" y="42"/>
                    <a:pt x="46" y="41"/>
                  </a:cubicBezTo>
                  <a:cubicBezTo>
                    <a:pt x="47" y="41"/>
                    <a:pt x="46" y="40"/>
                    <a:pt x="45" y="40"/>
                  </a:cubicBezTo>
                  <a:cubicBezTo>
                    <a:pt x="44" y="39"/>
                    <a:pt x="41" y="39"/>
                    <a:pt x="43" y="39"/>
                  </a:cubicBezTo>
                  <a:cubicBezTo>
                    <a:pt x="44" y="39"/>
                    <a:pt x="46" y="40"/>
                    <a:pt x="49" y="41"/>
                  </a:cubicBezTo>
                  <a:cubicBezTo>
                    <a:pt x="52" y="42"/>
                    <a:pt x="55" y="45"/>
                    <a:pt x="56" y="46"/>
                  </a:cubicBezTo>
                  <a:cubicBezTo>
                    <a:pt x="58" y="47"/>
                    <a:pt x="57" y="45"/>
                    <a:pt x="58" y="44"/>
                  </a:cubicBezTo>
                  <a:cubicBezTo>
                    <a:pt x="60" y="44"/>
                    <a:pt x="59" y="43"/>
                    <a:pt x="59" y="42"/>
                  </a:cubicBezTo>
                  <a:cubicBezTo>
                    <a:pt x="59" y="42"/>
                    <a:pt x="56" y="42"/>
                    <a:pt x="54" y="43"/>
                  </a:cubicBezTo>
                  <a:cubicBezTo>
                    <a:pt x="52" y="43"/>
                    <a:pt x="53" y="42"/>
                    <a:pt x="50" y="40"/>
                  </a:cubicBezTo>
                  <a:cubicBezTo>
                    <a:pt x="48" y="39"/>
                    <a:pt x="52" y="39"/>
                    <a:pt x="54" y="40"/>
                  </a:cubicBezTo>
                  <a:cubicBezTo>
                    <a:pt x="57" y="41"/>
                    <a:pt x="60" y="42"/>
                    <a:pt x="61" y="41"/>
                  </a:cubicBezTo>
                  <a:cubicBezTo>
                    <a:pt x="62" y="41"/>
                    <a:pt x="63" y="41"/>
                    <a:pt x="64" y="40"/>
                  </a:cubicBezTo>
                  <a:cubicBezTo>
                    <a:pt x="64" y="39"/>
                    <a:pt x="62" y="37"/>
                    <a:pt x="61" y="37"/>
                  </a:cubicBezTo>
                  <a:cubicBezTo>
                    <a:pt x="59" y="36"/>
                    <a:pt x="60" y="36"/>
                    <a:pt x="61" y="36"/>
                  </a:cubicBezTo>
                  <a:cubicBezTo>
                    <a:pt x="63" y="36"/>
                    <a:pt x="63" y="36"/>
                    <a:pt x="62" y="35"/>
                  </a:cubicBezTo>
                  <a:cubicBezTo>
                    <a:pt x="61" y="34"/>
                    <a:pt x="61" y="34"/>
                    <a:pt x="63" y="35"/>
                  </a:cubicBezTo>
                  <a:cubicBezTo>
                    <a:pt x="64" y="35"/>
                    <a:pt x="65" y="37"/>
                    <a:pt x="66" y="38"/>
                  </a:cubicBezTo>
                  <a:cubicBezTo>
                    <a:pt x="67" y="39"/>
                    <a:pt x="68" y="38"/>
                    <a:pt x="69" y="38"/>
                  </a:cubicBezTo>
                  <a:cubicBezTo>
                    <a:pt x="70" y="37"/>
                    <a:pt x="70" y="41"/>
                    <a:pt x="70" y="42"/>
                  </a:cubicBezTo>
                  <a:cubicBezTo>
                    <a:pt x="70" y="43"/>
                    <a:pt x="72" y="42"/>
                    <a:pt x="73" y="41"/>
                  </a:cubicBezTo>
                  <a:cubicBezTo>
                    <a:pt x="74" y="41"/>
                    <a:pt x="74" y="43"/>
                    <a:pt x="74" y="44"/>
                  </a:cubicBezTo>
                  <a:cubicBezTo>
                    <a:pt x="74" y="44"/>
                    <a:pt x="75" y="44"/>
                    <a:pt x="77" y="45"/>
                  </a:cubicBezTo>
                  <a:cubicBezTo>
                    <a:pt x="78" y="46"/>
                    <a:pt x="80" y="47"/>
                    <a:pt x="81" y="47"/>
                  </a:cubicBezTo>
                  <a:cubicBezTo>
                    <a:pt x="82" y="48"/>
                    <a:pt x="81" y="48"/>
                    <a:pt x="81" y="49"/>
                  </a:cubicBezTo>
                  <a:cubicBezTo>
                    <a:pt x="80" y="50"/>
                    <a:pt x="78" y="50"/>
                    <a:pt x="77" y="50"/>
                  </a:cubicBezTo>
                  <a:cubicBezTo>
                    <a:pt x="75" y="50"/>
                    <a:pt x="76" y="52"/>
                    <a:pt x="76" y="53"/>
                  </a:cubicBezTo>
                  <a:cubicBezTo>
                    <a:pt x="76" y="55"/>
                    <a:pt x="81" y="53"/>
                    <a:pt x="82" y="51"/>
                  </a:cubicBezTo>
                  <a:cubicBezTo>
                    <a:pt x="83" y="50"/>
                    <a:pt x="85" y="50"/>
                    <a:pt x="86" y="50"/>
                  </a:cubicBezTo>
                  <a:cubicBezTo>
                    <a:pt x="87" y="50"/>
                    <a:pt x="87" y="51"/>
                    <a:pt x="87" y="53"/>
                  </a:cubicBezTo>
                  <a:cubicBezTo>
                    <a:pt x="87" y="54"/>
                    <a:pt x="88" y="55"/>
                    <a:pt x="88" y="55"/>
                  </a:cubicBezTo>
                  <a:cubicBezTo>
                    <a:pt x="89" y="55"/>
                    <a:pt x="89" y="57"/>
                    <a:pt x="90" y="58"/>
                  </a:cubicBezTo>
                  <a:cubicBezTo>
                    <a:pt x="91" y="59"/>
                    <a:pt x="90" y="57"/>
                    <a:pt x="90" y="57"/>
                  </a:cubicBezTo>
                  <a:cubicBezTo>
                    <a:pt x="90" y="56"/>
                    <a:pt x="90" y="55"/>
                    <a:pt x="90" y="55"/>
                  </a:cubicBezTo>
                  <a:cubicBezTo>
                    <a:pt x="90" y="55"/>
                    <a:pt x="91" y="54"/>
                    <a:pt x="92" y="53"/>
                  </a:cubicBezTo>
                  <a:cubicBezTo>
                    <a:pt x="92" y="52"/>
                    <a:pt x="92" y="56"/>
                    <a:pt x="92" y="57"/>
                  </a:cubicBezTo>
                  <a:cubicBezTo>
                    <a:pt x="93" y="58"/>
                    <a:pt x="95" y="57"/>
                    <a:pt x="96" y="57"/>
                  </a:cubicBezTo>
                  <a:cubicBezTo>
                    <a:pt x="96" y="57"/>
                    <a:pt x="97" y="59"/>
                    <a:pt x="98" y="61"/>
                  </a:cubicBezTo>
                  <a:cubicBezTo>
                    <a:pt x="99" y="63"/>
                    <a:pt x="100" y="66"/>
                    <a:pt x="101" y="67"/>
                  </a:cubicBezTo>
                  <a:cubicBezTo>
                    <a:pt x="101" y="68"/>
                    <a:pt x="100" y="69"/>
                    <a:pt x="99" y="70"/>
                  </a:cubicBezTo>
                  <a:cubicBezTo>
                    <a:pt x="97" y="71"/>
                    <a:pt x="96" y="71"/>
                    <a:pt x="97" y="72"/>
                  </a:cubicBezTo>
                  <a:cubicBezTo>
                    <a:pt x="98" y="73"/>
                    <a:pt x="105" y="73"/>
                    <a:pt x="105" y="73"/>
                  </a:cubicBezTo>
                  <a:cubicBezTo>
                    <a:pt x="106" y="73"/>
                    <a:pt x="107" y="71"/>
                    <a:pt x="108" y="70"/>
                  </a:cubicBezTo>
                  <a:cubicBezTo>
                    <a:pt x="108" y="69"/>
                    <a:pt x="110" y="71"/>
                    <a:pt x="111" y="72"/>
                  </a:cubicBezTo>
                  <a:cubicBezTo>
                    <a:pt x="113" y="74"/>
                    <a:pt x="116" y="74"/>
                    <a:pt x="117" y="75"/>
                  </a:cubicBezTo>
                  <a:cubicBezTo>
                    <a:pt x="118" y="75"/>
                    <a:pt x="117" y="76"/>
                    <a:pt x="116" y="77"/>
                  </a:cubicBezTo>
                  <a:cubicBezTo>
                    <a:pt x="115" y="78"/>
                    <a:pt x="111" y="77"/>
                    <a:pt x="110" y="77"/>
                  </a:cubicBezTo>
                  <a:cubicBezTo>
                    <a:pt x="109" y="77"/>
                    <a:pt x="109" y="79"/>
                    <a:pt x="107" y="79"/>
                  </a:cubicBezTo>
                  <a:cubicBezTo>
                    <a:pt x="106" y="80"/>
                    <a:pt x="106" y="79"/>
                    <a:pt x="106" y="77"/>
                  </a:cubicBezTo>
                  <a:cubicBezTo>
                    <a:pt x="106" y="75"/>
                    <a:pt x="104" y="74"/>
                    <a:pt x="102" y="74"/>
                  </a:cubicBezTo>
                  <a:cubicBezTo>
                    <a:pt x="100" y="73"/>
                    <a:pt x="96" y="73"/>
                    <a:pt x="95" y="73"/>
                  </a:cubicBezTo>
                  <a:cubicBezTo>
                    <a:pt x="94" y="74"/>
                    <a:pt x="90" y="77"/>
                    <a:pt x="89" y="78"/>
                  </a:cubicBezTo>
                  <a:cubicBezTo>
                    <a:pt x="88" y="79"/>
                    <a:pt x="92" y="82"/>
                    <a:pt x="93" y="84"/>
                  </a:cubicBezTo>
                  <a:cubicBezTo>
                    <a:pt x="94" y="85"/>
                    <a:pt x="92" y="84"/>
                    <a:pt x="89" y="85"/>
                  </a:cubicBezTo>
                  <a:cubicBezTo>
                    <a:pt x="86" y="86"/>
                    <a:pt x="83" y="87"/>
                    <a:pt x="80" y="87"/>
                  </a:cubicBezTo>
                  <a:cubicBezTo>
                    <a:pt x="76" y="87"/>
                    <a:pt x="75" y="85"/>
                    <a:pt x="73" y="85"/>
                  </a:cubicBezTo>
                  <a:cubicBezTo>
                    <a:pt x="71" y="85"/>
                    <a:pt x="72" y="85"/>
                    <a:pt x="71" y="86"/>
                  </a:cubicBezTo>
                  <a:cubicBezTo>
                    <a:pt x="71" y="87"/>
                    <a:pt x="69" y="89"/>
                    <a:pt x="68" y="89"/>
                  </a:cubicBezTo>
                  <a:cubicBezTo>
                    <a:pt x="67" y="90"/>
                    <a:pt x="67" y="93"/>
                    <a:pt x="68" y="94"/>
                  </a:cubicBezTo>
                  <a:cubicBezTo>
                    <a:pt x="68" y="95"/>
                    <a:pt x="71" y="95"/>
                    <a:pt x="73" y="96"/>
                  </a:cubicBezTo>
                  <a:cubicBezTo>
                    <a:pt x="76" y="97"/>
                    <a:pt x="80" y="94"/>
                    <a:pt x="80" y="94"/>
                  </a:cubicBezTo>
                  <a:cubicBezTo>
                    <a:pt x="81" y="93"/>
                    <a:pt x="82" y="93"/>
                    <a:pt x="83" y="93"/>
                  </a:cubicBezTo>
                  <a:cubicBezTo>
                    <a:pt x="83" y="93"/>
                    <a:pt x="85" y="94"/>
                    <a:pt x="86" y="94"/>
                  </a:cubicBezTo>
                  <a:cubicBezTo>
                    <a:pt x="88" y="95"/>
                    <a:pt x="88" y="93"/>
                    <a:pt x="88" y="93"/>
                  </a:cubicBezTo>
                  <a:cubicBezTo>
                    <a:pt x="89" y="92"/>
                    <a:pt x="90" y="94"/>
                    <a:pt x="91" y="93"/>
                  </a:cubicBezTo>
                  <a:cubicBezTo>
                    <a:pt x="92" y="93"/>
                    <a:pt x="92" y="92"/>
                    <a:pt x="94" y="93"/>
                  </a:cubicBezTo>
                  <a:cubicBezTo>
                    <a:pt x="96" y="94"/>
                    <a:pt x="95" y="94"/>
                    <a:pt x="95" y="95"/>
                  </a:cubicBezTo>
                  <a:cubicBezTo>
                    <a:pt x="96" y="96"/>
                    <a:pt x="96" y="96"/>
                    <a:pt x="98" y="97"/>
                  </a:cubicBezTo>
                  <a:cubicBezTo>
                    <a:pt x="100" y="99"/>
                    <a:pt x="100" y="99"/>
                    <a:pt x="102" y="100"/>
                  </a:cubicBezTo>
                  <a:cubicBezTo>
                    <a:pt x="104" y="101"/>
                    <a:pt x="105" y="101"/>
                    <a:pt x="106" y="102"/>
                  </a:cubicBezTo>
                  <a:cubicBezTo>
                    <a:pt x="107" y="103"/>
                    <a:pt x="106" y="103"/>
                    <a:pt x="105" y="103"/>
                  </a:cubicBezTo>
                  <a:cubicBezTo>
                    <a:pt x="103" y="104"/>
                    <a:pt x="103" y="103"/>
                    <a:pt x="104" y="104"/>
                  </a:cubicBezTo>
                  <a:cubicBezTo>
                    <a:pt x="105" y="105"/>
                    <a:pt x="106" y="106"/>
                    <a:pt x="107" y="106"/>
                  </a:cubicBezTo>
                  <a:cubicBezTo>
                    <a:pt x="109" y="107"/>
                    <a:pt x="110" y="108"/>
                    <a:pt x="111" y="109"/>
                  </a:cubicBezTo>
                  <a:cubicBezTo>
                    <a:pt x="112" y="110"/>
                    <a:pt x="115" y="109"/>
                    <a:pt x="117" y="110"/>
                  </a:cubicBezTo>
                  <a:cubicBezTo>
                    <a:pt x="119" y="110"/>
                    <a:pt x="118" y="111"/>
                    <a:pt x="120" y="112"/>
                  </a:cubicBezTo>
                  <a:cubicBezTo>
                    <a:pt x="121" y="114"/>
                    <a:pt x="126" y="115"/>
                    <a:pt x="128" y="115"/>
                  </a:cubicBezTo>
                  <a:cubicBezTo>
                    <a:pt x="130" y="115"/>
                    <a:pt x="134" y="116"/>
                    <a:pt x="136" y="117"/>
                  </a:cubicBezTo>
                  <a:cubicBezTo>
                    <a:pt x="137" y="118"/>
                    <a:pt x="135" y="114"/>
                    <a:pt x="134" y="112"/>
                  </a:cubicBezTo>
                  <a:cubicBezTo>
                    <a:pt x="133" y="110"/>
                    <a:pt x="128" y="108"/>
                    <a:pt x="126" y="106"/>
                  </a:cubicBezTo>
                  <a:cubicBezTo>
                    <a:pt x="124" y="105"/>
                    <a:pt x="124" y="106"/>
                    <a:pt x="124" y="104"/>
                  </a:cubicBezTo>
                  <a:cubicBezTo>
                    <a:pt x="123" y="103"/>
                    <a:pt x="122" y="103"/>
                    <a:pt x="120" y="102"/>
                  </a:cubicBezTo>
                  <a:cubicBezTo>
                    <a:pt x="119" y="100"/>
                    <a:pt x="121" y="101"/>
                    <a:pt x="122" y="101"/>
                  </a:cubicBezTo>
                  <a:cubicBezTo>
                    <a:pt x="123" y="100"/>
                    <a:pt x="122" y="100"/>
                    <a:pt x="123" y="101"/>
                  </a:cubicBezTo>
                  <a:cubicBezTo>
                    <a:pt x="124" y="101"/>
                    <a:pt x="124" y="102"/>
                    <a:pt x="125" y="104"/>
                  </a:cubicBezTo>
                  <a:cubicBezTo>
                    <a:pt x="126" y="105"/>
                    <a:pt x="126" y="103"/>
                    <a:pt x="127" y="102"/>
                  </a:cubicBezTo>
                  <a:cubicBezTo>
                    <a:pt x="128" y="100"/>
                    <a:pt x="128" y="104"/>
                    <a:pt x="131" y="105"/>
                  </a:cubicBezTo>
                  <a:cubicBezTo>
                    <a:pt x="133" y="107"/>
                    <a:pt x="132" y="106"/>
                    <a:pt x="132" y="105"/>
                  </a:cubicBezTo>
                  <a:cubicBezTo>
                    <a:pt x="131" y="103"/>
                    <a:pt x="133" y="105"/>
                    <a:pt x="134" y="106"/>
                  </a:cubicBezTo>
                  <a:cubicBezTo>
                    <a:pt x="135" y="107"/>
                    <a:pt x="136" y="108"/>
                    <a:pt x="135" y="107"/>
                  </a:cubicBezTo>
                  <a:cubicBezTo>
                    <a:pt x="135" y="106"/>
                    <a:pt x="136" y="107"/>
                    <a:pt x="138" y="108"/>
                  </a:cubicBezTo>
                  <a:cubicBezTo>
                    <a:pt x="140" y="109"/>
                    <a:pt x="142" y="111"/>
                    <a:pt x="145" y="112"/>
                  </a:cubicBezTo>
                  <a:cubicBezTo>
                    <a:pt x="147" y="113"/>
                    <a:pt x="144" y="111"/>
                    <a:pt x="143" y="110"/>
                  </a:cubicBezTo>
                  <a:cubicBezTo>
                    <a:pt x="141" y="108"/>
                    <a:pt x="141" y="107"/>
                    <a:pt x="142" y="108"/>
                  </a:cubicBezTo>
                  <a:cubicBezTo>
                    <a:pt x="143" y="109"/>
                    <a:pt x="143" y="109"/>
                    <a:pt x="143" y="107"/>
                  </a:cubicBezTo>
                  <a:cubicBezTo>
                    <a:pt x="143" y="106"/>
                    <a:pt x="142" y="105"/>
                    <a:pt x="142" y="102"/>
                  </a:cubicBezTo>
                  <a:cubicBezTo>
                    <a:pt x="142" y="99"/>
                    <a:pt x="142" y="102"/>
                    <a:pt x="144" y="105"/>
                  </a:cubicBezTo>
                  <a:cubicBezTo>
                    <a:pt x="146" y="108"/>
                    <a:pt x="145" y="105"/>
                    <a:pt x="145" y="103"/>
                  </a:cubicBezTo>
                  <a:cubicBezTo>
                    <a:pt x="145" y="100"/>
                    <a:pt x="144" y="101"/>
                    <a:pt x="145" y="103"/>
                  </a:cubicBezTo>
                  <a:cubicBezTo>
                    <a:pt x="146" y="105"/>
                    <a:pt x="146" y="103"/>
                    <a:pt x="145" y="100"/>
                  </a:cubicBezTo>
                  <a:cubicBezTo>
                    <a:pt x="144" y="98"/>
                    <a:pt x="143" y="98"/>
                    <a:pt x="141" y="97"/>
                  </a:cubicBezTo>
                  <a:cubicBezTo>
                    <a:pt x="139" y="96"/>
                    <a:pt x="141" y="95"/>
                    <a:pt x="141" y="93"/>
                  </a:cubicBezTo>
                  <a:cubicBezTo>
                    <a:pt x="140" y="90"/>
                    <a:pt x="141" y="92"/>
                    <a:pt x="139" y="94"/>
                  </a:cubicBezTo>
                  <a:cubicBezTo>
                    <a:pt x="138" y="95"/>
                    <a:pt x="139" y="92"/>
                    <a:pt x="138" y="91"/>
                  </a:cubicBezTo>
                  <a:cubicBezTo>
                    <a:pt x="138" y="90"/>
                    <a:pt x="138" y="91"/>
                    <a:pt x="137" y="91"/>
                  </a:cubicBezTo>
                  <a:cubicBezTo>
                    <a:pt x="136" y="92"/>
                    <a:pt x="136" y="91"/>
                    <a:pt x="135" y="90"/>
                  </a:cubicBezTo>
                  <a:cubicBezTo>
                    <a:pt x="135" y="88"/>
                    <a:pt x="134" y="89"/>
                    <a:pt x="134" y="90"/>
                  </a:cubicBezTo>
                  <a:cubicBezTo>
                    <a:pt x="134" y="90"/>
                    <a:pt x="133" y="90"/>
                    <a:pt x="132" y="89"/>
                  </a:cubicBezTo>
                  <a:cubicBezTo>
                    <a:pt x="131" y="88"/>
                    <a:pt x="131" y="88"/>
                    <a:pt x="130" y="86"/>
                  </a:cubicBezTo>
                  <a:cubicBezTo>
                    <a:pt x="129" y="84"/>
                    <a:pt x="129" y="83"/>
                    <a:pt x="128" y="83"/>
                  </a:cubicBezTo>
                  <a:cubicBezTo>
                    <a:pt x="127" y="83"/>
                    <a:pt x="126" y="83"/>
                    <a:pt x="124" y="80"/>
                  </a:cubicBezTo>
                  <a:cubicBezTo>
                    <a:pt x="122" y="76"/>
                    <a:pt x="123" y="78"/>
                    <a:pt x="124" y="79"/>
                  </a:cubicBezTo>
                  <a:cubicBezTo>
                    <a:pt x="125" y="80"/>
                    <a:pt x="127" y="80"/>
                    <a:pt x="128" y="80"/>
                  </a:cubicBezTo>
                  <a:cubicBezTo>
                    <a:pt x="129" y="80"/>
                    <a:pt x="130" y="80"/>
                    <a:pt x="130" y="78"/>
                  </a:cubicBezTo>
                  <a:cubicBezTo>
                    <a:pt x="129" y="77"/>
                    <a:pt x="127" y="77"/>
                    <a:pt x="129" y="77"/>
                  </a:cubicBezTo>
                  <a:cubicBezTo>
                    <a:pt x="130" y="77"/>
                    <a:pt x="128" y="76"/>
                    <a:pt x="129" y="76"/>
                  </a:cubicBezTo>
                  <a:cubicBezTo>
                    <a:pt x="130" y="75"/>
                    <a:pt x="129" y="74"/>
                    <a:pt x="130" y="74"/>
                  </a:cubicBezTo>
                  <a:cubicBezTo>
                    <a:pt x="131" y="74"/>
                    <a:pt x="132" y="75"/>
                    <a:pt x="133" y="76"/>
                  </a:cubicBezTo>
                  <a:cubicBezTo>
                    <a:pt x="134" y="78"/>
                    <a:pt x="135" y="77"/>
                    <a:pt x="136" y="78"/>
                  </a:cubicBezTo>
                  <a:cubicBezTo>
                    <a:pt x="137" y="79"/>
                    <a:pt x="138" y="78"/>
                    <a:pt x="139" y="77"/>
                  </a:cubicBezTo>
                  <a:cubicBezTo>
                    <a:pt x="140" y="76"/>
                    <a:pt x="140" y="77"/>
                    <a:pt x="139" y="78"/>
                  </a:cubicBezTo>
                  <a:cubicBezTo>
                    <a:pt x="138" y="79"/>
                    <a:pt x="138" y="79"/>
                    <a:pt x="137" y="80"/>
                  </a:cubicBezTo>
                  <a:cubicBezTo>
                    <a:pt x="136" y="80"/>
                    <a:pt x="139" y="80"/>
                    <a:pt x="143" y="78"/>
                  </a:cubicBezTo>
                  <a:cubicBezTo>
                    <a:pt x="148" y="76"/>
                    <a:pt x="145" y="78"/>
                    <a:pt x="143" y="79"/>
                  </a:cubicBezTo>
                  <a:cubicBezTo>
                    <a:pt x="142" y="80"/>
                    <a:pt x="140" y="79"/>
                    <a:pt x="140" y="82"/>
                  </a:cubicBezTo>
                  <a:cubicBezTo>
                    <a:pt x="140" y="84"/>
                    <a:pt x="141" y="83"/>
                    <a:pt x="143" y="83"/>
                  </a:cubicBezTo>
                  <a:cubicBezTo>
                    <a:pt x="144" y="83"/>
                    <a:pt x="143" y="83"/>
                    <a:pt x="143" y="85"/>
                  </a:cubicBezTo>
                  <a:cubicBezTo>
                    <a:pt x="143" y="86"/>
                    <a:pt x="143" y="86"/>
                    <a:pt x="144" y="85"/>
                  </a:cubicBezTo>
                  <a:cubicBezTo>
                    <a:pt x="145" y="85"/>
                    <a:pt x="144" y="85"/>
                    <a:pt x="144" y="87"/>
                  </a:cubicBezTo>
                  <a:cubicBezTo>
                    <a:pt x="144" y="88"/>
                    <a:pt x="145" y="88"/>
                    <a:pt x="145" y="87"/>
                  </a:cubicBezTo>
                  <a:cubicBezTo>
                    <a:pt x="146" y="85"/>
                    <a:pt x="146" y="86"/>
                    <a:pt x="148" y="87"/>
                  </a:cubicBezTo>
                  <a:cubicBezTo>
                    <a:pt x="150" y="88"/>
                    <a:pt x="150" y="88"/>
                    <a:pt x="151" y="89"/>
                  </a:cubicBezTo>
                  <a:cubicBezTo>
                    <a:pt x="153" y="90"/>
                    <a:pt x="151" y="88"/>
                    <a:pt x="151" y="86"/>
                  </a:cubicBezTo>
                  <a:cubicBezTo>
                    <a:pt x="151" y="83"/>
                    <a:pt x="151" y="84"/>
                    <a:pt x="152" y="85"/>
                  </a:cubicBezTo>
                  <a:cubicBezTo>
                    <a:pt x="153" y="86"/>
                    <a:pt x="153" y="84"/>
                    <a:pt x="152" y="82"/>
                  </a:cubicBezTo>
                  <a:cubicBezTo>
                    <a:pt x="151" y="81"/>
                    <a:pt x="151" y="81"/>
                    <a:pt x="153" y="82"/>
                  </a:cubicBezTo>
                  <a:cubicBezTo>
                    <a:pt x="154" y="83"/>
                    <a:pt x="155" y="83"/>
                    <a:pt x="156" y="82"/>
                  </a:cubicBezTo>
                  <a:cubicBezTo>
                    <a:pt x="157" y="82"/>
                    <a:pt x="157" y="81"/>
                    <a:pt x="155" y="80"/>
                  </a:cubicBezTo>
                  <a:cubicBezTo>
                    <a:pt x="154" y="79"/>
                    <a:pt x="155" y="79"/>
                    <a:pt x="157" y="80"/>
                  </a:cubicBezTo>
                  <a:cubicBezTo>
                    <a:pt x="158" y="81"/>
                    <a:pt x="157" y="80"/>
                    <a:pt x="158" y="80"/>
                  </a:cubicBezTo>
                  <a:cubicBezTo>
                    <a:pt x="159" y="80"/>
                    <a:pt x="159" y="79"/>
                    <a:pt x="158" y="78"/>
                  </a:cubicBezTo>
                  <a:cubicBezTo>
                    <a:pt x="157" y="77"/>
                    <a:pt x="159" y="77"/>
                    <a:pt x="161" y="77"/>
                  </a:cubicBezTo>
                  <a:cubicBezTo>
                    <a:pt x="163" y="77"/>
                    <a:pt x="163" y="76"/>
                    <a:pt x="162" y="75"/>
                  </a:cubicBezTo>
                  <a:cubicBezTo>
                    <a:pt x="160" y="74"/>
                    <a:pt x="161" y="74"/>
                    <a:pt x="162" y="74"/>
                  </a:cubicBezTo>
                  <a:cubicBezTo>
                    <a:pt x="163" y="75"/>
                    <a:pt x="164" y="75"/>
                    <a:pt x="163" y="73"/>
                  </a:cubicBezTo>
                  <a:cubicBezTo>
                    <a:pt x="163" y="72"/>
                    <a:pt x="161" y="71"/>
                    <a:pt x="161" y="70"/>
                  </a:cubicBezTo>
                  <a:cubicBezTo>
                    <a:pt x="160" y="68"/>
                    <a:pt x="159" y="70"/>
                    <a:pt x="158" y="70"/>
                  </a:cubicBezTo>
                  <a:cubicBezTo>
                    <a:pt x="157" y="70"/>
                    <a:pt x="156" y="70"/>
                    <a:pt x="157" y="70"/>
                  </a:cubicBezTo>
                  <a:cubicBezTo>
                    <a:pt x="157" y="69"/>
                    <a:pt x="157" y="68"/>
                    <a:pt x="157" y="69"/>
                  </a:cubicBezTo>
                  <a:cubicBezTo>
                    <a:pt x="156" y="69"/>
                    <a:pt x="155" y="68"/>
                    <a:pt x="153" y="67"/>
                  </a:cubicBezTo>
                  <a:cubicBezTo>
                    <a:pt x="152" y="66"/>
                    <a:pt x="152" y="67"/>
                    <a:pt x="148" y="66"/>
                  </a:cubicBezTo>
                  <a:cubicBezTo>
                    <a:pt x="145" y="66"/>
                    <a:pt x="146" y="66"/>
                    <a:pt x="147" y="66"/>
                  </a:cubicBezTo>
                  <a:cubicBezTo>
                    <a:pt x="148" y="65"/>
                    <a:pt x="148" y="65"/>
                    <a:pt x="147" y="64"/>
                  </a:cubicBezTo>
                  <a:cubicBezTo>
                    <a:pt x="146" y="63"/>
                    <a:pt x="144" y="63"/>
                    <a:pt x="143" y="63"/>
                  </a:cubicBezTo>
                  <a:cubicBezTo>
                    <a:pt x="141" y="64"/>
                    <a:pt x="142" y="63"/>
                    <a:pt x="142" y="61"/>
                  </a:cubicBezTo>
                  <a:cubicBezTo>
                    <a:pt x="142" y="60"/>
                    <a:pt x="141" y="61"/>
                    <a:pt x="140" y="63"/>
                  </a:cubicBezTo>
                  <a:cubicBezTo>
                    <a:pt x="140" y="64"/>
                    <a:pt x="139" y="61"/>
                    <a:pt x="140" y="60"/>
                  </a:cubicBezTo>
                  <a:cubicBezTo>
                    <a:pt x="140" y="60"/>
                    <a:pt x="138" y="61"/>
                    <a:pt x="137" y="62"/>
                  </a:cubicBezTo>
                  <a:cubicBezTo>
                    <a:pt x="136" y="63"/>
                    <a:pt x="135" y="59"/>
                    <a:pt x="134" y="58"/>
                  </a:cubicBezTo>
                  <a:cubicBezTo>
                    <a:pt x="133" y="57"/>
                    <a:pt x="131" y="57"/>
                    <a:pt x="129" y="56"/>
                  </a:cubicBezTo>
                  <a:cubicBezTo>
                    <a:pt x="127" y="56"/>
                    <a:pt x="125" y="55"/>
                    <a:pt x="123" y="54"/>
                  </a:cubicBezTo>
                  <a:cubicBezTo>
                    <a:pt x="122" y="54"/>
                    <a:pt x="122" y="53"/>
                    <a:pt x="122" y="52"/>
                  </a:cubicBezTo>
                  <a:cubicBezTo>
                    <a:pt x="123" y="52"/>
                    <a:pt x="125" y="51"/>
                    <a:pt x="126" y="50"/>
                  </a:cubicBezTo>
                  <a:cubicBezTo>
                    <a:pt x="127" y="50"/>
                    <a:pt x="125" y="50"/>
                    <a:pt x="123" y="50"/>
                  </a:cubicBezTo>
                  <a:cubicBezTo>
                    <a:pt x="121" y="50"/>
                    <a:pt x="121" y="50"/>
                    <a:pt x="122" y="49"/>
                  </a:cubicBezTo>
                  <a:cubicBezTo>
                    <a:pt x="122" y="49"/>
                    <a:pt x="124" y="48"/>
                    <a:pt x="126" y="49"/>
                  </a:cubicBezTo>
                  <a:cubicBezTo>
                    <a:pt x="128" y="49"/>
                    <a:pt x="131" y="49"/>
                    <a:pt x="133" y="48"/>
                  </a:cubicBezTo>
                  <a:cubicBezTo>
                    <a:pt x="135" y="48"/>
                    <a:pt x="132" y="47"/>
                    <a:pt x="131" y="47"/>
                  </a:cubicBezTo>
                  <a:cubicBezTo>
                    <a:pt x="129" y="46"/>
                    <a:pt x="126" y="46"/>
                    <a:pt x="125" y="46"/>
                  </a:cubicBezTo>
                  <a:cubicBezTo>
                    <a:pt x="124" y="45"/>
                    <a:pt x="121" y="45"/>
                    <a:pt x="118" y="45"/>
                  </a:cubicBezTo>
                  <a:cubicBezTo>
                    <a:pt x="114" y="45"/>
                    <a:pt x="121" y="44"/>
                    <a:pt x="123" y="44"/>
                  </a:cubicBezTo>
                  <a:cubicBezTo>
                    <a:pt x="124" y="44"/>
                    <a:pt x="124" y="44"/>
                    <a:pt x="126" y="43"/>
                  </a:cubicBezTo>
                  <a:cubicBezTo>
                    <a:pt x="128" y="43"/>
                    <a:pt x="128" y="43"/>
                    <a:pt x="130" y="43"/>
                  </a:cubicBezTo>
                  <a:cubicBezTo>
                    <a:pt x="132" y="43"/>
                    <a:pt x="127" y="38"/>
                    <a:pt x="126" y="37"/>
                  </a:cubicBezTo>
                  <a:cubicBezTo>
                    <a:pt x="125" y="36"/>
                    <a:pt x="124" y="38"/>
                    <a:pt x="124" y="38"/>
                  </a:cubicBezTo>
                  <a:cubicBezTo>
                    <a:pt x="124" y="39"/>
                    <a:pt x="123" y="40"/>
                    <a:pt x="117" y="42"/>
                  </a:cubicBezTo>
                  <a:cubicBezTo>
                    <a:pt x="111" y="44"/>
                    <a:pt x="118" y="41"/>
                    <a:pt x="119" y="41"/>
                  </a:cubicBezTo>
                  <a:cubicBezTo>
                    <a:pt x="120" y="41"/>
                    <a:pt x="122" y="39"/>
                    <a:pt x="121" y="39"/>
                  </a:cubicBezTo>
                  <a:cubicBezTo>
                    <a:pt x="121" y="38"/>
                    <a:pt x="118" y="36"/>
                    <a:pt x="115" y="39"/>
                  </a:cubicBezTo>
                  <a:cubicBezTo>
                    <a:pt x="112" y="43"/>
                    <a:pt x="112" y="41"/>
                    <a:pt x="114" y="39"/>
                  </a:cubicBezTo>
                  <a:cubicBezTo>
                    <a:pt x="116" y="38"/>
                    <a:pt x="118" y="37"/>
                    <a:pt x="120" y="37"/>
                  </a:cubicBezTo>
                  <a:cubicBezTo>
                    <a:pt x="121" y="36"/>
                    <a:pt x="123" y="36"/>
                    <a:pt x="122" y="34"/>
                  </a:cubicBezTo>
                  <a:cubicBezTo>
                    <a:pt x="121" y="33"/>
                    <a:pt x="119" y="32"/>
                    <a:pt x="115" y="33"/>
                  </a:cubicBezTo>
                  <a:cubicBezTo>
                    <a:pt x="110" y="34"/>
                    <a:pt x="114" y="33"/>
                    <a:pt x="115" y="31"/>
                  </a:cubicBezTo>
                  <a:cubicBezTo>
                    <a:pt x="115" y="30"/>
                    <a:pt x="112" y="31"/>
                    <a:pt x="111" y="33"/>
                  </a:cubicBezTo>
                  <a:cubicBezTo>
                    <a:pt x="109" y="34"/>
                    <a:pt x="108" y="34"/>
                    <a:pt x="107" y="38"/>
                  </a:cubicBezTo>
                  <a:cubicBezTo>
                    <a:pt x="105" y="41"/>
                    <a:pt x="106" y="36"/>
                    <a:pt x="107" y="35"/>
                  </a:cubicBezTo>
                  <a:cubicBezTo>
                    <a:pt x="107" y="34"/>
                    <a:pt x="106" y="35"/>
                    <a:pt x="104" y="36"/>
                  </a:cubicBezTo>
                  <a:cubicBezTo>
                    <a:pt x="102" y="37"/>
                    <a:pt x="104" y="36"/>
                    <a:pt x="106" y="34"/>
                  </a:cubicBezTo>
                  <a:cubicBezTo>
                    <a:pt x="107" y="33"/>
                    <a:pt x="108" y="34"/>
                    <a:pt x="109" y="32"/>
                  </a:cubicBezTo>
                  <a:cubicBezTo>
                    <a:pt x="111" y="31"/>
                    <a:pt x="110" y="31"/>
                    <a:pt x="109" y="29"/>
                  </a:cubicBezTo>
                  <a:cubicBezTo>
                    <a:pt x="109" y="28"/>
                    <a:pt x="108" y="30"/>
                    <a:pt x="107" y="31"/>
                  </a:cubicBezTo>
                  <a:cubicBezTo>
                    <a:pt x="106" y="32"/>
                    <a:pt x="104" y="32"/>
                    <a:pt x="101" y="33"/>
                  </a:cubicBezTo>
                  <a:cubicBezTo>
                    <a:pt x="99" y="34"/>
                    <a:pt x="102" y="31"/>
                    <a:pt x="104" y="31"/>
                  </a:cubicBezTo>
                  <a:cubicBezTo>
                    <a:pt x="105" y="30"/>
                    <a:pt x="106" y="30"/>
                    <a:pt x="105" y="30"/>
                  </a:cubicBezTo>
                  <a:cubicBezTo>
                    <a:pt x="104" y="29"/>
                    <a:pt x="102" y="30"/>
                    <a:pt x="100" y="31"/>
                  </a:cubicBezTo>
                  <a:cubicBezTo>
                    <a:pt x="97" y="33"/>
                    <a:pt x="100" y="30"/>
                    <a:pt x="100" y="30"/>
                  </a:cubicBezTo>
                  <a:cubicBezTo>
                    <a:pt x="101" y="29"/>
                    <a:pt x="103" y="29"/>
                    <a:pt x="104" y="29"/>
                  </a:cubicBezTo>
                  <a:cubicBezTo>
                    <a:pt x="106" y="29"/>
                    <a:pt x="106" y="28"/>
                    <a:pt x="106" y="27"/>
                  </a:cubicBezTo>
                  <a:cubicBezTo>
                    <a:pt x="106" y="26"/>
                    <a:pt x="101" y="24"/>
                    <a:pt x="100" y="24"/>
                  </a:cubicBezTo>
                  <a:cubicBezTo>
                    <a:pt x="99" y="24"/>
                    <a:pt x="97" y="25"/>
                    <a:pt x="9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61"/>
            <p:cNvSpPr/>
            <p:nvPr/>
          </p:nvSpPr>
          <p:spPr bwMode="auto">
            <a:xfrm>
              <a:off x="5036" y="1289"/>
              <a:ext cx="10" cy="4"/>
            </a:xfrm>
            <a:custGeom>
              <a:avLst/>
              <a:gdLst>
                <a:gd name="T0" fmla="*/ 6 w 7"/>
                <a:gd name="T1" fmla="*/ 2 h 3"/>
                <a:gd name="T2" fmla="*/ 2 w 7"/>
                <a:gd name="T3" fmla="*/ 0 h 3"/>
                <a:gd name="T4" fmla="*/ 6 w 7"/>
                <a:gd name="T5" fmla="*/ 2 h 3"/>
              </a:gdLst>
              <a:ahLst/>
              <a:cxnLst>
                <a:cxn ang="0">
                  <a:pos x="T0" y="T1"/>
                </a:cxn>
                <a:cxn ang="0">
                  <a:pos x="T2" y="T3"/>
                </a:cxn>
                <a:cxn ang="0">
                  <a:pos x="T4" y="T5"/>
                </a:cxn>
              </a:cxnLst>
              <a:rect l="0" t="0" r="r" b="b"/>
              <a:pathLst>
                <a:path w="7" h="3">
                  <a:moveTo>
                    <a:pt x="6" y="2"/>
                  </a:moveTo>
                  <a:cubicBezTo>
                    <a:pt x="7" y="1"/>
                    <a:pt x="4" y="0"/>
                    <a:pt x="2" y="0"/>
                  </a:cubicBezTo>
                  <a:cubicBezTo>
                    <a:pt x="0" y="0"/>
                    <a:pt x="5"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62"/>
            <p:cNvSpPr/>
            <p:nvPr/>
          </p:nvSpPr>
          <p:spPr bwMode="auto">
            <a:xfrm>
              <a:off x="5010" y="1220"/>
              <a:ext cx="11" cy="6"/>
            </a:xfrm>
            <a:custGeom>
              <a:avLst/>
              <a:gdLst>
                <a:gd name="T0" fmla="*/ 7 w 8"/>
                <a:gd name="T1" fmla="*/ 2 h 4"/>
                <a:gd name="T2" fmla="*/ 1 w 8"/>
                <a:gd name="T3" fmla="*/ 0 h 4"/>
                <a:gd name="T4" fmla="*/ 1 w 8"/>
                <a:gd name="T5" fmla="*/ 3 h 4"/>
                <a:gd name="T6" fmla="*/ 7 w 8"/>
                <a:gd name="T7" fmla="*/ 2 h 4"/>
              </a:gdLst>
              <a:ahLst/>
              <a:cxnLst>
                <a:cxn ang="0">
                  <a:pos x="T0" y="T1"/>
                </a:cxn>
                <a:cxn ang="0">
                  <a:pos x="T2" y="T3"/>
                </a:cxn>
                <a:cxn ang="0">
                  <a:pos x="T4" y="T5"/>
                </a:cxn>
                <a:cxn ang="0">
                  <a:pos x="T6" y="T7"/>
                </a:cxn>
              </a:cxnLst>
              <a:rect l="0" t="0" r="r" b="b"/>
              <a:pathLst>
                <a:path w="8" h="4">
                  <a:moveTo>
                    <a:pt x="7" y="2"/>
                  </a:moveTo>
                  <a:cubicBezTo>
                    <a:pt x="6" y="1"/>
                    <a:pt x="2" y="0"/>
                    <a:pt x="1" y="0"/>
                  </a:cubicBezTo>
                  <a:cubicBezTo>
                    <a:pt x="0" y="1"/>
                    <a:pt x="0" y="2"/>
                    <a:pt x="1" y="3"/>
                  </a:cubicBezTo>
                  <a:cubicBezTo>
                    <a:pt x="2" y="4"/>
                    <a:pt x="8"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63"/>
            <p:cNvSpPr/>
            <p:nvPr/>
          </p:nvSpPr>
          <p:spPr bwMode="auto">
            <a:xfrm>
              <a:off x="4989" y="1216"/>
              <a:ext cx="19" cy="17"/>
            </a:xfrm>
            <a:custGeom>
              <a:avLst/>
              <a:gdLst>
                <a:gd name="T0" fmla="*/ 7 w 14"/>
                <a:gd name="T1" fmla="*/ 12 h 12"/>
                <a:gd name="T2" fmla="*/ 12 w 14"/>
                <a:gd name="T3" fmla="*/ 9 h 12"/>
                <a:gd name="T4" fmla="*/ 12 w 14"/>
                <a:gd name="T5" fmla="*/ 2 h 12"/>
                <a:gd name="T6" fmla="*/ 5 w 14"/>
                <a:gd name="T7" fmla="*/ 2 h 12"/>
                <a:gd name="T8" fmla="*/ 0 w 14"/>
                <a:gd name="T9" fmla="*/ 8 h 12"/>
                <a:gd name="T10" fmla="*/ 7 w 14"/>
                <a:gd name="T11" fmla="*/ 12 h 12"/>
              </a:gdLst>
              <a:ahLst/>
              <a:cxnLst>
                <a:cxn ang="0">
                  <a:pos x="T0" y="T1"/>
                </a:cxn>
                <a:cxn ang="0">
                  <a:pos x="T2" y="T3"/>
                </a:cxn>
                <a:cxn ang="0">
                  <a:pos x="T4" y="T5"/>
                </a:cxn>
                <a:cxn ang="0">
                  <a:pos x="T6" y="T7"/>
                </a:cxn>
                <a:cxn ang="0">
                  <a:pos x="T8" y="T9"/>
                </a:cxn>
                <a:cxn ang="0">
                  <a:pos x="T10" y="T11"/>
                </a:cxn>
              </a:cxnLst>
              <a:rect l="0" t="0" r="r" b="b"/>
              <a:pathLst>
                <a:path w="14" h="12">
                  <a:moveTo>
                    <a:pt x="7" y="12"/>
                  </a:moveTo>
                  <a:cubicBezTo>
                    <a:pt x="9" y="11"/>
                    <a:pt x="10" y="10"/>
                    <a:pt x="12" y="9"/>
                  </a:cubicBezTo>
                  <a:cubicBezTo>
                    <a:pt x="14" y="7"/>
                    <a:pt x="13" y="5"/>
                    <a:pt x="12" y="2"/>
                  </a:cubicBezTo>
                  <a:cubicBezTo>
                    <a:pt x="12" y="0"/>
                    <a:pt x="8" y="1"/>
                    <a:pt x="5" y="2"/>
                  </a:cubicBezTo>
                  <a:cubicBezTo>
                    <a:pt x="2" y="2"/>
                    <a:pt x="0" y="5"/>
                    <a:pt x="0" y="8"/>
                  </a:cubicBezTo>
                  <a:cubicBezTo>
                    <a:pt x="0" y="10"/>
                    <a:pt x="5" y="12"/>
                    <a:pt x="7"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64"/>
            <p:cNvSpPr/>
            <p:nvPr/>
          </p:nvSpPr>
          <p:spPr bwMode="auto">
            <a:xfrm>
              <a:off x="4973" y="1202"/>
              <a:ext cx="9" cy="8"/>
            </a:xfrm>
            <a:custGeom>
              <a:avLst/>
              <a:gdLst>
                <a:gd name="T0" fmla="*/ 6 w 7"/>
                <a:gd name="T1" fmla="*/ 1 h 6"/>
                <a:gd name="T2" fmla="*/ 1 w 7"/>
                <a:gd name="T3" fmla="*/ 6 h 6"/>
                <a:gd name="T4" fmla="*/ 6 w 7"/>
                <a:gd name="T5" fmla="*/ 1 h 6"/>
              </a:gdLst>
              <a:ahLst/>
              <a:cxnLst>
                <a:cxn ang="0">
                  <a:pos x="T0" y="T1"/>
                </a:cxn>
                <a:cxn ang="0">
                  <a:pos x="T2" y="T3"/>
                </a:cxn>
                <a:cxn ang="0">
                  <a:pos x="T4" y="T5"/>
                </a:cxn>
              </a:cxnLst>
              <a:rect l="0" t="0" r="r" b="b"/>
              <a:pathLst>
                <a:path w="7" h="6">
                  <a:moveTo>
                    <a:pt x="6" y="1"/>
                  </a:moveTo>
                  <a:cubicBezTo>
                    <a:pt x="4" y="0"/>
                    <a:pt x="0" y="6"/>
                    <a:pt x="1" y="6"/>
                  </a:cubicBezTo>
                  <a:cubicBezTo>
                    <a:pt x="2" y="6"/>
                    <a:pt x="7"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65"/>
            <p:cNvSpPr/>
            <p:nvPr/>
          </p:nvSpPr>
          <p:spPr bwMode="auto">
            <a:xfrm>
              <a:off x="4988" y="1202"/>
              <a:ext cx="8" cy="4"/>
            </a:xfrm>
            <a:custGeom>
              <a:avLst/>
              <a:gdLst>
                <a:gd name="T0" fmla="*/ 2 w 6"/>
                <a:gd name="T1" fmla="*/ 1 h 3"/>
                <a:gd name="T2" fmla="*/ 3 w 6"/>
                <a:gd name="T3" fmla="*/ 3 h 3"/>
                <a:gd name="T4" fmla="*/ 2 w 6"/>
                <a:gd name="T5" fmla="*/ 1 h 3"/>
              </a:gdLst>
              <a:ahLst/>
              <a:cxnLst>
                <a:cxn ang="0">
                  <a:pos x="T0" y="T1"/>
                </a:cxn>
                <a:cxn ang="0">
                  <a:pos x="T2" y="T3"/>
                </a:cxn>
                <a:cxn ang="0">
                  <a:pos x="T4" y="T5"/>
                </a:cxn>
              </a:cxnLst>
              <a:rect l="0" t="0" r="r" b="b"/>
              <a:pathLst>
                <a:path w="6" h="3">
                  <a:moveTo>
                    <a:pt x="2" y="1"/>
                  </a:moveTo>
                  <a:cubicBezTo>
                    <a:pt x="0" y="1"/>
                    <a:pt x="2" y="3"/>
                    <a:pt x="3" y="3"/>
                  </a:cubicBezTo>
                  <a:cubicBezTo>
                    <a:pt x="6" y="3"/>
                    <a:pt x="4"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66"/>
            <p:cNvSpPr/>
            <p:nvPr/>
          </p:nvSpPr>
          <p:spPr bwMode="auto">
            <a:xfrm>
              <a:off x="4978" y="1198"/>
              <a:ext cx="8" cy="3"/>
            </a:xfrm>
            <a:custGeom>
              <a:avLst/>
              <a:gdLst>
                <a:gd name="T0" fmla="*/ 4 w 6"/>
                <a:gd name="T1" fmla="*/ 1 h 2"/>
                <a:gd name="T2" fmla="*/ 0 w 6"/>
                <a:gd name="T3" fmla="*/ 2 h 2"/>
                <a:gd name="T4" fmla="*/ 4 w 6"/>
                <a:gd name="T5" fmla="*/ 1 h 2"/>
              </a:gdLst>
              <a:ahLst/>
              <a:cxnLst>
                <a:cxn ang="0">
                  <a:pos x="T0" y="T1"/>
                </a:cxn>
                <a:cxn ang="0">
                  <a:pos x="T2" y="T3"/>
                </a:cxn>
                <a:cxn ang="0">
                  <a:pos x="T4" y="T5"/>
                </a:cxn>
              </a:cxnLst>
              <a:rect l="0" t="0" r="r" b="b"/>
              <a:pathLst>
                <a:path w="6" h="2">
                  <a:moveTo>
                    <a:pt x="4" y="1"/>
                  </a:moveTo>
                  <a:cubicBezTo>
                    <a:pt x="2" y="0"/>
                    <a:pt x="0" y="2"/>
                    <a:pt x="0" y="2"/>
                  </a:cubicBezTo>
                  <a:cubicBezTo>
                    <a:pt x="2" y="2"/>
                    <a:pt x="6"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67"/>
            <p:cNvSpPr/>
            <p:nvPr/>
          </p:nvSpPr>
          <p:spPr bwMode="auto">
            <a:xfrm>
              <a:off x="4962" y="1139"/>
              <a:ext cx="38" cy="18"/>
            </a:xfrm>
            <a:custGeom>
              <a:avLst/>
              <a:gdLst>
                <a:gd name="T0" fmla="*/ 0 w 28"/>
                <a:gd name="T1" fmla="*/ 5 h 13"/>
                <a:gd name="T2" fmla="*/ 3 w 28"/>
                <a:gd name="T3" fmla="*/ 7 h 13"/>
                <a:gd name="T4" fmla="*/ 8 w 28"/>
                <a:gd name="T5" fmla="*/ 12 h 13"/>
                <a:gd name="T6" fmla="*/ 15 w 28"/>
                <a:gd name="T7" fmla="*/ 10 h 13"/>
                <a:gd name="T8" fmla="*/ 26 w 28"/>
                <a:gd name="T9" fmla="*/ 11 h 13"/>
                <a:gd name="T10" fmla="*/ 18 w 28"/>
                <a:gd name="T11" fmla="*/ 3 h 13"/>
                <a:gd name="T12" fmla="*/ 9 w 28"/>
                <a:gd name="T13" fmla="*/ 3 h 13"/>
                <a:gd name="T14" fmla="*/ 1 w 28"/>
                <a:gd name="T15" fmla="*/ 1 h 13"/>
                <a:gd name="T16" fmla="*/ 0 w 28"/>
                <a:gd name="T1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3">
                  <a:moveTo>
                    <a:pt x="0" y="5"/>
                  </a:moveTo>
                  <a:cubicBezTo>
                    <a:pt x="1" y="7"/>
                    <a:pt x="1" y="6"/>
                    <a:pt x="3" y="7"/>
                  </a:cubicBezTo>
                  <a:cubicBezTo>
                    <a:pt x="5" y="9"/>
                    <a:pt x="6" y="11"/>
                    <a:pt x="8" y="12"/>
                  </a:cubicBezTo>
                  <a:cubicBezTo>
                    <a:pt x="9" y="13"/>
                    <a:pt x="13" y="11"/>
                    <a:pt x="15" y="10"/>
                  </a:cubicBezTo>
                  <a:cubicBezTo>
                    <a:pt x="18" y="9"/>
                    <a:pt x="25" y="10"/>
                    <a:pt x="26" y="11"/>
                  </a:cubicBezTo>
                  <a:cubicBezTo>
                    <a:pt x="28" y="11"/>
                    <a:pt x="21" y="4"/>
                    <a:pt x="18" y="3"/>
                  </a:cubicBezTo>
                  <a:cubicBezTo>
                    <a:pt x="16" y="1"/>
                    <a:pt x="11" y="2"/>
                    <a:pt x="9" y="3"/>
                  </a:cubicBezTo>
                  <a:cubicBezTo>
                    <a:pt x="7" y="3"/>
                    <a:pt x="3" y="0"/>
                    <a:pt x="1" y="1"/>
                  </a:cubicBezTo>
                  <a:cubicBezTo>
                    <a:pt x="0" y="1"/>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68"/>
            <p:cNvSpPr/>
            <p:nvPr/>
          </p:nvSpPr>
          <p:spPr bwMode="auto">
            <a:xfrm>
              <a:off x="4374" y="1703"/>
              <a:ext cx="10" cy="11"/>
            </a:xfrm>
            <a:custGeom>
              <a:avLst/>
              <a:gdLst>
                <a:gd name="T0" fmla="*/ 3 w 7"/>
                <a:gd name="T1" fmla="*/ 1 h 8"/>
                <a:gd name="T2" fmla="*/ 1 w 7"/>
                <a:gd name="T3" fmla="*/ 1 h 8"/>
                <a:gd name="T4" fmla="*/ 1 w 7"/>
                <a:gd name="T5" fmla="*/ 5 h 8"/>
                <a:gd name="T6" fmla="*/ 2 w 7"/>
                <a:gd name="T7" fmla="*/ 7 h 8"/>
                <a:gd name="T8" fmla="*/ 6 w 7"/>
                <a:gd name="T9" fmla="*/ 5 h 8"/>
                <a:gd name="T10" fmla="*/ 3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3" y="1"/>
                  </a:moveTo>
                  <a:cubicBezTo>
                    <a:pt x="2" y="1"/>
                    <a:pt x="2" y="0"/>
                    <a:pt x="1" y="1"/>
                  </a:cubicBezTo>
                  <a:cubicBezTo>
                    <a:pt x="0" y="2"/>
                    <a:pt x="1" y="4"/>
                    <a:pt x="1" y="5"/>
                  </a:cubicBezTo>
                  <a:cubicBezTo>
                    <a:pt x="1" y="6"/>
                    <a:pt x="1" y="8"/>
                    <a:pt x="2" y="7"/>
                  </a:cubicBezTo>
                  <a:cubicBezTo>
                    <a:pt x="3" y="6"/>
                    <a:pt x="6" y="5"/>
                    <a:pt x="6" y="5"/>
                  </a:cubicBezTo>
                  <a:cubicBezTo>
                    <a:pt x="7" y="3"/>
                    <a:pt x="5"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69"/>
            <p:cNvSpPr/>
            <p:nvPr/>
          </p:nvSpPr>
          <p:spPr bwMode="auto">
            <a:xfrm>
              <a:off x="4589" y="1424"/>
              <a:ext cx="44" cy="28"/>
            </a:xfrm>
            <a:custGeom>
              <a:avLst/>
              <a:gdLst>
                <a:gd name="T0" fmla="*/ 30 w 32"/>
                <a:gd name="T1" fmla="*/ 18 h 20"/>
                <a:gd name="T2" fmla="*/ 27 w 32"/>
                <a:gd name="T3" fmla="*/ 13 h 20"/>
                <a:gd name="T4" fmla="*/ 22 w 32"/>
                <a:gd name="T5" fmla="*/ 10 h 20"/>
                <a:gd name="T6" fmla="*/ 19 w 32"/>
                <a:gd name="T7" fmla="*/ 5 h 20"/>
                <a:gd name="T8" fmla="*/ 15 w 32"/>
                <a:gd name="T9" fmla="*/ 3 h 20"/>
                <a:gd name="T10" fmla="*/ 8 w 32"/>
                <a:gd name="T11" fmla="*/ 1 h 20"/>
                <a:gd name="T12" fmla="*/ 2 w 32"/>
                <a:gd name="T13" fmla="*/ 0 h 20"/>
                <a:gd name="T14" fmla="*/ 2 w 32"/>
                <a:gd name="T15" fmla="*/ 2 h 20"/>
                <a:gd name="T16" fmla="*/ 6 w 32"/>
                <a:gd name="T17" fmla="*/ 3 h 20"/>
                <a:gd name="T18" fmla="*/ 6 w 32"/>
                <a:gd name="T19" fmla="*/ 4 h 20"/>
                <a:gd name="T20" fmla="*/ 4 w 32"/>
                <a:gd name="T21" fmla="*/ 3 h 20"/>
                <a:gd name="T22" fmla="*/ 5 w 32"/>
                <a:gd name="T23" fmla="*/ 6 h 20"/>
                <a:gd name="T24" fmla="*/ 10 w 32"/>
                <a:gd name="T25" fmla="*/ 7 h 20"/>
                <a:gd name="T26" fmla="*/ 13 w 32"/>
                <a:gd name="T27" fmla="*/ 9 h 20"/>
                <a:gd name="T28" fmla="*/ 13 w 32"/>
                <a:gd name="T29" fmla="*/ 10 h 20"/>
                <a:gd name="T30" fmla="*/ 13 w 32"/>
                <a:gd name="T31" fmla="*/ 11 h 20"/>
                <a:gd name="T32" fmla="*/ 17 w 32"/>
                <a:gd name="T33" fmla="*/ 12 h 20"/>
                <a:gd name="T34" fmla="*/ 17 w 32"/>
                <a:gd name="T35" fmla="*/ 14 h 20"/>
                <a:gd name="T36" fmla="*/ 21 w 32"/>
                <a:gd name="T37" fmla="*/ 13 h 20"/>
                <a:gd name="T38" fmla="*/ 21 w 32"/>
                <a:gd name="T39" fmla="*/ 14 h 20"/>
                <a:gd name="T40" fmla="*/ 26 w 32"/>
                <a:gd name="T41" fmla="*/ 18 h 20"/>
                <a:gd name="T42" fmla="*/ 30 w 32"/>
                <a:gd name="T43"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0">
                  <a:moveTo>
                    <a:pt x="30" y="18"/>
                  </a:moveTo>
                  <a:cubicBezTo>
                    <a:pt x="29" y="16"/>
                    <a:pt x="29" y="15"/>
                    <a:pt x="27" y="13"/>
                  </a:cubicBezTo>
                  <a:cubicBezTo>
                    <a:pt x="26" y="11"/>
                    <a:pt x="23" y="11"/>
                    <a:pt x="22" y="10"/>
                  </a:cubicBezTo>
                  <a:cubicBezTo>
                    <a:pt x="20" y="9"/>
                    <a:pt x="20" y="6"/>
                    <a:pt x="19" y="5"/>
                  </a:cubicBezTo>
                  <a:cubicBezTo>
                    <a:pt x="17" y="4"/>
                    <a:pt x="17" y="4"/>
                    <a:pt x="15" y="3"/>
                  </a:cubicBezTo>
                  <a:cubicBezTo>
                    <a:pt x="13" y="3"/>
                    <a:pt x="11" y="2"/>
                    <a:pt x="8" y="1"/>
                  </a:cubicBezTo>
                  <a:cubicBezTo>
                    <a:pt x="5" y="1"/>
                    <a:pt x="3" y="0"/>
                    <a:pt x="2" y="0"/>
                  </a:cubicBezTo>
                  <a:cubicBezTo>
                    <a:pt x="1" y="1"/>
                    <a:pt x="0" y="1"/>
                    <a:pt x="2" y="2"/>
                  </a:cubicBezTo>
                  <a:cubicBezTo>
                    <a:pt x="4" y="3"/>
                    <a:pt x="4" y="2"/>
                    <a:pt x="6" y="3"/>
                  </a:cubicBezTo>
                  <a:cubicBezTo>
                    <a:pt x="7" y="3"/>
                    <a:pt x="7" y="5"/>
                    <a:pt x="6" y="4"/>
                  </a:cubicBezTo>
                  <a:cubicBezTo>
                    <a:pt x="5" y="3"/>
                    <a:pt x="4" y="2"/>
                    <a:pt x="4" y="3"/>
                  </a:cubicBezTo>
                  <a:cubicBezTo>
                    <a:pt x="4" y="4"/>
                    <a:pt x="4" y="5"/>
                    <a:pt x="5" y="6"/>
                  </a:cubicBezTo>
                  <a:cubicBezTo>
                    <a:pt x="7" y="6"/>
                    <a:pt x="8" y="6"/>
                    <a:pt x="10" y="7"/>
                  </a:cubicBezTo>
                  <a:cubicBezTo>
                    <a:pt x="11" y="8"/>
                    <a:pt x="12" y="9"/>
                    <a:pt x="13" y="9"/>
                  </a:cubicBezTo>
                  <a:cubicBezTo>
                    <a:pt x="14" y="9"/>
                    <a:pt x="14" y="9"/>
                    <a:pt x="13" y="10"/>
                  </a:cubicBezTo>
                  <a:cubicBezTo>
                    <a:pt x="13" y="11"/>
                    <a:pt x="10" y="11"/>
                    <a:pt x="13" y="11"/>
                  </a:cubicBezTo>
                  <a:cubicBezTo>
                    <a:pt x="16" y="11"/>
                    <a:pt x="17" y="11"/>
                    <a:pt x="17" y="12"/>
                  </a:cubicBezTo>
                  <a:cubicBezTo>
                    <a:pt x="17" y="13"/>
                    <a:pt x="15" y="14"/>
                    <a:pt x="17" y="14"/>
                  </a:cubicBezTo>
                  <a:cubicBezTo>
                    <a:pt x="19" y="14"/>
                    <a:pt x="20" y="14"/>
                    <a:pt x="21" y="13"/>
                  </a:cubicBezTo>
                  <a:cubicBezTo>
                    <a:pt x="21" y="14"/>
                    <a:pt x="21" y="14"/>
                    <a:pt x="21" y="14"/>
                  </a:cubicBezTo>
                  <a:cubicBezTo>
                    <a:pt x="21" y="15"/>
                    <a:pt x="23" y="17"/>
                    <a:pt x="26" y="18"/>
                  </a:cubicBezTo>
                  <a:cubicBezTo>
                    <a:pt x="28" y="19"/>
                    <a:pt x="32" y="20"/>
                    <a:pt x="3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470"/>
            <p:cNvSpPr/>
            <p:nvPr/>
          </p:nvSpPr>
          <p:spPr bwMode="auto">
            <a:xfrm>
              <a:off x="4555" y="1388"/>
              <a:ext cx="19" cy="24"/>
            </a:xfrm>
            <a:custGeom>
              <a:avLst/>
              <a:gdLst>
                <a:gd name="T0" fmla="*/ 8 w 14"/>
                <a:gd name="T1" fmla="*/ 12 h 17"/>
                <a:gd name="T2" fmla="*/ 7 w 14"/>
                <a:gd name="T3" fmla="*/ 10 h 17"/>
                <a:gd name="T4" fmla="*/ 7 w 14"/>
                <a:gd name="T5" fmla="*/ 9 h 17"/>
                <a:gd name="T6" fmla="*/ 5 w 14"/>
                <a:gd name="T7" fmla="*/ 7 h 17"/>
                <a:gd name="T8" fmla="*/ 6 w 14"/>
                <a:gd name="T9" fmla="*/ 4 h 17"/>
                <a:gd name="T10" fmla="*/ 6 w 14"/>
                <a:gd name="T11" fmla="*/ 2 h 17"/>
                <a:gd name="T12" fmla="*/ 4 w 14"/>
                <a:gd name="T13" fmla="*/ 4 h 17"/>
                <a:gd name="T14" fmla="*/ 3 w 14"/>
                <a:gd name="T15" fmla="*/ 4 h 17"/>
                <a:gd name="T16" fmla="*/ 4 w 14"/>
                <a:gd name="T17" fmla="*/ 1 h 17"/>
                <a:gd name="T18" fmla="*/ 0 w 14"/>
                <a:gd name="T19" fmla="*/ 2 h 17"/>
                <a:gd name="T20" fmla="*/ 3 w 14"/>
                <a:gd name="T21" fmla="*/ 8 h 17"/>
                <a:gd name="T22" fmla="*/ 11 w 14"/>
                <a:gd name="T23" fmla="*/ 16 h 17"/>
                <a:gd name="T24" fmla="*/ 8 w 14"/>
                <a:gd name="T25"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7">
                  <a:moveTo>
                    <a:pt x="8" y="12"/>
                  </a:moveTo>
                  <a:cubicBezTo>
                    <a:pt x="7" y="11"/>
                    <a:pt x="7" y="11"/>
                    <a:pt x="7" y="10"/>
                  </a:cubicBezTo>
                  <a:cubicBezTo>
                    <a:pt x="7" y="10"/>
                    <a:pt x="8" y="10"/>
                    <a:pt x="7" y="9"/>
                  </a:cubicBezTo>
                  <a:cubicBezTo>
                    <a:pt x="6" y="7"/>
                    <a:pt x="5" y="8"/>
                    <a:pt x="5" y="7"/>
                  </a:cubicBezTo>
                  <a:cubicBezTo>
                    <a:pt x="6" y="5"/>
                    <a:pt x="4" y="5"/>
                    <a:pt x="6" y="4"/>
                  </a:cubicBezTo>
                  <a:cubicBezTo>
                    <a:pt x="7" y="3"/>
                    <a:pt x="8" y="1"/>
                    <a:pt x="6" y="2"/>
                  </a:cubicBezTo>
                  <a:cubicBezTo>
                    <a:pt x="5" y="2"/>
                    <a:pt x="5" y="3"/>
                    <a:pt x="4" y="4"/>
                  </a:cubicBezTo>
                  <a:cubicBezTo>
                    <a:pt x="4" y="4"/>
                    <a:pt x="2" y="5"/>
                    <a:pt x="3" y="4"/>
                  </a:cubicBezTo>
                  <a:cubicBezTo>
                    <a:pt x="4" y="3"/>
                    <a:pt x="6" y="1"/>
                    <a:pt x="4" y="1"/>
                  </a:cubicBezTo>
                  <a:cubicBezTo>
                    <a:pt x="3" y="1"/>
                    <a:pt x="0" y="0"/>
                    <a:pt x="0" y="2"/>
                  </a:cubicBezTo>
                  <a:cubicBezTo>
                    <a:pt x="0" y="3"/>
                    <a:pt x="1" y="6"/>
                    <a:pt x="3" y="8"/>
                  </a:cubicBezTo>
                  <a:cubicBezTo>
                    <a:pt x="5" y="10"/>
                    <a:pt x="8" y="15"/>
                    <a:pt x="11" y="16"/>
                  </a:cubicBezTo>
                  <a:cubicBezTo>
                    <a:pt x="14" y="17"/>
                    <a:pt x="9" y="13"/>
                    <a:pt x="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471"/>
            <p:cNvSpPr/>
            <p:nvPr/>
          </p:nvSpPr>
          <p:spPr bwMode="auto">
            <a:xfrm>
              <a:off x="4548" y="1366"/>
              <a:ext cx="15" cy="18"/>
            </a:xfrm>
            <a:custGeom>
              <a:avLst/>
              <a:gdLst>
                <a:gd name="T0" fmla="*/ 7 w 11"/>
                <a:gd name="T1" fmla="*/ 12 h 13"/>
                <a:gd name="T2" fmla="*/ 6 w 11"/>
                <a:gd name="T3" fmla="*/ 9 h 13"/>
                <a:gd name="T4" fmla="*/ 9 w 11"/>
                <a:gd name="T5" fmla="*/ 11 h 13"/>
                <a:gd name="T6" fmla="*/ 10 w 11"/>
                <a:gd name="T7" fmla="*/ 12 h 13"/>
                <a:gd name="T8" fmla="*/ 9 w 11"/>
                <a:gd name="T9" fmla="*/ 7 h 13"/>
                <a:gd name="T10" fmla="*/ 6 w 11"/>
                <a:gd name="T11" fmla="*/ 1 h 13"/>
                <a:gd name="T12" fmla="*/ 3 w 11"/>
                <a:gd name="T13" fmla="*/ 1 h 13"/>
                <a:gd name="T14" fmla="*/ 2 w 11"/>
                <a:gd name="T15" fmla="*/ 2 h 13"/>
                <a:gd name="T16" fmla="*/ 1 w 11"/>
                <a:gd name="T17" fmla="*/ 3 h 13"/>
                <a:gd name="T18" fmla="*/ 4 w 11"/>
                <a:gd name="T19" fmla="*/ 5 h 13"/>
                <a:gd name="T20" fmla="*/ 4 w 11"/>
                <a:gd name="T21" fmla="*/ 8 h 13"/>
                <a:gd name="T22" fmla="*/ 5 w 11"/>
                <a:gd name="T23" fmla="*/ 8 h 13"/>
                <a:gd name="T24" fmla="*/ 5 w 11"/>
                <a:gd name="T25" fmla="*/ 10 h 13"/>
                <a:gd name="T26" fmla="*/ 7 w 11"/>
                <a:gd name="T2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3">
                  <a:moveTo>
                    <a:pt x="7" y="12"/>
                  </a:moveTo>
                  <a:cubicBezTo>
                    <a:pt x="6" y="10"/>
                    <a:pt x="4" y="9"/>
                    <a:pt x="6" y="9"/>
                  </a:cubicBezTo>
                  <a:cubicBezTo>
                    <a:pt x="8" y="9"/>
                    <a:pt x="8" y="10"/>
                    <a:pt x="9" y="11"/>
                  </a:cubicBezTo>
                  <a:cubicBezTo>
                    <a:pt x="9" y="12"/>
                    <a:pt x="11" y="13"/>
                    <a:pt x="10" y="12"/>
                  </a:cubicBezTo>
                  <a:cubicBezTo>
                    <a:pt x="10" y="10"/>
                    <a:pt x="10" y="9"/>
                    <a:pt x="9" y="7"/>
                  </a:cubicBezTo>
                  <a:cubicBezTo>
                    <a:pt x="8" y="6"/>
                    <a:pt x="7" y="2"/>
                    <a:pt x="6" y="1"/>
                  </a:cubicBezTo>
                  <a:cubicBezTo>
                    <a:pt x="4" y="1"/>
                    <a:pt x="3" y="0"/>
                    <a:pt x="3" y="1"/>
                  </a:cubicBezTo>
                  <a:cubicBezTo>
                    <a:pt x="3" y="2"/>
                    <a:pt x="3" y="2"/>
                    <a:pt x="2" y="2"/>
                  </a:cubicBezTo>
                  <a:cubicBezTo>
                    <a:pt x="1" y="2"/>
                    <a:pt x="0" y="2"/>
                    <a:pt x="1" y="3"/>
                  </a:cubicBezTo>
                  <a:cubicBezTo>
                    <a:pt x="3" y="4"/>
                    <a:pt x="4" y="3"/>
                    <a:pt x="4" y="5"/>
                  </a:cubicBezTo>
                  <a:cubicBezTo>
                    <a:pt x="4" y="6"/>
                    <a:pt x="4" y="8"/>
                    <a:pt x="4" y="8"/>
                  </a:cubicBezTo>
                  <a:cubicBezTo>
                    <a:pt x="5" y="7"/>
                    <a:pt x="6" y="8"/>
                    <a:pt x="5" y="8"/>
                  </a:cubicBezTo>
                  <a:cubicBezTo>
                    <a:pt x="5" y="9"/>
                    <a:pt x="3" y="8"/>
                    <a:pt x="5" y="10"/>
                  </a:cubicBezTo>
                  <a:cubicBezTo>
                    <a:pt x="6" y="11"/>
                    <a:pt x="7" y="13"/>
                    <a:pt x="7"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472"/>
            <p:cNvSpPr/>
            <p:nvPr/>
          </p:nvSpPr>
          <p:spPr bwMode="auto">
            <a:xfrm>
              <a:off x="4555" y="1365"/>
              <a:ext cx="6" cy="5"/>
            </a:xfrm>
            <a:custGeom>
              <a:avLst/>
              <a:gdLst>
                <a:gd name="T0" fmla="*/ 3 w 5"/>
                <a:gd name="T1" fmla="*/ 1 h 4"/>
                <a:gd name="T2" fmla="*/ 1 w 5"/>
                <a:gd name="T3" fmla="*/ 1 h 4"/>
                <a:gd name="T4" fmla="*/ 3 w 5"/>
                <a:gd name="T5" fmla="*/ 3 h 4"/>
                <a:gd name="T6" fmla="*/ 3 w 5"/>
                <a:gd name="T7" fmla="*/ 1 h 4"/>
              </a:gdLst>
              <a:ahLst/>
              <a:cxnLst>
                <a:cxn ang="0">
                  <a:pos x="T0" y="T1"/>
                </a:cxn>
                <a:cxn ang="0">
                  <a:pos x="T2" y="T3"/>
                </a:cxn>
                <a:cxn ang="0">
                  <a:pos x="T4" y="T5"/>
                </a:cxn>
                <a:cxn ang="0">
                  <a:pos x="T6" y="T7"/>
                </a:cxn>
              </a:cxnLst>
              <a:rect l="0" t="0" r="r" b="b"/>
              <a:pathLst>
                <a:path w="5" h="4">
                  <a:moveTo>
                    <a:pt x="3" y="1"/>
                  </a:moveTo>
                  <a:cubicBezTo>
                    <a:pt x="3" y="0"/>
                    <a:pt x="3" y="0"/>
                    <a:pt x="1" y="1"/>
                  </a:cubicBezTo>
                  <a:cubicBezTo>
                    <a:pt x="0" y="2"/>
                    <a:pt x="2" y="2"/>
                    <a:pt x="3" y="3"/>
                  </a:cubicBezTo>
                  <a:cubicBezTo>
                    <a:pt x="5" y="4"/>
                    <a:pt x="4"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73"/>
            <p:cNvSpPr/>
            <p:nvPr/>
          </p:nvSpPr>
          <p:spPr bwMode="auto">
            <a:xfrm>
              <a:off x="4546" y="1357"/>
              <a:ext cx="10" cy="9"/>
            </a:xfrm>
            <a:custGeom>
              <a:avLst/>
              <a:gdLst>
                <a:gd name="T0" fmla="*/ 2 w 7"/>
                <a:gd name="T1" fmla="*/ 6 h 7"/>
                <a:gd name="T2" fmla="*/ 4 w 7"/>
                <a:gd name="T3" fmla="*/ 5 h 7"/>
                <a:gd name="T4" fmla="*/ 6 w 7"/>
                <a:gd name="T5" fmla="*/ 4 h 7"/>
                <a:gd name="T6" fmla="*/ 5 w 7"/>
                <a:gd name="T7" fmla="*/ 3 h 7"/>
                <a:gd name="T8" fmla="*/ 6 w 7"/>
                <a:gd name="T9" fmla="*/ 2 h 7"/>
                <a:gd name="T10" fmla="*/ 3 w 7"/>
                <a:gd name="T11" fmla="*/ 1 h 7"/>
                <a:gd name="T12" fmla="*/ 1 w 7"/>
                <a:gd name="T13" fmla="*/ 1 h 7"/>
                <a:gd name="T14" fmla="*/ 2 w 7"/>
                <a:gd name="T15" fmla="*/ 2 h 7"/>
                <a:gd name="T16" fmla="*/ 1 w 7"/>
                <a:gd name="T17" fmla="*/ 3 h 7"/>
                <a:gd name="T18" fmla="*/ 2 w 7"/>
                <a:gd name="T19" fmla="*/ 4 h 7"/>
                <a:gd name="T20" fmla="*/ 2 w 7"/>
                <a:gd name="T2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2" y="6"/>
                  </a:moveTo>
                  <a:cubicBezTo>
                    <a:pt x="3" y="5"/>
                    <a:pt x="3" y="4"/>
                    <a:pt x="4" y="5"/>
                  </a:cubicBezTo>
                  <a:cubicBezTo>
                    <a:pt x="5" y="5"/>
                    <a:pt x="7" y="6"/>
                    <a:pt x="6" y="4"/>
                  </a:cubicBezTo>
                  <a:cubicBezTo>
                    <a:pt x="5" y="3"/>
                    <a:pt x="4" y="3"/>
                    <a:pt x="5" y="3"/>
                  </a:cubicBezTo>
                  <a:cubicBezTo>
                    <a:pt x="6" y="3"/>
                    <a:pt x="7" y="2"/>
                    <a:pt x="6" y="2"/>
                  </a:cubicBezTo>
                  <a:cubicBezTo>
                    <a:pt x="5" y="2"/>
                    <a:pt x="5" y="2"/>
                    <a:pt x="3" y="1"/>
                  </a:cubicBezTo>
                  <a:cubicBezTo>
                    <a:pt x="2" y="1"/>
                    <a:pt x="1" y="0"/>
                    <a:pt x="1" y="1"/>
                  </a:cubicBezTo>
                  <a:cubicBezTo>
                    <a:pt x="0" y="1"/>
                    <a:pt x="2" y="1"/>
                    <a:pt x="2" y="2"/>
                  </a:cubicBezTo>
                  <a:cubicBezTo>
                    <a:pt x="2" y="2"/>
                    <a:pt x="2" y="2"/>
                    <a:pt x="1" y="3"/>
                  </a:cubicBezTo>
                  <a:cubicBezTo>
                    <a:pt x="0" y="3"/>
                    <a:pt x="2" y="3"/>
                    <a:pt x="2" y="4"/>
                  </a:cubicBezTo>
                  <a:cubicBezTo>
                    <a:pt x="2" y="5"/>
                    <a:pt x="2" y="7"/>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74"/>
            <p:cNvSpPr/>
            <p:nvPr/>
          </p:nvSpPr>
          <p:spPr bwMode="auto">
            <a:xfrm>
              <a:off x="4542" y="1359"/>
              <a:ext cx="6" cy="10"/>
            </a:xfrm>
            <a:custGeom>
              <a:avLst/>
              <a:gdLst>
                <a:gd name="T0" fmla="*/ 2 w 4"/>
                <a:gd name="T1" fmla="*/ 0 h 7"/>
                <a:gd name="T2" fmla="*/ 1 w 4"/>
                <a:gd name="T3" fmla="*/ 1 h 7"/>
                <a:gd name="T4" fmla="*/ 2 w 4"/>
                <a:gd name="T5" fmla="*/ 3 h 7"/>
                <a:gd name="T6" fmla="*/ 2 w 4"/>
                <a:gd name="T7" fmla="*/ 6 h 7"/>
                <a:gd name="T8" fmla="*/ 3 w 4"/>
                <a:gd name="T9" fmla="*/ 4 h 7"/>
                <a:gd name="T10" fmla="*/ 4 w 4"/>
                <a:gd name="T11" fmla="*/ 2 h 7"/>
                <a:gd name="T12" fmla="*/ 2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2" y="0"/>
                  </a:moveTo>
                  <a:cubicBezTo>
                    <a:pt x="1" y="0"/>
                    <a:pt x="0" y="0"/>
                    <a:pt x="1" y="1"/>
                  </a:cubicBezTo>
                  <a:cubicBezTo>
                    <a:pt x="1" y="1"/>
                    <a:pt x="3" y="2"/>
                    <a:pt x="2" y="3"/>
                  </a:cubicBezTo>
                  <a:cubicBezTo>
                    <a:pt x="1" y="4"/>
                    <a:pt x="1" y="7"/>
                    <a:pt x="2" y="6"/>
                  </a:cubicBezTo>
                  <a:cubicBezTo>
                    <a:pt x="3" y="5"/>
                    <a:pt x="4" y="5"/>
                    <a:pt x="3" y="4"/>
                  </a:cubicBezTo>
                  <a:cubicBezTo>
                    <a:pt x="3" y="3"/>
                    <a:pt x="3"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75"/>
            <p:cNvSpPr/>
            <p:nvPr/>
          </p:nvSpPr>
          <p:spPr bwMode="auto">
            <a:xfrm>
              <a:off x="4533" y="1354"/>
              <a:ext cx="8" cy="12"/>
            </a:xfrm>
            <a:custGeom>
              <a:avLst/>
              <a:gdLst>
                <a:gd name="T0" fmla="*/ 3 w 6"/>
                <a:gd name="T1" fmla="*/ 0 h 9"/>
                <a:gd name="T2" fmla="*/ 1 w 6"/>
                <a:gd name="T3" fmla="*/ 1 h 9"/>
                <a:gd name="T4" fmla="*/ 3 w 6"/>
                <a:gd name="T5" fmla="*/ 2 h 9"/>
                <a:gd name="T6" fmla="*/ 3 w 6"/>
                <a:gd name="T7" fmla="*/ 4 h 9"/>
                <a:gd name="T8" fmla="*/ 4 w 6"/>
                <a:gd name="T9" fmla="*/ 5 h 9"/>
                <a:gd name="T10" fmla="*/ 5 w 6"/>
                <a:gd name="T11" fmla="*/ 8 h 9"/>
                <a:gd name="T12" fmla="*/ 6 w 6"/>
                <a:gd name="T13" fmla="*/ 5 h 9"/>
                <a:gd name="T14" fmla="*/ 5 w 6"/>
                <a:gd name="T15" fmla="*/ 2 h 9"/>
                <a:gd name="T16" fmla="*/ 3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0"/>
                  </a:moveTo>
                  <a:cubicBezTo>
                    <a:pt x="1" y="0"/>
                    <a:pt x="0" y="0"/>
                    <a:pt x="1" y="1"/>
                  </a:cubicBezTo>
                  <a:cubicBezTo>
                    <a:pt x="2" y="1"/>
                    <a:pt x="2" y="1"/>
                    <a:pt x="3" y="2"/>
                  </a:cubicBezTo>
                  <a:cubicBezTo>
                    <a:pt x="4" y="3"/>
                    <a:pt x="3" y="3"/>
                    <a:pt x="3" y="4"/>
                  </a:cubicBezTo>
                  <a:cubicBezTo>
                    <a:pt x="2" y="4"/>
                    <a:pt x="3" y="5"/>
                    <a:pt x="4" y="5"/>
                  </a:cubicBezTo>
                  <a:cubicBezTo>
                    <a:pt x="5" y="6"/>
                    <a:pt x="4" y="7"/>
                    <a:pt x="5" y="8"/>
                  </a:cubicBezTo>
                  <a:cubicBezTo>
                    <a:pt x="6" y="9"/>
                    <a:pt x="6" y="6"/>
                    <a:pt x="6" y="5"/>
                  </a:cubicBezTo>
                  <a:cubicBezTo>
                    <a:pt x="6" y="4"/>
                    <a:pt x="5" y="3"/>
                    <a:pt x="5" y="2"/>
                  </a:cubicBezTo>
                  <a:cubicBezTo>
                    <a:pt x="5"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76"/>
            <p:cNvSpPr/>
            <p:nvPr/>
          </p:nvSpPr>
          <p:spPr bwMode="auto">
            <a:xfrm>
              <a:off x="4526" y="1344"/>
              <a:ext cx="13" cy="10"/>
            </a:xfrm>
            <a:custGeom>
              <a:avLst/>
              <a:gdLst>
                <a:gd name="T0" fmla="*/ 6 w 10"/>
                <a:gd name="T1" fmla="*/ 5 h 7"/>
                <a:gd name="T2" fmla="*/ 9 w 10"/>
                <a:gd name="T3" fmla="*/ 5 h 7"/>
                <a:gd name="T4" fmla="*/ 5 w 10"/>
                <a:gd name="T5" fmla="*/ 2 h 7"/>
                <a:gd name="T6" fmla="*/ 5 w 10"/>
                <a:gd name="T7" fmla="*/ 1 h 7"/>
                <a:gd name="T8" fmla="*/ 5 w 10"/>
                <a:gd name="T9" fmla="*/ 0 h 7"/>
                <a:gd name="T10" fmla="*/ 1 w 10"/>
                <a:gd name="T11" fmla="*/ 1 h 7"/>
                <a:gd name="T12" fmla="*/ 2 w 10"/>
                <a:gd name="T13" fmla="*/ 2 h 7"/>
                <a:gd name="T14" fmla="*/ 2 w 10"/>
                <a:gd name="T15" fmla="*/ 3 h 7"/>
                <a:gd name="T16" fmla="*/ 5 w 10"/>
                <a:gd name="T17" fmla="*/ 6 h 7"/>
                <a:gd name="T18" fmla="*/ 6 w 10"/>
                <a:gd name="T19" fmla="*/ 5 h 7"/>
                <a:gd name="T20" fmla="*/ 6 w 10"/>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7">
                  <a:moveTo>
                    <a:pt x="6" y="5"/>
                  </a:moveTo>
                  <a:cubicBezTo>
                    <a:pt x="7" y="5"/>
                    <a:pt x="7" y="5"/>
                    <a:pt x="9" y="5"/>
                  </a:cubicBezTo>
                  <a:cubicBezTo>
                    <a:pt x="10" y="4"/>
                    <a:pt x="7" y="3"/>
                    <a:pt x="5" y="2"/>
                  </a:cubicBezTo>
                  <a:cubicBezTo>
                    <a:pt x="4" y="1"/>
                    <a:pt x="5" y="1"/>
                    <a:pt x="5" y="1"/>
                  </a:cubicBezTo>
                  <a:cubicBezTo>
                    <a:pt x="6" y="1"/>
                    <a:pt x="6" y="0"/>
                    <a:pt x="5" y="0"/>
                  </a:cubicBezTo>
                  <a:cubicBezTo>
                    <a:pt x="3" y="0"/>
                    <a:pt x="2" y="1"/>
                    <a:pt x="1" y="1"/>
                  </a:cubicBezTo>
                  <a:cubicBezTo>
                    <a:pt x="0" y="2"/>
                    <a:pt x="2" y="2"/>
                    <a:pt x="2" y="2"/>
                  </a:cubicBezTo>
                  <a:cubicBezTo>
                    <a:pt x="3" y="3"/>
                    <a:pt x="2" y="2"/>
                    <a:pt x="2" y="3"/>
                  </a:cubicBezTo>
                  <a:cubicBezTo>
                    <a:pt x="1" y="4"/>
                    <a:pt x="3" y="5"/>
                    <a:pt x="5" y="6"/>
                  </a:cubicBezTo>
                  <a:cubicBezTo>
                    <a:pt x="5" y="7"/>
                    <a:pt x="6" y="6"/>
                    <a:pt x="6" y="5"/>
                  </a:cubicBezTo>
                  <a:cubicBezTo>
                    <a:pt x="5" y="5"/>
                    <a:pt x="5" y="4"/>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477"/>
            <p:cNvSpPr/>
            <p:nvPr/>
          </p:nvSpPr>
          <p:spPr bwMode="auto">
            <a:xfrm>
              <a:off x="4538" y="1344"/>
              <a:ext cx="10" cy="14"/>
            </a:xfrm>
            <a:custGeom>
              <a:avLst/>
              <a:gdLst>
                <a:gd name="T0" fmla="*/ 6 w 7"/>
                <a:gd name="T1" fmla="*/ 5 h 10"/>
                <a:gd name="T2" fmla="*/ 6 w 7"/>
                <a:gd name="T3" fmla="*/ 3 h 10"/>
                <a:gd name="T4" fmla="*/ 4 w 7"/>
                <a:gd name="T5" fmla="*/ 1 h 10"/>
                <a:gd name="T6" fmla="*/ 2 w 7"/>
                <a:gd name="T7" fmla="*/ 1 h 10"/>
                <a:gd name="T8" fmla="*/ 2 w 7"/>
                <a:gd name="T9" fmla="*/ 3 h 10"/>
                <a:gd name="T10" fmla="*/ 2 w 7"/>
                <a:gd name="T11" fmla="*/ 5 h 10"/>
                <a:gd name="T12" fmla="*/ 4 w 7"/>
                <a:gd name="T13" fmla="*/ 6 h 10"/>
                <a:gd name="T14" fmla="*/ 3 w 7"/>
                <a:gd name="T15" fmla="*/ 8 h 10"/>
                <a:gd name="T16" fmla="*/ 6 w 7"/>
                <a:gd name="T17" fmla="*/ 7 h 10"/>
                <a:gd name="T18" fmla="*/ 6 w 7"/>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6" y="5"/>
                  </a:moveTo>
                  <a:cubicBezTo>
                    <a:pt x="6" y="4"/>
                    <a:pt x="5" y="3"/>
                    <a:pt x="6" y="3"/>
                  </a:cubicBezTo>
                  <a:cubicBezTo>
                    <a:pt x="7" y="2"/>
                    <a:pt x="5" y="1"/>
                    <a:pt x="4" y="1"/>
                  </a:cubicBezTo>
                  <a:cubicBezTo>
                    <a:pt x="3" y="1"/>
                    <a:pt x="3" y="0"/>
                    <a:pt x="2" y="1"/>
                  </a:cubicBezTo>
                  <a:cubicBezTo>
                    <a:pt x="0" y="1"/>
                    <a:pt x="2" y="2"/>
                    <a:pt x="2" y="3"/>
                  </a:cubicBezTo>
                  <a:cubicBezTo>
                    <a:pt x="3" y="4"/>
                    <a:pt x="2" y="4"/>
                    <a:pt x="2" y="5"/>
                  </a:cubicBezTo>
                  <a:cubicBezTo>
                    <a:pt x="3" y="6"/>
                    <a:pt x="3" y="5"/>
                    <a:pt x="4" y="6"/>
                  </a:cubicBezTo>
                  <a:cubicBezTo>
                    <a:pt x="5" y="8"/>
                    <a:pt x="4" y="7"/>
                    <a:pt x="3" y="8"/>
                  </a:cubicBezTo>
                  <a:cubicBezTo>
                    <a:pt x="2" y="10"/>
                    <a:pt x="5" y="8"/>
                    <a:pt x="6" y="7"/>
                  </a:cubicBezTo>
                  <a:cubicBezTo>
                    <a:pt x="7" y="6"/>
                    <a:pt x="7" y="6"/>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78"/>
            <p:cNvSpPr/>
            <p:nvPr/>
          </p:nvSpPr>
          <p:spPr bwMode="auto">
            <a:xfrm>
              <a:off x="4533" y="1346"/>
              <a:ext cx="6" cy="2"/>
            </a:xfrm>
            <a:custGeom>
              <a:avLst/>
              <a:gdLst>
                <a:gd name="T0" fmla="*/ 4 w 5"/>
                <a:gd name="T1" fmla="*/ 1 h 2"/>
                <a:gd name="T2" fmla="*/ 1 w 5"/>
                <a:gd name="T3" fmla="*/ 1 h 2"/>
                <a:gd name="T4" fmla="*/ 3 w 5"/>
                <a:gd name="T5" fmla="*/ 2 h 2"/>
                <a:gd name="T6" fmla="*/ 4 w 5"/>
                <a:gd name="T7" fmla="*/ 1 h 2"/>
              </a:gdLst>
              <a:ahLst/>
              <a:cxnLst>
                <a:cxn ang="0">
                  <a:pos x="T0" y="T1"/>
                </a:cxn>
                <a:cxn ang="0">
                  <a:pos x="T2" y="T3"/>
                </a:cxn>
                <a:cxn ang="0">
                  <a:pos x="T4" y="T5"/>
                </a:cxn>
                <a:cxn ang="0">
                  <a:pos x="T6" y="T7"/>
                </a:cxn>
              </a:cxnLst>
              <a:rect l="0" t="0" r="r" b="b"/>
              <a:pathLst>
                <a:path w="5" h="2">
                  <a:moveTo>
                    <a:pt x="4" y="1"/>
                  </a:moveTo>
                  <a:cubicBezTo>
                    <a:pt x="5" y="0"/>
                    <a:pt x="3" y="0"/>
                    <a:pt x="1" y="1"/>
                  </a:cubicBezTo>
                  <a:cubicBezTo>
                    <a:pt x="0" y="1"/>
                    <a:pt x="1" y="2"/>
                    <a:pt x="3" y="2"/>
                  </a:cubicBezTo>
                  <a:cubicBezTo>
                    <a:pt x="4" y="2"/>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79"/>
            <p:cNvSpPr/>
            <p:nvPr/>
          </p:nvSpPr>
          <p:spPr bwMode="auto">
            <a:xfrm>
              <a:off x="4384" y="1348"/>
              <a:ext cx="19" cy="11"/>
            </a:xfrm>
            <a:custGeom>
              <a:avLst/>
              <a:gdLst>
                <a:gd name="T0" fmla="*/ 11 w 14"/>
                <a:gd name="T1" fmla="*/ 1 h 8"/>
                <a:gd name="T2" fmla="*/ 8 w 14"/>
                <a:gd name="T3" fmla="*/ 1 h 8"/>
                <a:gd name="T4" fmla="*/ 5 w 14"/>
                <a:gd name="T5" fmla="*/ 1 h 8"/>
                <a:gd name="T6" fmla="*/ 4 w 14"/>
                <a:gd name="T7" fmla="*/ 3 h 8"/>
                <a:gd name="T8" fmla="*/ 5 w 14"/>
                <a:gd name="T9" fmla="*/ 4 h 8"/>
                <a:gd name="T10" fmla="*/ 1 w 14"/>
                <a:gd name="T11" fmla="*/ 3 h 8"/>
                <a:gd name="T12" fmla="*/ 0 w 14"/>
                <a:gd name="T13" fmla="*/ 4 h 8"/>
                <a:gd name="T14" fmla="*/ 2 w 14"/>
                <a:gd name="T15" fmla="*/ 8 h 8"/>
                <a:gd name="T16" fmla="*/ 5 w 14"/>
                <a:gd name="T17" fmla="*/ 7 h 8"/>
                <a:gd name="T18" fmla="*/ 8 w 14"/>
                <a:gd name="T19" fmla="*/ 6 h 8"/>
                <a:gd name="T20" fmla="*/ 11 w 14"/>
                <a:gd name="T21" fmla="*/ 5 h 8"/>
                <a:gd name="T22" fmla="*/ 11 w 14"/>
                <a:gd name="T23" fmla="*/ 4 h 8"/>
                <a:gd name="T24" fmla="*/ 12 w 14"/>
                <a:gd name="T25" fmla="*/ 3 h 8"/>
                <a:gd name="T26" fmla="*/ 14 w 14"/>
                <a:gd name="T27" fmla="*/ 3 h 8"/>
                <a:gd name="T28" fmla="*/ 11 w 14"/>
                <a:gd name="T2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8">
                  <a:moveTo>
                    <a:pt x="11" y="1"/>
                  </a:moveTo>
                  <a:cubicBezTo>
                    <a:pt x="10" y="1"/>
                    <a:pt x="9" y="1"/>
                    <a:pt x="8" y="1"/>
                  </a:cubicBezTo>
                  <a:cubicBezTo>
                    <a:pt x="7" y="1"/>
                    <a:pt x="6" y="1"/>
                    <a:pt x="5" y="1"/>
                  </a:cubicBezTo>
                  <a:cubicBezTo>
                    <a:pt x="4" y="1"/>
                    <a:pt x="3" y="2"/>
                    <a:pt x="4" y="3"/>
                  </a:cubicBezTo>
                  <a:cubicBezTo>
                    <a:pt x="5" y="4"/>
                    <a:pt x="6" y="6"/>
                    <a:pt x="5" y="4"/>
                  </a:cubicBezTo>
                  <a:cubicBezTo>
                    <a:pt x="4" y="3"/>
                    <a:pt x="2" y="2"/>
                    <a:pt x="1" y="3"/>
                  </a:cubicBezTo>
                  <a:cubicBezTo>
                    <a:pt x="1" y="3"/>
                    <a:pt x="0" y="3"/>
                    <a:pt x="0" y="4"/>
                  </a:cubicBezTo>
                  <a:cubicBezTo>
                    <a:pt x="0" y="5"/>
                    <a:pt x="1" y="7"/>
                    <a:pt x="2" y="8"/>
                  </a:cubicBezTo>
                  <a:cubicBezTo>
                    <a:pt x="3" y="8"/>
                    <a:pt x="3" y="7"/>
                    <a:pt x="5" y="7"/>
                  </a:cubicBezTo>
                  <a:cubicBezTo>
                    <a:pt x="6" y="7"/>
                    <a:pt x="7" y="7"/>
                    <a:pt x="8" y="6"/>
                  </a:cubicBezTo>
                  <a:cubicBezTo>
                    <a:pt x="8" y="5"/>
                    <a:pt x="9" y="6"/>
                    <a:pt x="11" y="5"/>
                  </a:cubicBezTo>
                  <a:cubicBezTo>
                    <a:pt x="12" y="4"/>
                    <a:pt x="12" y="4"/>
                    <a:pt x="11" y="4"/>
                  </a:cubicBezTo>
                  <a:cubicBezTo>
                    <a:pt x="10" y="3"/>
                    <a:pt x="11" y="3"/>
                    <a:pt x="12" y="3"/>
                  </a:cubicBezTo>
                  <a:cubicBezTo>
                    <a:pt x="14" y="3"/>
                    <a:pt x="14" y="4"/>
                    <a:pt x="14" y="3"/>
                  </a:cubicBezTo>
                  <a:cubicBezTo>
                    <a:pt x="13" y="2"/>
                    <a:pt x="12"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80"/>
            <p:cNvSpPr/>
            <p:nvPr/>
          </p:nvSpPr>
          <p:spPr bwMode="auto">
            <a:xfrm>
              <a:off x="4391" y="1340"/>
              <a:ext cx="14" cy="10"/>
            </a:xfrm>
            <a:custGeom>
              <a:avLst/>
              <a:gdLst>
                <a:gd name="T0" fmla="*/ 7 w 10"/>
                <a:gd name="T1" fmla="*/ 0 h 7"/>
                <a:gd name="T2" fmla="*/ 3 w 10"/>
                <a:gd name="T3" fmla="*/ 6 h 7"/>
                <a:gd name="T4" fmla="*/ 7 w 10"/>
                <a:gd name="T5" fmla="*/ 4 h 7"/>
                <a:gd name="T6" fmla="*/ 10 w 10"/>
                <a:gd name="T7" fmla="*/ 3 h 7"/>
                <a:gd name="T8" fmla="*/ 7 w 10"/>
                <a:gd name="T9" fmla="*/ 0 h 7"/>
              </a:gdLst>
              <a:ahLst/>
              <a:cxnLst>
                <a:cxn ang="0">
                  <a:pos x="T0" y="T1"/>
                </a:cxn>
                <a:cxn ang="0">
                  <a:pos x="T2" y="T3"/>
                </a:cxn>
                <a:cxn ang="0">
                  <a:pos x="T4" y="T5"/>
                </a:cxn>
                <a:cxn ang="0">
                  <a:pos x="T6" y="T7"/>
                </a:cxn>
                <a:cxn ang="0">
                  <a:pos x="T8" y="T9"/>
                </a:cxn>
              </a:cxnLst>
              <a:rect l="0" t="0" r="r" b="b"/>
              <a:pathLst>
                <a:path w="10" h="7">
                  <a:moveTo>
                    <a:pt x="7" y="0"/>
                  </a:moveTo>
                  <a:cubicBezTo>
                    <a:pt x="7" y="1"/>
                    <a:pt x="0" y="7"/>
                    <a:pt x="3" y="6"/>
                  </a:cubicBezTo>
                  <a:cubicBezTo>
                    <a:pt x="4" y="5"/>
                    <a:pt x="6" y="4"/>
                    <a:pt x="7" y="4"/>
                  </a:cubicBezTo>
                  <a:cubicBezTo>
                    <a:pt x="9" y="3"/>
                    <a:pt x="10" y="4"/>
                    <a:pt x="10" y="3"/>
                  </a:cubicBezTo>
                  <a:cubicBezTo>
                    <a:pt x="9"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81"/>
            <p:cNvSpPr/>
            <p:nvPr/>
          </p:nvSpPr>
          <p:spPr bwMode="auto">
            <a:xfrm>
              <a:off x="4299" y="1381"/>
              <a:ext cx="19" cy="7"/>
            </a:xfrm>
            <a:custGeom>
              <a:avLst/>
              <a:gdLst>
                <a:gd name="T0" fmla="*/ 10 w 14"/>
                <a:gd name="T1" fmla="*/ 0 h 5"/>
                <a:gd name="T2" fmla="*/ 4 w 14"/>
                <a:gd name="T3" fmla="*/ 4 h 5"/>
                <a:gd name="T4" fmla="*/ 13 w 14"/>
                <a:gd name="T5" fmla="*/ 2 h 5"/>
                <a:gd name="T6" fmla="*/ 10 w 14"/>
                <a:gd name="T7" fmla="*/ 0 h 5"/>
              </a:gdLst>
              <a:ahLst/>
              <a:cxnLst>
                <a:cxn ang="0">
                  <a:pos x="T0" y="T1"/>
                </a:cxn>
                <a:cxn ang="0">
                  <a:pos x="T2" y="T3"/>
                </a:cxn>
                <a:cxn ang="0">
                  <a:pos x="T4" y="T5"/>
                </a:cxn>
                <a:cxn ang="0">
                  <a:pos x="T6" y="T7"/>
                </a:cxn>
              </a:cxnLst>
              <a:rect l="0" t="0" r="r" b="b"/>
              <a:pathLst>
                <a:path w="14" h="5">
                  <a:moveTo>
                    <a:pt x="10" y="0"/>
                  </a:moveTo>
                  <a:cubicBezTo>
                    <a:pt x="9" y="0"/>
                    <a:pt x="0" y="3"/>
                    <a:pt x="4" y="4"/>
                  </a:cubicBezTo>
                  <a:cubicBezTo>
                    <a:pt x="8" y="5"/>
                    <a:pt x="11" y="1"/>
                    <a:pt x="13" y="2"/>
                  </a:cubicBezTo>
                  <a:cubicBezTo>
                    <a:pt x="14" y="2"/>
                    <a:pt x="12"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82"/>
            <p:cNvSpPr/>
            <p:nvPr/>
          </p:nvSpPr>
          <p:spPr bwMode="auto">
            <a:xfrm>
              <a:off x="4282" y="1391"/>
              <a:ext cx="11" cy="8"/>
            </a:xfrm>
            <a:custGeom>
              <a:avLst/>
              <a:gdLst>
                <a:gd name="T0" fmla="*/ 4 w 8"/>
                <a:gd name="T1" fmla="*/ 2 h 6"/>
                <a:gd name="T2" fmla="*/ 4 w 8"/>
                <a:gd name="T3" fmla="*/ 4 h 6"/>
                <a:gd name="T4" fmla="*/ 1 w 8"/>
                <a:gd name="T5" fmla="*/ 6 h 6"/>
                <a:gd name="T6" fmla="*/ 5 w 8"/>
                <a:gd name="T7" fmla="*/ 5 h 6"/>
                <a:gd name="T8" fmla="*/ 8 w 8"/>
                <a:gd name="T9" fmla="*/ 2 h 6"/>
                <a:gd name="T10" fmla="*/ 4 w 8"/>
                <a:gd name="T11" fmla="*/ 2 h 6"/>
              </a:gdLst>
              <a:ahLst/>
              <a:cxnLst>
                <a:cxn ang="0">
                  <a:pos x="T0" y="T1"/>
                </a:cxn>
                <a:cxn ang="0">
                  <a:pos x="T2" y="T3"/>
                </a:cxn>
                <a:cxn ang="0">
                  <a:pos x="T4" y="T5"/>
                </a:cxn>
                <a:cxn ang="0">
                  <a:pos x="T6" y="T7"/>
                </a:cxn>
                <a:cxn ang="0">
                  <a:pos x="T8" y="T9"/>
                </a:cxn>
                <a:cxn ang="0">
                  <a:pos x="T10" y="T11"/>
                </a:cxn>
              </a:cxnLst>
              <a:rect l="0" t="0" r="r" b="b"/>
              <a:pathLst>
                <a:path w="8" h="6">
                  <a:moveTo>
                    <a:pt x="4" y="2"/>
                  </a:moveTo>
                  <a:cubicBezTo>
                    <a:pt x="4" y="3"/>
                    <a:pt x="5" y="3"/>
                    <a:pt x="4" y="4"/>
                  </a:cubicBezTo>
                  <a:cubicBezTo>
                    <a:pt x="2" y="5"/>
                    <a:pt x="0" y="6"/>
                    <a:pt x="1" y="6"/>
                  </a:cubicBezTo>
                  <a:cubicBezTo>
                    <a:pt x="2" y="6"/>
                    <a:pt x="4" y="6"/>
                    <a:pt x="5" y="5"/>
                  </a:cubicBezTo>
                  <a:cubicBezTo>
                    <a:pt x="7" y="4"/>
                    <a:pt x="8" y="3"/>
                    <a:pt x="8" y="2"/>
                  </a:cubicBezTo>
                  <a:cubicBezTo>
                    <a:pt x="8" y="0"/>
                    <a:pt x="5"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83"/>
            <p:cNvSpPr/>
            <p:nvPr/>
          </p:nvSpPr>
          <p:spPr bwMode="auto">
            <a:xfrm>
              <a:off x="4816" y="1195"/>
              <a:ext cx="33" cy="21"/>
            </a:xfrm>
            <a:custGeom>
              <a:avLst/>
              <a:gdLst>
                <a:gd name="T0" fmla="*/ 17 w 24"/>
                <a:gd name="T1" fmla="*/ 5 h 15"/>
                <a:gd name="T2" fmla="*/ 13 w 24"/>
                <a:gd name="T3" fmla="*/ 3 h 15"/>
                <a:gd name="T4" fmla="*/ 9 w 24"/>
                <a:gd name="T5" fmla="*/ 1 h 15"/>
                <a:gd name="T6" fmla="*/ 7 w 24"/>
                <a:gd name="T7" fmla="*/ 6 h 15"/>
                <a:gd name="T8" fmla="*/ 2 w 24"/>
                <a:gd name="T9" fmla="*/ 8 h 15"/>
                <a:gd name="T10" fmla="*/ 3 w 24"/>
                <a:gd name="T11" fmla="*/ 11 h 15"/>
                <a:gd name="T12" fmla="*/ 10 w 24"/>
                <a:gd name="T13" fmla="*/ 13 h 15"/>
                <a:gd name="T14" fmla="*/ 14 w 24"/>
                <a:gd name="T15" fmla="*/ 14 h 15"/>
                <a:gd name="T16" fmla="*/ 21 w 24"/>
                <a:gd name="T17" fmla="*/ 13 h 15"/>
                <a:gd name="T18" fmla="*/ 23 w 24"/>
                <a:gd name="T19" fmla="*/ 11 h 15"/>
                <a:gd name="T20" fmla="*/ 20 w 24"/>
                <a:gd name="T21" fmla="*/ 10 h 15"/>
                <a:gd name="T22" fmla="*/ 21 w 24"/>
                <a:gd name="T23" fmla="*/ 8 h 15"/>
                <a:gd name="T24" fmla="*/ 18 w 24"/>
                <a:gd name="T25" fmla="*/ 6 h 15"/>
                <a:gd name="T26" fmla="*/ 17 w 24"/>
                <a:gd name="T2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5">
                  <a:moveTo>
                    <a:pt x="17" y="5"/>
                  </a:moveTo>
                  <a:cubicBezTo>
                    <a:pt x="15" y="5"/>
                    <a:pt x="15" y="4"/>
                    <a:pt x="13" y="3"/>
                  </a:cubicBezTo>
                  <a:cubicBezTo>
                    <a:pt x="12" y="2"/>
                    <a:pt x="9" y="0"/>
                    <a:pt x="9" y="1"/>
                  </a:cubicBezTo>
                  <a:cubicBezTo>
                    <a:pt x="8" y="2"/>
                    <a:pt x="7" y="5"/>
                    <a:pt x="7" y="6"/>
                  </a:cubicBezTo>
                  <a:cubicBezTo>
                    <a:pt x="6" y="7"/>
                    <a:pt x="2" y="8"/>
                    <a:pt x="2" y="8"/>
                  </a:cubicBezTo>
                  <a:cubicBezTo>
                    <a:pt x="1" y="9"/>
                    <a:pt x="0" y="10"/>
                    <a:pt x="3" y="11"/>
                  </a:cubicBezTo>
                  <a:cubicBezTo>
                    <a:pt x="6" y="11"/>
                    <a:pt x="8" y="13"/>
                    <a:pt x="10" y="13"/>
                  </a:cubicBezTo>
                  <a:cubicBezTo>
                    <a:pt x="11" y="14"/>
                    <a:pt x="12" y="13"/>
                    <a:pt x="14" y="14"/>
                  </a:cubicBezTo>
                  <a:cubicBezTo>
                    <a:pt x="17" y="15"/>
                    <a:pt x="19" y="14"/>
                    <a:pt x="21" y="13"/>
                  </a:cubicBezTo>
                  <a:cubicBezTo>
                    <a:pt x="22" y="12"/>
                    <a:pt x="24" y="11"/>
                    <a:pt x="23" y="11"/>
                  </a:cubicBezTo>
                  <a:cubicBezTo>
                    <a:pt x="21" y="11"/>
                    <a:pt x="20" y="11"/>
                    <a:pt x="20" y="10"/>
                  </a:cubicBezTo>
                  <a:cubicBezTo>
                    <a:pt x="20" y="9"/>
                    <a:pt x="22" y="10"/>
                    <a:pt x="21" y="8"/>
                  </a:cubicBezTo>
                  <a:cubicBezTo>
                    <a:pt x="19" y="7"/>
                    <a:pt x="18" y="6"/>
                    <a:pt x="18" y="6"/>
                  </a:cubicBezTo>
                  <a:cubicBezTo>
                    <a:pt x="18" y="6"/>
                    <a:pt x="18" y="4"/>
                    <a:pt x="1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484"/>
            <p:cNvSpPr/>
            <p:nvPr/>
          </p:nvSpPr>
          <p:spPr bwMode="auto">
            <a:xfrm>
              <a:off x="4808" y="1206"/>
              <a:ext cx="5" cy="6"/>
            </a:xfrm>
            <a:custGeom>
              <a:avLst/>
              <a:gdLst>
                <a:gd name="T0" fmla="*/ 1 w 4"/>
                <a:gd name="T1" fmla="*/ 3 h 4"/>
                <a:gd name="T2" fmla="*/ 3 w 4"/>
                <a:gd name="T3" fmla="*/ 1 h 4"/>
                <a:gd name="T4" fmla="*/ 1 w 4"/>
                <a:gd name="T5" fmla="*/ 1 h 4"/>
                <a:gd name="T6" fmla="*/ 1 w 4"/>
                <a:gd name="T7" fmla="*/ 3 h 4"/>
              </a:gdLst>
              <a:ahLst/>
              <a:cxnLst>
                <a:cxn ang="0">
                  <a:pos x="T0" y="T1"/>
                </a:cxn>
                <a:cxn ang="0">
                  <a:pos x="T2" y="T3"/>
                </a:cxn>
                <a:cxn ang="0">
                  <a:pos x="T4" y="T5"/>
                </a:cxn>
                <a:cxn ang="0">
                  <a:pos x="T6" y="T7"/>
                </a:cxn>
              </a:cxnLst>
              <a:rect l="0" t="0" r="r" b="b"/>
              <a:pathLst>
                <a:path w="4" h="4">
                  <a:moveTo>
                    <a:pt x="1" y="3"/>
                  </a:moveTo>
                  <a:cubicBezTo>
                    <a:pt x="3" y="3"/>
                    <a:pt x="2" y="2"/>
                    <a:pt x="3" y="1"/>
                  </a:cubicBezTo>
                  <a:cubicBezTo>
                    <a:pt x="4" y="0"/>
                    <a:pt x="2" y="0"/>
                    <a:pt x="1" y="1"/>
                  </a:cubicBezTo>
                  <a:cubicBezTo>
                    <a:pt x="0" y="2"/>
                    <a:pt x="0" y="4"/>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485"/>
            <p:cNvSpPr/>
            <p:nvPr/>
          </p:nvSpPr>
          <p:spPr bwMode="auto">
            <a:xfrm>
              <a:off x="4795" y="1210"/>
              <a:ext cx="4" cy="5"/>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3"/>
                    <a:pt x="3" y="0"/>
                    <a:pt x="1" y="1"/>
                  </a:cubicBezTo>
                  <a:cubicBezTo>
                    <a:pt x="0" y="2"/>
                    <a:pt x="1"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486"/>
            <p:cNvSpPr/>
            <p:nvPr/>
          </p:nvSpPr>
          <p:spPr bwMode="auto">
            <a:xfrm>
              <a:off x="4662" y="1146"/>
              <a:ext cx="144" cy="70"/>
            </a:xfrm>
            <a:custGeom>
              <a:avLst/>
              <a:gdLst>
                <a:gd name="T0" fmla="*/ 94 w 105"/>
                <a:gd name="T1" fmla="*/ 36 h 51"/>
                <a:gd name="T2" fmla="*/ 104 w 105"/>
                <a:gd name="T3" fmla="*/ 35 h 51"/>
                <a:gd name="T4" fmla="*/ 91 w 105"/>
                <a:gd name="T5" fmla="*/ 29 h 51"/>
                <a:gd name="T6" fmla="*/ 85 w 105"/>
                <a:gd name="T7" fmla="*/ 21 h 51"/>
                <a:gd name="T8" fmla="*/ 79 w 105"/>
                <a:gd name="T9" fmla="*/ 8 h 51"/>
                <a:gd name="T10" fmla="*/ 71 w 105"/>
                <a:gd name="T11" fmla="*/ 0 h 51"/>
                <a:gd name="T12" fmla="*/ 65 w 105"/>
                <a:gd name="T13" fmla="*/ 0 h 51"/>
                <a:gd name="T14" fmla="*/ 69 w 105"/>
                <a:gd name="T15" fmla="*/ 16 h 51"/>
                <a:gd name="T16" fmla="*/ 61 w 105"/>
                <a:gd name="T17" fmla="*/ 10 h 51"/>
                <a:gd name="T18" fmla="*/ 50 w 105"/>
                <a:gd name="T19" fmla="*/ 4 h 51"/>
                <a:gd name="T20" fmla="*/ 54 w 105"/>
                <a:gd name="T21" fmla="*/ 10 h 51"/>
                <a:gd name="T22" fmla="*/ 50 w 105"/>
                <a:gd name="T23" fmla="*/ 9 h 51"/>
                <a:gd name="T24" fmla="*/ 44 w 105"/>
                <a:gd name="T25" fmla="*/ 11 h 51"/>
                <a:gd name="T26" fmla="*/ 44 w 105"/>
                <a:gd name="T27" fmla="*/ 6 h 51"/>
                <a:gd name="T28" fmla="*/ 33 w 105"/>
                <a:gd name="T29" fmla="*/ 8 h 51"/>
                <a:gd name="T30" fmla="*/ 29 w 105"/>
                <a:gd name="T31" fmla="*/ 5 h 51"/>
                <a:gd name="T32" fmla="*/ 22 w 105"/>
                <a:gd name="T33" fmla="*/ 1 h 51"/>
                <a:gd name="T34" fmla="*/ 5 w 105"/>
                <a:gd name="T35" fmla="*/ 10 h 51"/>
                <a:gd name="T36" fmla="*/ 5 w 105"/>
                <a:gd name="T37" fmla="*/ 13 h 51"/>
                <a:gd name="T38" fmla="*/ 7 w 105"/>
                <a:gd name="T39" fmla="*/ 18 h 51"/>
                <a:gd name="T40" fmla="*/ 12 w 105"/>
                <a:gd name="T41" fmla="*/ 21 h 51"/>
                <a:gd name="T42" fmla="*/ 9 w 105"/>
                <a:gd name="T43" fmla="*/ 23 h 51"/>
                <a:gd name="T44" fmla="*/ 19 w 105"/>
                <a:gd name="T45" fmla="*/ 29 h 51"/>
                <a:gd name="T46" fmla="*/ 44 w 105"/>
                <a:gd name="T47" fmla="*/ 32 h 51"/>
                <a:gd name="T48" fmla="*/ 25 w 105"/>
                <a:gd name="T49" fmla="*/ 33 h 51"/>
                <a:gd name="T50" fmla="*/ 18 w 105"/>
                <a:gd name="T51" fmla="*/ 42 h 51"/>
                <a:gd name="T52" fmla="*/ 33 w 105"/>
                <a:gd name="T53" fmla="*/ 47 h 51"/>
                <a:gd name="T54" fmla="*/ 50 w 105"/>
                <a:gd name="T55" fmla="*/ 49 h 51"/>
                <a:gd name="T56" fmla="*/ 64 w 105"/>
                <a:gd name="T57" fmla="*/ 45 h 51"/>
                <a:gd name="T58" fmla="*/ 74 w 105"/>
                <a:gd name="T59" fmla="*/ 43 h 51"/>
                <a:gd name="T60" fmla="*/ 82 w 105"/>
                <a:gd name="T61" fmla="*/ 46 h 51"/>
                <a:gd name="T62" fmla="*/ 98 w 105"/>
                <a:gd name="T63" fmla="*/ 45 h 51"/>
                <a:gd name="T64" fmla="*/ 98 w 105"/>
                <a:gd name="T65" fmla="*/ 43 h 51"/>
                <a:gd name="T66" fmla="*/ 97 w 105"/>
                <a:gd name="T67" fmla="*/ 41 h 51"/>
                <a:gd name="T68" fmla="*/ 92 w 105"/>
                <a:gd name="T69" fmla="*/ 43 h 51"/>
                <a:gd name="T70" fmla="*/ 91 w 105"/>
                <a:gd name="T71"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5" h="51">
                  <a:moveTo>
                    <a:pt x="94" y="40"/>
                  </a:moveTo>
                  <a:cubicBezTo>
                    <a:pt x="94" y="39"/>
                    <a:pt x="94" y="36"/>
                    <a:pt x="94" y="36"/>
                  </a:cubicBezTo>
                  <a:cubicBezTo>
                    <a:pt x="94" y="36"/>
                    <a:pt x="103" y="38"/>
                    <a:pt x="104" y="38"/>
                  </a:cubicBezTo>
                  <a:cubicBezTo>
                    <a:pt x="105" y="38"/>
                    <a:pt x="104" y="36"/>
                    <a:pt x="104" y="35"/>
                  </a:cubicBezTo>
                  <a:cubicBezTo>
                    <a:pt x="104" y="33"/>
                    <a:pt x="100" y="33"/>
                    <a:pt x="97" y="32"/>
                  </a:cubicBezTo>
                  <a:cubicBezTo>
                    <a:pt x="94" y="30"/>
                    <a:pt x="94" y="29"/>
                    <a:pt x="91" y="29"/>
                  </a:cubicBezTo>
                  <a:cubicBezTo>
                    <a:pt x="87" y="29"/>
                    <a:pt x="85" y="25"/>
                    <a:pt x="84" y="24"/>
                  </a:cubicBezTo>
                  <a:cubicBezTo>
                    <a:pt x="84" y="23"/>
                    <a:pt x="84" y="21"/>
                    <a:pt x="85" y="21"/>
                  </a:cubicBezTo>
                  <a:cubicBezTo>
                    <a:pt x="85" y="21"/>
                    <a:pt x="86" y="20"/>
                    <a:pt x="84" y="18"/>
                  </a:cubicBezTo>
                  <a:cubicBezTo>
                    <a:pt x="83" y="15"/>
                    <a:pt x="79" y="9"/>
                    <a:pt x="79" y="8"/>
                  </a:cubicBezTo>
                  <a:cubicBezTo>
                    <a:pt x="79" y="6"/>
                    <a:pt x="79" y="5"/>
                    <a:pt x="77" y="5"/>
                  </a:cubicBezTo>
                  <a:cubicBezTo>
                    <a:pt x="75" y="4"/>
                    <a:pt x="73" y="1"/>
                    <a:pt x="71" y="0"/>
                  </a:cubicBezTo>
                  <a:cubicBezTo>
                    <a:pt x="69" y="0"/>
                    <a:pt x="70" y="1"/>
                    <a:pt x="69" y="2"/>
                  </a:cubicBezTo>
                  <a:cubicBezTo>
                    <a:pt x="69" y="2"/>
                    <a:pt x="66" y="0"/>
                    <a:pt x="65" y="0"/>
                  </a:cubicBezTo>
                  <a:cubicBezTo>
                    <a:pt x="64" y="0"/>
                    <a:pt x="63" y="1"/>
                    <a:pt x="63" y="3"/>
                  </a:cubicBezTo>
                  <a:cubicBezTo>
                    <a:pt x="62" y="4"/>
                    <a:pt x="68" y="15"/>
                    <a:pt x="69" y="16"/>
                  </a:cubicBezTo>
                  <a:cubicBezTo>
                    <a:pt x="69" y="18"/>
                    <a:pt x="65" y="18"/>
                    <a:pt x="63" y="18"/>
                  </a:cubicBezTo>
                  <a:cubicBezTo>
                    <a:pt x="61" y="18"/>
                    <a:pt x="61" y="11"/>
                    <a:pt x="61" y="10"/>
                  </a:cubicBezTo>
                  <a:cubicBezTo>
                    <a:pt x="61" y="8"/>
                    <a:pt x="57" y="6"/>
                    <a:pt x="56" y="6"/>
                  </a:cubicBezTo>
                  <a:cubicBezTo>
                    <a:pt x="55" y="6"/>
                    <a:pt x="52" y="4"/>
                    <a:pt x="50" y="4"/>
                  </a:cubicBezTo>
                  <a:cubicBezTo>
                    <a:pt x="48" y="4"/>
                    <a:pt x="51" y="5"/>
                    <a:pt x="53" y="6"/>
                  </a:cubicBezTo>
                  <a:cubicBezTo>
                    <a:pt x="55" y="7"/>
                    <a:pt x="54" y="8"/>
                    <a:pt x="54" y="10"/>
                  </a:cubicBezTo>
                  <a:cubicBezTo>
                    <a:pt x="54" y="11"/>
                    <a:pt x="52" y="9"/>
                    <a:pt x="52" y="9"/>
                  </a:cubicBezTo>
                  <a:cubicBezTo>
                    <a:pt x="52" y="9"/>
                    <a:pt x="51" y="9"/>
                    <a:pt x="50" y="9"/>
                  </a:cubicBezTo>
                  <a:cubicBezTo>
                    <a:pt x="49" y="8"/>
                    <a:pt x="49" y="9"/>
                    <a:pt x="47" y="10"/>
                  </a:cubicBezTo>
                  <a:cubicBezTo>
                    <a:pt x="46" y="11"/>
                    <a:pt x="46" y="11"/>
                    <a:pt x="44" y="11"/>
                  </a:cubicBezTo>
                  <a:cubicBezTo>
                    <a:pt x="42" y="12"/>
                    <a:pt x="44" y="9"/>
                    <a:pt x="45" y="9"/>
                  </a:cubicBezTo>
                  <a:cubicBezTo>
                    <a:pt x="45" y="8"/>
                    <a:pt x="46" y="7"/>
                    <a:pt x="44" y="6"/>
                  </a:cubicBezTo>
                  <a:cubicBezTo>
                    <a:pt x="43" y="5"/>
                    <a:pt x="36" y="4"/>
                    <a:pt x="35" y="4"/>
                  </a:cubicBezTo>
                  <a:cubicBezTo>
                    <a:pt x="34" y="5"/>
                    <a:pt x="33" y="7"/>
                    <a:pt x="33" y="8"/>
                  </a:cubicBezTo>
                  <a:cubicBezTo>
                    <a:pt x="32" y="8"/>
                    <a:pt x="28" y="8"/>
                    <a:pt x="27" y="8"/>
                  </a:cubicBezTo>
                  <a:cubicBezTo>
                    <a:pt x="27" y="8"/>
                    <a:pt x="28" y="6"/>
                    <a:pt x="29" y="5"/>
                  </a:cubicBezTo>
                  <a:cubicBezTo>
                    <a:pt x="30" y="4"/>
                    <a:pt x="30" y="2"/>
                    <a:pt x="29" y="1"/>
                  </a:cubicBezTo>
                  <a:cubicBezTo>
                    <a:pt x="29" y="0"/>
                    <a:pt x="24" y="0"/>
                    <a:pt x="22" y="1"/>
                  </a:cubicBezTo>
                  <a:cubicBezTo>
                    <a:pt x="20" y="2"/>
                    <a:pt x="16" y="4"/>
                    <a:pt x="13" y="5"/>
                  </a:cubicBezTo>
                  <a:cubicBezTo>
                    <a:pt x="10" y="6"/>
                    <a:pt x="7" y="9"/>
                    <a:pt x="5" y="10"/>
                  </a:cubicBezTo>
                  <a:cubicBezTo>
                    <a:pt x="3" y="11"/>
                    <a:pt x="6" y="11"/>
                    <a:pt x="6" y="11"/>
                  </a:cubicBezTo>
                  <a:cubicBezTo>
                    <a:pt x="7" y="12"/>
                    <a:pt x="6" y="12"/>
                    <a:pt x="5" y="13"/>
                  </a:cubicBezTo>
                  <a:cubicBezTo>
                    <a:pt x="3" y="13"/>
                    <a:pt x="2" y="16"/>
                    <a:pt x="1" y="17"/>
                  </a:cubicBezTo>
                  <a:cubicBezTo>
                    <a:pt x="0" y="19"/>
                    <a:pt x="5" y="18"/>
                    <a:pt x="7" y="18"/>
                  </a:cubicBezTo>
                  <a:cubicBezTo>
                    <a:pt x="9" y="18"/>
                    <a:pt x="7" y="19"/>
                    <a:pt x="7" y="20"/>
                  </a:cubicBezTo>
                  <a:cubicBezTo>
                    <a:pt x="6" y="21"/>
                    <a:pt x="9" y="21"/>
                    <a:pt x="12" y="21"/>
                  </a:cubicBezTo>
                  <a:cubicBezTo>
                    <a:pt x="16" y="21"/>
                    <a:pt x="21" y="20"/>
                    <a:pt x="23" y="20"/>
                  </a:cubicBezTo>
                  <a:cubicBezTo>
                    <a:pt x="25" y="20"/>
                    <a:pt x="17" y="20"/>
                    <a:pt x="9" y="23"/>
                  </a:cubicBezTo>
                  <a:cubicBezTo>
                    <a:pt x="1" y="27"/>
                    <a:pt x="8" y="28"/>
                    <a:pt x="10" y="29"/>
                  </a:cubicBezTo>
                  <a:cubicBezTo>
                    <a:pt x="13" y="30"/>
                    <a:pt x="15" y="30"/>
                    <a:pt x="19" y="29"/>
                  </a:cubicBezTo>
                  <a:cubicBezTo>
                    <a:pt x="22" y="29"/>
                    <a:pt x="27" y="28"/>
                    <a:pt x="32" y="29"/>
                  </a:cubicBezTo>
                  <a:cubicBezTo>
                    <a:pt x="36" y="30"/>
                    <a:pt x="41" y="31"/>
                    <a:pt x="44" y="32"/>
                  </a:cubicBezTo>
                  <a:cubicBezTo>
                    <a:pt x="47" y="33"/>
                    <a:pt x="40" y="33"/>
                    <a:pt x="38" y="33"/>
                  </a:cubicBezTo>
                  <a:cubicBezTo>
                    <a:pt x="35" y="33"/>
                    <a:pt x="32" y="33"/>
                    <a:pt x="25" y="33"/>
                  </a:cubicBezTo>
                  <a:cubicBezTo>
                    <a:pt x="18" y="33"/>
                    <a:pt x="12" y="34"/>
                    <a:pt x="11" y="35"/>
                  </a:cubicBezTo>
                  <a:cubicBezTo>
                    <a:pt x="10" y="36"/>
                    <a:pt x="14" y="39"/>
                    <a:pt x="18" y="42"/>
                  </a:cubicBezTo>
                  <a:cubicBezTo>
                    <a:pt x="21" y="44"/>
                    <a:pt x="30" y="43"/>
                    <a:pt x="31" y="43"/>
                  </a:cubicBezTo>
                  <a:cubicBezTo>
                    <a:pt x="32" y="43"/>
                    <a:pt x="33" y="45"/>
                    <a:pt x="33" y="47"/>
                  </a:cubicBezTo>
                  <a:cubicBezTo>
                    <a:pt x="33" y="48"/>
                    <a:pt x="35" y="49"/>
                    <a:pt x="37" y="50"/>
                  </a:cubicBezTo>
                  <a:cubicBezTo>
                    <a:pt x="39" y="51"/>
                    <a:pt x="47" y="49"/>
                    <a:pt x="50" y="49"/>
                  </a:cubicBezTo>
                  <a:cubicBezTo>
                    <a:pt x="54" y="48"/>
                    <a:pt x="59" y="47"/>
                    <a:pt x="60" y="46"/>
                  </a:cubicBezTo>
                  <a:cubicBezTo>
                    <a:pt x="61" y="46"/>
                    <a:pt x="62" y="45"/>
                    <a:pt x="64" y="45"/>
                  </a:cubicBezTo>
                  <a:cubicBezTo>
                    <a:pt x="67" y="45"/>
                    <a:pt x="71" y="42"/>
                    <a:pt x="73" y="41"/>
                  </a:cubicBezTo>
                  <a:cubicBezTo>
                    <a:pt x="75" y="40"/>
                    <a:pt x="74" y="42"/>
                    <a:pt x="74" y="43"/>
                  </a:cubicBezTo>
                  <a:cubicBezTo>
                    <a:pt x="74" y="44"/>
                    <a:pt x="78" y="44"/>
                    <a:pt x="80" y="44"/>
                  </a:cubicBezTo>
                  <a:cubicBezTo>
                    <a:pt x="82" y="44"/>
                    <a:pt x="81" y="45"/>
                    <a:pt x="82" y="46"/>
                  </a:cubicBezTo>
                  <a:cubicBezTo>
                    <a:pt x="83" y="47"/>
                    <a:pt x="92" y="47"/>
                    <a:pt x="94" y="47"/>
                  </a:cubicBezTo>
                  <a:cubicBezTo>
                    <a:pt x="97" y="46"/>
                    <a:pt x="98" y="46"/>
                    <a:pt x="98" y="45"/>
                  </a:cubicBezTo>
                  <a:cubicBezTo>
                    <a:pt x="99" y="45"/>
                    <a:pt x="100" y="44"/>
                    <a:pt x="101" y="44"/>
                  </a:cubicBezTo>
                  <a:cubicBezTo>
                    <a:pt x="102" y="44"/>
                    <a:pt x="99" y="43"/>
                    <a:pt x="98" y="43"/>
                  </a:cubicBezTo>
                  <a:cubicBezTo>
                    <a:pt x="97" y="43"/>
                    <a:pt x="98" y="42"/>
                    <a:pt x="98" y="41"/>
                  </a:cubicBezTo>
                  <a:cubicBezTo>
                    <a:pt x="98" y="40"/>
                    <a:pt x="97" y="41"/>
                    <a:pt x="97" y="41"/>
                  </a:cubicBezTo>
                  <a:cubicBezTo>
                    <a:pt x="96" y="41"/>
                    <a:pt x="94" y="41"/>
                    <a:pt x="94" y="42"/>
                  </a:cubicBezTo>
                  <a:cubicBezTo>
                    <a:pt x="94" y="42"/>
                    <a:pt x="92" y="43"/>
                    <a:pt x="92" y="43"/>
                  </a:cubicBezTo>
                  <a:cubicBezTo>
                    <a:pt x="92" y="44"/>
                    <a:pt x="92" y="42"/>
                    <a:pt x="92" y="41"/>
                  </a:cubicBezTo>
                  <a:cubicBezTo>
                    <a:pt x="92" y="41"/>
                    <a:pt x="91" y="40"/>
                    <a:pt x="91" y="40"/>
                  </a:cubicBezTo>
                  <a:cubicBezTo>
                    <a:pt x="91" y="39"/>
                    <a:pt x="94" y="40"/>
                    <a:pt x="94"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487"/>
            <p:cNvSpPr/>
            <p:nvPr/>
          </p:nvSpPr>
          <p:spPr bwMode="auto">
            <a:xfrm>
              <a:off x="4755" y="1139"/>
              <a:ext cx="24" cy="14"/>
            </a:xfrm>
            <a:custGeom>
              <a:avLst/>
              <a:gdLst>
                <a:gd name="T0" fmla="*/ 5 w 17"/>
                <a:gd name="T1" fmla="*/ 1 h 10"/>
                <a:gd name="T2" fmla="*/ 2 w 17"/>
                <a:gd name="T3" fmla="*/ 3 h 10"/>
                <a:gd name="T4" fmla="*/ 7 w 17"/>
                <a:gd name="T5" fmla="*/ 5 h 10"/>
                <a:gd name="T6" fmla="*/ 11 w 17"/>
                <a:gd name="T7" fmla="*/ 10 h 10"/>
                <a:gd name="T8" fmla="*/ 16 w 17"/>
                <a:gd name="T9" fmla="*/ 4 h 10"/>
                <a:gd name="T10" fmla="*/ 12 w 17"/>
                <a:gd name="T11" fmla="*/ 1 h 10"/>
                <a:gd name="T12" fmla="*/ 5 w 1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7" h="10">
                  <a:moveTo>
                    <a:pt x="5" y="1"/>
                  </a:moveTo>
                  <a:cubicBezTo>
                    <a:pt x="4" y="1"/>
                    <a:pt x="4" y="2"/>
                    <a:pt x="2" y="3"/>
                  </a:cubicBezTo>
                  <a:cubicBezTo>
                    <a:pt x="0" y="4"/>
                    <a:pt x="5" y="5"/>
                    <a:pt x="7" y="5"/>
                  </a:cubicBezTo>
                  <a:cubicBezTo>
                    <a:pt x="8" y="6"/>
                    <a:pt x="10" y="10"/>
                    <a:pt x="11" y="10"/>
                  </a:cubicBezTo>
                  <a:cubicBezTo>
                    <a:pt x="12" y="10"/>
                    <a:pt x="15" y="5"/>
                    <a:pt x="16" y="4"/>
                  </a:cubicBezTo>
                  <a:cubicBezTo>
                    <a:pt x="17" y="3"/>
                    <a:pt x="14" y="2"/>
                    <a:pt x="12" y="1"/>
                  </a:cubicBezTo>
                  <a:cubicBezTo>
                    <a:pt x="11" y="0"/>
                    <a:pt x="6" y="0"/>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488"/>
            <p:cNvSpPr/>
            <p:nvPr/>
          </p:nvSpPr>
          <p:spPr bwMode="auto">
            <a:xfrm>
              <a:off x="4791" y="1133"/>
              <a:ext cx="51" cy="44"/>
            </a:xfrm>
            <a:custGeom>
              <a:avLst/>
              <a:gdLst>
                <a:gd name="T0" fmla="*/ 36 w 37"/>
                <a:gd name="T1" fmla="*/ 17 h 32"/>
                <a:gd name="T2" fmla="*/ 34 w 37"/>
                <a:gd name="T3" fmla="*/ 15 h 32"/>
                <a:gd name="T4" fmla="*/ 34 w 37"/>
                <a:gd name="T5" fmla="*/ 12 h 32"/>
                <a:gd name="T6" fmla="*/ 33 w 37"/>
                <a:gd name="T7" fmla="*/ 11 h 32"/>
                <a:gd name="T8" fmla="*/ 32 w 37"/>
                <a:gd name="T9" fmla="*/ 13 h 32"/>
                <a:gd name="T10" fmla="*/ 34 w 37"/>
                <a:gd name="T11" fmla="*/ 16 h 32"/>
                <a:gd name="T12" fmla="*/ 33 w 37"/>
                <a:gd name="T13" fmla="*/ 17 h 32"/>
                <a:gd name="T14" fmla="*/ 28 w 37"/>
                <a:gd name="T15" fmla="*/ 12 h 32"/>
                <a:gd name="T16" fmla="*/ 24 w 37"/>
                <a:gd name="T17" fmla="*/ 14 h 32"/>
                <a:gd name="T18" fmla="*/ 27 w 37"/>
                <a:gd name="T19" fmla="*/ 10 h 32"/>
                <a:gd name="T20" fmla="*/ 30 w 37"/>
                <a:gd name="T21" fmla="*/ 9 h 32"/>
                <a:gd name="T22" fmla="*/ 31 w 37"/>
                <a:gd name="T23" fmla="*/ 8 h 32"/>
                <a:gd name="T24" fmla="*/ 30 w 37"/>
                <a:gd name="T25" fmla="*/ 7 h 32"/>
                <a:gd name="T26" fmla="*/ 32 w 37"/>
                <a:gd name="T27" fmla="*/ 5 h 32"/>
                <a:gd name="T28" fmla="*/ 28 w 37"/>
                <a:gd name="T29" fmla="*/ 3 h 32"/>
                <a:gd name="T30" fmla="*/ 29 w 37"/>
                <a:gd name="T31" fmla="*/ 1 h 32"/>
                <a:gd name="T32" fmla="*/ 24 w 37"/>
                <a:gd name="T33" fmla="*/ 1 h 32"/>
                <a:gd name="T34" fmla="*/ 19 w 37"/>
                <a:gd name="T35" fmla="*/ 2 h 32"/>
                <a:gd name="T36" fmla="*/ 22 w 37"/>
                <a:gd name="T37" fmla="*/ 3 h 32"/>
                <a:gd name="T38" fmla="*/ 22 w 37"/>
                <a:gd name="T39" fmla="*/ 4 h 32"/>
                <a:gd name="T40" fmla="*/ 19 w 37"/>
                <a:gd name="T41" fmla="*/ 4 h 32"/>
                <a:gd name="T42" fmla="*/ 15 w 37"/>
                <a:gd name="T43" fmla="*/ 3 h 32"/>
                <a:gd name="T44" fmla="*/ 16 w 37"/>
                <a:gd name="T45" fmla="*/ 4 h 32"/>
                <a:gd name="T46" fmla="*/ 13 w 37"/>
                <a:gd name="T47" fmla="*/ 4 h 32"/>
                <a:gd name="T48" fmla="*/ 10 w 37"/>
                <a:gd name="T49" fmla="*/ 4 h 32"/>
                <a:gd name="T50" fmla="*/ 12 w 37"/>
                <a:gd name="T51" fmla="*/ 5 h 32"/>
                <a:gd name="T52" fmla="*/ 13 w 37"/>
                <a:gd name="T53" fmla="*/ 6 h 32"/>
                <a:gd name="T54" fmla="*/ 12 w 37"/>
                <a:gd name="T55" fmla="*/ 8 h 32"/>
                <a:gd name="T56" fmla="*/ 10 w 37"/>
                <a:gd name="T57" fmla="*/ 6 h 32"/>
                <a:gd name="T58" fmla="*/ 7 w 37"/>
                <a:gd name="T59" fmla="*/ 7 h 32"/>
                <a:gd name="T60" fmla="*/ 12 w 37"/>
                <a:gd name="T61" fmla="*/ 10 h 32"/>
                <a:gd name="T62" fmla="*/ 15 w 37"/>
                <a:gd name="T63" fmla="*/ 12 h 32"/>
                <a:gd name="T64" fmla="*/ 13 w 37"/>
                <a:gd name="T65" fmla="*/ 13 h 32"/>
                <a:gd name="T66" fmla="*/ 13 w 37"/>
                <a:gd name="T67" fmla="*/ 15 h 32"/>
                <a:gd name="T68" fmla="*/ 9 w 37"/>
                <a:gd name="T69" fmla="*/ 15 h 32"/>
                <a:gd name="T70" fmla="*/ 3 w 37"/>
                <a:gd name="T71" fmla="*/ 12 h 32"/>
                <a:gd name="T72" fmla="*/ 0 w 37"/>
                <a:gd name="T73" fmla="*/ 15 h 32"/>
                <a:gd name="T74" fmla="*/ 4 w 37"/>
                <a:gd name="T75" fmla="*/ 18 h 32"/>
                <a:gd name="T76" fmla="*/ 7 w 37"/>
                <a:gd name="T77" fmla="*/ 20 h 32"/>
                <a:gd name="T78" fmla="*/ 15 w 37"/>
                <a:gd name="T79" fmla="*/ 24 h 32"/>
                <a:gd name="T80" fmla="*/ 21 w 37"/>
                <a:gd name="T81" fmla="*/ 30 h 32"/>
                <a:gd name="T82" fmla="*/ 26 w 37"/>
                <a:gd name="T83" fmla="*/ 29 h 32"/>
                <a:gd name="T84" fmla="*/ 24 w 37"/>
                <a:gd name="T85" fmla="*/ 25 h 32"/>
                <a:gd name="T86" fmla="*/ 25 w 37"/>
                <a:gd name="T87" fmla="*/ 26 h 32"/>
                <a:gd name="T88" fmla="*/ 28 w 37"/>
                <a:gd name="T89" fmla="*/ 27 h 32"/>
                <a:gd name="T90" fmla="*/ 33 w 37"/>
                <a:gd name="T91" fmla="*/ 26 h 32"/>
                <a:gd name="T92" fmla="*/ 35 w 37"/>
                <a:gd name="T93" fmla="*/ 23 h 32"/>
                <a:gd name="T94" fmla="*/ 35 w 37"/>
                <a:gd name="T95" fmla="*/ 19 h 32"/>
                <a:gd name="T96" fmla="*/ 36 w 37"/>
                <a:gd name="T9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32">
                  <a:moveTo>
                    <a:pt x="36" y="17"/>
                  </a:moveTo>
                  <a:cubicBezTo>
                    <a:pt x="35" y="16"/>
                    <a:pt x="34" y="16"/>
                    <a:pt x="34" y="15"/>
                  </a:cubicBezTo>
                  <a:cubicBezTo>
                    <a:pt x="34" y="13"/>
                    <a:pt x="34" y="13"/>
                    <a:pt x="34" y="12"/>
                  </a:cubicBezTo>
                  <a:cubicBezTo>
                    <a:pt x="35" y="12"/>
                    <a:pt x="34" y="11"/>
                    <a:pt x="33" y="11"/>
                  </a:cubicBezTo>
                  <a:cubicBezTo>
                    <a:pt x="32" y="11"/>
                    <a:pt x="32" y="12"/>
                    <a:pt x="32" y="13"/>
                  </a:cubicBezTo>
                  <a:cubicBezTo>
                    <a:pt x="33" y="14"/>
                    <a:pt x="34" y="15"/>
                    <a:pt x="34" y="16"/>
                  </a:cubicBezTo>
                  <a:cubicBezTo>
                    <a:pt x="34" y="17"/>
                    <a:pt x="33" y="16"/>
                    <a:pt x="33" y="17"/>
                  </a:cubicBezTo>
                  <a:cubicBezTo>
                    <a:pt x="32" y="17"/>
                    <a:pt x="30" y="13"/>
                    <a:pt x="28" y="12"/>
                  </a:cubicBezTo>
                  <a:cubicBezTo>
                    <a:pt x="27" y="12"/>
                    <a:pt x="25" y="13"/>
                    <a:pt x="24" y="14"/>
                  </a:cubicBezTo>
                  <a:cubicBezTo>
                    <a:pt x="23" y="15"/>
                    <a:pt x="27" y="11"/>
                    <a:pt x="27" y="10"/>
                  </a:cubicBezTo>
                  <a:cubicBezTo>
                    <a:pt x="28" y="9"/>
                    <a:pt x="29" y="9"/>
                    <a:pt x="30" y="9"/>
                  </a:cubicBezTo>
                  <a:cubicBezTo>
                    <a:pt x="31" y="9"/>
                    <a:pt x="32" y="8"/>
                    <a:pt x="31" y="8"/>
                  </a:cubicBezTo>
                  <a:cubicBezTo>
                    <a:pt x="30" y="8"/>
                    <a:pt x="29" y="7"/>
                    <a:pt x="30" y="7"/>
                  </a:cubicBezTo>
                  <a:cubicBezTo>
                    <a:pt x="31" y="6"/>
                    <a:pt x="31" y="6"/>
                    <a:pt x="32" y="5"/>
                  </a:cubicBezTo>
                  <a:cubicBezTo>
                    <a:pt x="33" y="4"/>
                    <a:pt x="29" y="3"/>
                    <a:pt x="28" y="3"/>
                  </a:cubicBezTo>
                  <a:cubicBezTo>
                    <a:pt x="26" y="3"/>
                    <a:pt x="28" y="1"/>
                    <a:pt x="29" y="1"/>
                  </a:cubicBezTo>
                  <a:cubicBezTo>
                    <a:pt x="30" y="0"/>
                    <a:pt x="25" y="0"/>
                    <a:pt x="24" y="1"/>
                  </a:cubicBezTo>
                  <a:cubicBezTo>
                    <a:pt x="22" y="1"/>
                    <a:pt x="20" y="2"/>
                    <a:pt x="19" y="2"/>
                  </a:cubicBezTo>
                  <a:cubicBezTo>
                    <a:pt x="18" y="3"/>
                    <a:pt x="23" y="3"/>
                    <a:pt x="22" y="3"/>
                  </a:cubicBezTo>
                  <a:cubicBezTo>
                    <a:pt x="20" y="3"/>
                    <a:pt x="22" y="4"/>
                    <a:pt x="22" y="4"/>
                  </a:cubicBezTo>
                  <a:cubicBezTo>
                    <a:pt x="23" y="5"/>
                    <a:pt x="20" y="5"/>
                    <a:pt x="19" y="4"/>
                  </a:cubicBezTo>
                  <a:cubicBezTo>
                    <a:pt x="17" y="3"/>
                    <a:pt x="17" y="3"/>
                    <a:pt x="15" y="3"/>
                  </a:cubicBezTo>
                  <a:cubicBezTo>
                    <a:pt x="14" y="3"/>
                    <a:pt x="16" y="3"/>
                    <a:pt x="16" y="4"/>
                  </a:cubicBezTo>
                  <a:cubicBezTo>
                    <a:pt x="17" y="5"/>
                    <a:pt x="15" y="4"/>
                    <a:pt x="13" y="4"/>
                  </a:cubicBezTo>
                  <a:cubicBezTo>
                    <a:pt x="11" y="3"/>
                    <a:pt x="11" y="4"/>
                    <a:pt x="10" y="4"/>
                  </a:cubicBezTo>
                  <a:cubicBezTo>
                    <a:pt x="9" y="4"/>
                    <a:pt x="11" y="4"/>
                    <a:pt x="12" y="5"/>
                  </a:cubicBezTo>
                  <a:cubicBezTo>
                    <a:pt x="14" y="5"/>
                    <a:pt x="13" y="6"/>
                    <a:pt x="13" y="6"/>
                  </a:cubicBezTo>
                  <a:cubicBezTo>
                    <a:pt x="12" y="6"/>
                    <a:pt x="12" y="7"/>
                    <a:pt x="12" y="8"/>
                  </a:cubicBezTo>
                  <a:cubicBezTo>
                    <a:pt x="12" y="8"/>
                    <a:pt x="12" y="7"/>
                    <a:pt x="10" y="6"/>
                  </a:cubicBezTo>
                  <a:cubicBezTo>
                    <a:pt x="9" y="6"/>
                    <a:pt x="10" y="6"/>
                    <a:pt x="7" y="7"/>
                  </a:cubicBezTo>
                  <a:cubicBezTo>
                    <a:pt x="5" y="8"/>
                    <a:pt x="10" y="9"/>
                    <a:pt x="12" y="10"/>
                  </a:cubicBezTo>
                  <a:cubicBezTo>
                    <a:pt x="14" y="10"/>
                    <a:pt x="14" y="11"/>
                    <a:pt x="15" y="12"/>
                  </a:cubicBezTo>
                  <a:cubicBezTo>
                    <a:pt x="16" y="13"/>
                    <a:pt x="14" y="13"/>
                    <a:pt x="13" y="13"/>
                  </a:cubicBezTo>
                  <a:cubicBezTo>
                    <a:pt x="12" y="13"/>
                    <a:pt x="14" y="14"/>
                    <a:pt x="13" y="15"/>
                  </a:cubicBezTo>
                  <a:cubicBezTo>
                    <a:pt x="13" y="16"/>
                    <a:pt x="11" y="15"/>
                    <a:pt x="9" y="15"/>
                  </a:cubicBezTo>
                  <a:cubicBezTo>
                    <a:pt x="7" y="15"/>
                    <a:pt x="5" y="13"/>
                    <a:pt x="3" y="12"/>
                  </a:cubicBezTo>
                  <a:cubicBezTo>
                    <a:pt x="1" y="11"/>
                    <a:pt x="0" y="14"/>
                    <a:pt x="0" y="15"/>
                  </a:cubicBezTo>
                  <a:cubicBezTo>
                    <a:pt x="0" y="16"/>
                    <a:pt x="0" y="16"/>
                    <a:pt x="4" y="18"/>
                  </a:cubicBezTo>
                  <a:cubicBezTo>
                    <a:pt x="7" y="19"/>
                    <a:pt x="6" y="19"/>
                    <a:pt x="7" y="20"/>
                  </a:cubicBezTo>
                  <a:cubicBezTo>
                    <a:pt x="9" y="20"/>
                    <a:pt x="13" y="23"/>
                    <a:pt x="15" y="24"/>
                  </a:cubicBezTo>
                  <a:cubicBezTo>
                    <a:pt x="16" y="25"/>
                    <a:pt x="20" y="29"/>
                    <a:pt x="21" y="30"/>
                  </a:cubicBezTo>
                  <a:cubicBezTo>
                    <a:pt x="25" y="32"/>
                    <a:pt x="26" y="30"/>
                    <a:pt x="26" y="29"/>
                  </a:cubicBezTo>
                  <a:cubicBezTo>
                    <a:pt x="26" y="29"/>
                    <a:pt x="24" y="26"/>
                    <a:pt x="24" y="25"/>
                  </a:cubicBezTo>
                  <a:cubicBezTo>
                    <a:pt x="24" y="25"/>
                    <a:pt x="26" y="25"/>
                    <a:pt x="25" y="26"/>
                  </a:cubicBezTo>
                  <a:cubicBezTo>
                    <a:pt x="25" y="26"/>
                    <a:pt x="27" y="27"/>
                    <a:pt x="28" y="27"/>
                  </a:cubicBezTo>
                  <a:cubicBezTo>
                    <a:pt x="29" y="27"/>
                    <a:pt x="32" y="26"/>
                    <a:pt x="33" y="26"/>
                  </a:cubicBezTo>
                  <a:cubicBezTo>
                    <a:pt x="34" y="26"/>
                    <a:pt x="35" y="24"/>
                    <a:pt x="35" y="23"/>
                  </a:cubicBezTo>
                  <a:cubicBezTo>
                    <a:pt x="35" y="21"/>
                    <a:pt x="34" y="20"/>
                    <a:pt x="35" y="19"/>
                  </a:cubicBezTo>
                  <a:cubicBezTo>
                    <a:pt x="36" y="19"/>
                    <a:pt x="37" y="18"/>
                    <a:pt x="3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489"/>
            <p:cNvSpPr/>
            <p:nvPr/>
          </p:nvSpPr>
          <p:spPr bwMode="auto">
            <a:xfrm>
              <a:off x="4845" y="1133"/>
              <a:ext cx="41" cy="35"/>
            </a:xfrm>
            <a:custGeom>
              <a:avLst/>
              <a:gdLst>
                <a:gd name="T0" fmla="*/ 14 w 30"/>
                <a:gd name="T1" fmla="*/ 14 h 25"/>
                <a:gd name="T2" fmla="*/ 21 w 30"/>
                <a:gd name="T3" fmla="*/ 15 h 25"/>
                <a:gd name="T4" fmla="*/ 27 w 30"/>
                <a:gd name="T5" fmla="*/ 8 h 25"/>
                <a:gd name="T6" fmla="*/ 30 w 30"/>
                <a:gd name="T7" fmla="*/ 4 h 25"/>
                <a:gd name="T8" fmla="*/ 21 w 30"/>
                <a:gd name="T9" fmla="*/ 2 h 25"/>
                <a:gd name="T10" fmla="*/ 12 w 30"/>
                <a:gd name="T11" fmla="*/ 0 h 25"/>
                <a:gd name="T12" fmla="*/ 4 w 30"/>
                <a:gd name="T13" fmla="*/ 2 h 25"/>
                <a:gd name="T14" fmla="*/ 7 w 30"/>
                <a:gd name="T15" fmla="*/ 4 h 25"/>
                <a:gd name="T16" fmla="*/ 3 w 30"/>
                <a:gd name="T17" fmla="*/ 4 h 25"/>
                <a:gd name="T18" fmla="*/ 1 w 30"/>
                <a:gd name="T19" fmla="*/ 6 h 25"/>
                <a:gd name="T20" fmla="*/ 1 w 30"/>
                <a:gd name="T21" fmla="*/ 13 h 25"/>
                <a:gd name="T22" fmla="*/ 2 w 30"/>
                <a:gd name="T23" fmla="*/ 17 h 25"/>
                <a:gd name="T24" fmla="*/ 4 w 30"/>
                <a:gd name="T25" fmla="*/ 21 h 25"/>
                <a:gd name="T26" fmla="*/ 5 w 30"/>
                <a:gd name="T27" fmla="*/ 23 h 25"/>
                <a:gd name="T28" fmla="*/ 8 w 30"/>
                <a:gd name="T29" fmla="*/ 24 h 25"/>
                <a:gd name="T30" fmla="*/ 13 w 30"/>
                <a:gd name="T31" fmla="*/ 18 h 25"/>
                <a:gd name="T32" fmla="*/ 11 w 30"/>
                <a:gd name="T33" fmla="*/ 16 h 25"/>
                <a:gd name="T34" fmla="*/ 14 w 30"/>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5">
                  <a:moveTo>
                    <a:pt x="14" y="14"/>
                  </a:moveTo>
                  <a:cubicBezTo>
                    <a:pt x="15" y="14"/>
                    <a:pt x="20" y="15"/>
                    <a:pt x="21" y="15"/>
                  </a:cubicBezTo>
                  <a:cubicBezTo>
                    <a:pt x="22" y="15"/>
                    <a:pt x="26" y="9"/>
                    <a:pt x="27" y="8"/>
                  </a:cubicBezTo>
                  <a:cubicBezTo>
                    <a:pt x="27" y="8"/>
                    <a:pt x="30" y="5"/>
                    <a:pt x="30" y="4"/>
                  </a:cubicBezTo>
                  <a:cubicBezTo>
                    <a:pt x="30" y="3"/>
                    <a:pt x="24" y="2"/>
                    <a:pt x="21" y="2"/>
                  </a:cubicBezTo>
                  <a:cubicBezTo>
                    <a:pt x="19" y="2"/>
                    <a:pt x="14" y="0"/>
                    <a:pt x="12" y="0"/>
                  </a:cubicBezTo>
                  <a:cubicBezTo>
                    <a:pt x="9" y="0"/>
                    <a:pt x="5" y="1"/>
                    <a:pt x="4" y="2"/>
                  </a:cubicBezTo>
                  <a:cubicBezTo>
                    <a:pt x="2" y="3"/>
                    <a:pt x="5" y="3"/>
                    <a:pt x="7" y="4"/>
                  </a:cubicBezTo>
                  <a:cubicBezTo>
                    <a:pt x="8" y="6"/>
                    <a:pt x="4" y="4"/>
                    <a:pt x="3" y="4"/>
                  </a:cubicBezTo>
                  <a:cubicBezTo>
                    <a:pt x="2" y="4"/>
                    <a:pt x="1" y="5"/>
                    <a:pt x="1" y="6"/>
                  </a:cubicBezTo>
                  <a:cubicBezTo>
                    <a:pt x="1" y="8"/>
                    <a:pt x="1" y="12"/>
                    <a:pt x="1" y="13"/>
                  </a:cubicBezTo>
                  <a:cubicBezTo>
                    <a:pt x="0" y="14"/>
                    <a:pt x="1" y="16"/>
                    <a:pt x="2" y="17"/>
                  </a:cubicBezTo>
                  <a:cubicBezTo>
                    <a:pt x="4" y="19"/>
                    <a:pt x="4" y="19"/>
                    <a:pt x="4" y="21"/>
                  </a:cubicBezTo>
                  <a:cubicBezTo>
                    <a:pt x="4" y="23"/>
                    <a:pt x="4" y="24"/>
                    <a:pt x="5" y="23"/>
                  </a:cubicBezTo>
                  <a:cubicBezTo>
                    <a:pt x="5" y="22"/>
                    <a:pt x="6" y="24"/>
                    <a:pt x="8" y="24"/>
                  </a:cubicBezTo>
                  <a:cubicBezTo>
                    <a:pt x="9" y="25"/>
                    <a:pt x="12" y="19"/>
                    <a:pt x="13" y="18"/>
                  </a:cubicBezTo>
                  <a:cubicBezTo>
                    <a:pt x="13" y="17"/>
                    <a:pt x="12" y="17"/>
                    <a:pt x="11" y="16"/>
                  </a:cubicBezTo>
                  <a:cubicBezTo>
                    <a:pt x="11" y="15"/>
                    <a:pt x="13" y="14"/>
                    <a:pt x="1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490"/>
            <p:cNvSpPr/>
            <p:nvPr/>
          </p:nvSpPr>
          <p:spPr bwMode="auto">
            <a:xfrm>
              <a:off x="4608" y="1128"/>
              <a:ext cx="85" cy="51"/>
            </a:xfrm>
            <a:custGeom>
              <a:avLst/>
              <a:gdLst>
                <a:gd name="T0" fmla="*/ 9 w 62"/>
                <a:gd name="T1" fmla="*/ 30 h 37"/>
                <a:gd name="T2" fmla="*/ 16 w 62"/>
                <a:gd name="T3" fmla="*/ 36 h 37"/>
                <a:gd name="T4" fmla="*/ 19 w 62"/>
                <a:gd name="T5" fmla="*/ 36 h 37"/>
                <a:gd name="T6" fmla="*/ 26 w 62"/>
                <a:gd name="T7" fmla="*/ 34 h 37"/>
                <a:gd name="T8" fmla="*/ 32 w 62"/>
                <a:gd name="T9" fmla="*/ 32 h 37"/>
                <a:gd name="T10" fmla="*/ 34 w 62"/>
                <a:gd name="T11" fmla="*/ 25 h 37"/>
                <a:gd name="T12" fmla="*/ 40 w 62"/>
                <a:gd name="T13" fmla="*/ 21 h 37"/>
                <a:gd name="T14" fmla="*/ 52 w 62"/>
                <a:gd name="T15" fmla="*/ 15 h 37"/>
                <a:gd name="T16" fmla="*/ 61 w 62"/>
                <a:gd name="T17" fmla="*/ 11 h 37"/>
                <a:gd name="T18" fmla="*/ 52 w 62"/>
                <a:gd name="T19" fmla="*/ 5 h 37"/>
                <a:gd name="T20" fmla="*/ 44 w 62"/>
                <a:gd name="T21" fmla="*/ 3 h 37"/>
                <a:gd name="T22" fmla="*/ 40 w 62"/>
                <a:gd name="T23" fmla="*/ 5 h 37"/>
                <a:gd name="T24" fmla="*/ 37 w 62"/>
                <a:gd name="T25" fmla="*/ 3 h 37"/>
                <a:gd name="T26" fmla="*/ 26 w 62"/>
                <a:gd name="T27" fmla="*/ 0 h 37"/>
                <a:gd name="T28" fmla="*/ 9 w 62"/>
                <a:gd name="T29" fmla="*/ 2 h 37"/>
                <a:gd name="T30" fmla="*/ 12 w 62"/>
                <a:gd name="T31" fmla="*/ 8 h 37"/>
                <a:gd name="T32" fmla="*/ 10 w 62"/>
                <a:gd name="T33" fmla="*/ 12 h 37"/>
                <a:gd name="T34" fmla="*/ 8 w 62"/>
                <a:gd name="T35" fmla="*/ 16 h 37"/>
                <a:gd name="T36" fmla="*/ 8 w 62"/>
                <a:gd name="T37" fmla="*/ 18 h 37"/>
                <a:gd name="T38" fmla="*/ 6 w 62"/>
                <a:gd name="T39" fmla="*/ 19 h 37"/>
                <a:gd name="T40" fmla="*/ 4 w 62"/>
                <a:gd name="T41" fmla="*/ 24 h 37"/>
                <a:gd name="T42" fmla="*/ 1 w 62"/>
                <a:gd name="T43" fmla="*/ 28 h 37"/>
                <a:gd name="T44" fmla="*/ 9 w 62"/>
                <a:gd name="T45"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37">
                  <a:moveTo>
                    <a:pt x="9" y="30"/>
                  </a:moveTo>
                  <a:cubicBezTo>
                    <a:pt x="11" y="31"/>
                    <a:pt x="14" y="35"/>
                    <a:pt x="16" y="36"/>
                  </a:cubicBezTo>
                  <a:cubicBezTo>
                    <a:pt x="18" y="37"/>
                    <a:pt x="18" y="37"/>
                    <a:pt x="19" y="36"/>
                  </a:cubicBezTo>
                  <a:cubicBezTo>
                    <a:pt x="21" y="35"/>
                    <a:pt x="23" y="34"/>
                    <a:pt x="26" y="34"/>
                  </a:cubicBezTo>
                  <a:cubicBezTo>
                    <a:pt x="28" y="34"/>
                    <a:pt x="31" y="34"/>
                    <a:pt x="32" y="32"/>
                  </a:cubicBezTo>
                  <a:cubicBezTo>
                    <a:pt x="33" y="30"/>
                    <a:pt x="32" y="27"/>
                    <a:pt x="34" y="25"/>
                  </a:cubicBezTo>
                  <a:cubicBezTo>
                    <a:pt x="37" y="24"/>
                    <a:pt x="39" y="22"/>
                    <a:pt x="40" y="21"/>
                  </a:cubicBezTo>
                  <a:cubicBezTo>
                    <a:pt x="40" y="20"/>
                    <a:pt x="49" y="17"/>
                    <a:pt x="52" y="15"/>
                  </a:cubicBezTo>
                  <a:cubicBezTo>
                    <a:pt x="55" y="14"/>
                    <a:pt x="62" y="12"/>
                    <a:pt x="61" y="11"/>
                  </a:cubicBezTo>
                  <a:cubicBezTo>
                    <a:pt x="59" y="10"/>
                    <a:pt x="54" y="6"/>
                    <a:pt x="52" y="5"/>
                  </a:cubicBezTo>
                  <a:cubicBezTo>
                    <a:pt x="50" y="4"/>
                    <a:pt x="46" y="3"/>
                    <a:pt x="44" y="3"/>
                  </a:cubicBezTo>
                  <a:cubicBezTo>
                    <a:pt x="43" y="4"/>
                    <a:pt x="41" y="5"/>
                    <a:pt x="40" y="5"/>
                  </a:cubicBezTo>
                  <a:cubicBezTo>
                    <a:pt x="40" y="5"/>
                    <a:pt x="39" y="4"/>
                    <a:pt x="37" y="3"/>
                  </a:cubicBezTo>
                  <a:cubicBezTo>
                    <a:pt x="34" y="3"/>
                    <a:pt x="28" y="0"/>
                    <a:pt x="26" y="0"/>
                  </a:cubicBezTo>
                  <a:cubicBezTo>
                    <a:pt x="24" y="0"/>
                    <a:pt x="10" y="2"/>
                    <a:pt x="9" y="2"/>
                  </a:cubicBezTo>
                  <a:cubicBezTo>
                    <a:pt x="8" y="3"/>
                    <a:pt x="12" y="6"/>
                    <a:pt x="12" y="8"/>
                  </a:cubicBezTo>
                  <a:cubicBezTo>
                    <a:pt x="12" y="9"/>
                    <a:pt x="11" y="10"/>
                    <a:pt x="10" y="12"/>
                  </a:cubicBezTo>
                  <a:cubicBezTo>
                    <a:pt x="9" y="13"/>
                    <a:pt x="7" y="14"/>
                    <a:pt x="8" y="16"/>
                  </a:cubicBezTo>
                  <a:cubicBezTo>
                    <a:pt x="9" y="17"/>
                    <a:pt x="9" y="18"/>
                    <a:pt x="8" y="18"/>
                  </a:cubicBezTo>
                  <a:cubicBezTo>
                    <a:pt x="7" y="18"/>
                    <a:pt x="6" y="19"/>
                    <a:pt x="6" y="19"/>
                  </a:cubicBezTo>
                  <a:cubicBezTo>
                    <a:pt x="6" y="20"/>
                    <a:pt x="4" y="24"/>
                    <a:pt x="4" y="24"/>
                  </a:cubicBezTo>
                  <a:cubicBezTo>
                    <a:pt x="3" y="25"/>
                    <a:pt x="0" y="28"/>
                    <a:pt x="1" y="28"/>
                  </a:cubicBezTo>
                  <a:cubicBezTo>
                    <a:pt x="2" y="28"/>
                    <a:pt x="7" y="29"/>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491"/>
            <p:cNvSpPr/>
            <p:nvPr/>
          </p:nvSpPr>
          <p:spPr bwMode="auto">
            <a:xfrm>
              <a:off x="4775" y="1113"/>
              <a:ext cx="9" cy="8"/>
            </a:xfrm>
            <a:custGeom>
              <a:avLst/>
              <a:gdLst>
                <a:gd name="T0" fmla="*/ 4 w 7"/>
                <a:gd name="T1" fmla="*/ 5 h 6"/>
                <a:gd name="T2" fmla="*/ 7 w 7"/>
                <a:gd name="T3" fmla="*/ 4 h 6"/>
                <a:gd name="T4" fmla="*/ 4 w 7"/>
                <a:gd name="T5" fmla="*/ 0 h 6"/>
                <a:gd name="T6" fmla="*/ 1 w 7"/>
                <a:gd name="T7" fmla="*/ 3 h 6"/>
                <a:gd name="T8" fmla="*/ 4 w 7"/>
                <a:gd name="T9" fmla="*/ 5 h 6"/>
              </a:gdLst>
              <a:ahLst/>
              <a:cxnLst>
                <a:cxn ang="0">
                  <a:pos x="T0" y="T1"/>
                </a:cxn>
                <a:cxn ang="0">
                  <a:pos x="T2" y="T3"/>
                </a:cxn>
                <a:cxn ang="0">
                  <a:pos x="T4" y="T5"/>
                </a:cxn>
                <a:cxn ang="0">
                  <a:pos x="T6" y="T7"/>
                </a:cxn>
                <a:cxn ang="0">
                  <a:pos x="T8" y="T9"/>
                </a:cxn>
              </a:cxnLst>
              <a:rect l="0" t="0" r="r" b="b"/>
              <a:pathLst>
                <a:path w="7" h="6">
                  <a:moveTo>
                    <a:pt x="4" y="5"/>
                  </a:moveTo>
                  <a:cubicBezTo>
                    <a:pt x="6" y="6"/>
                    <a:pt x="6" y="4"/>
                    <a:pt x="7" y="4"/>
                  </a:cubicBezTo>
                  <a:cubicBezTo>
                    <a:pt x="7" y="3"/>
                    <a:pt x="4" y="0"/>
                    <a:pt x="4" y="0"/>
                  </a:cubicBezTo>
                  <a:cubicBezTo>
                    <a:pt x="3" y="0"/>
                    <a:pt x="1" y="2"/>
                    <a:pt x="1" y="3"/>
                  </a:cubicBezTo>
                  <a:cubicBezTo>
                    <a:pt x="0" y="4"/>
                    <a:pt x="1" y="5"/>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492"/>
            <p:cNvSpPr/>
            <p:nvPr/>
          </p:nvSpPr>
          <p:spPr bwMode="auto">
            <a:xfrm>
              <a:off x="4676" y="1085"/>
              <a:ext cx="95" cy="46"/>
            </a:xfrm>
            <a:custGeom>
              <a:avLst/>
              <a:gdLst>
                <a:gd name="T0" fmla="*/ 16 w 69"/>
                <a:gd name="T1" fmla="*/ 11 h 33"/>
                <a:gd name="T2" fmla="*/ 10 w 69"/>
                <a:gd name="T3" fmla="*/ 12 h 33"/>
                <a:gd name="T4" fmla="*/ 6 w 69"/>
                <a:gd name="T5" fmla="*/ 14 h 33"/>
                <a:gd name="T6" fmla="*/ 15 w 69"/>
                <a:gd name="T7" fmla="*/ 16 h 33"/>
                <a:gd name="T8" fmla="*/ 5 w 69"/>
                <a:gd name="T9" fmla="*/ 17 h 33"/>
                <a:gd name="T10" fmla="*/ 3 w 69"/>
                <a:gd name="T11" fmla="*/ 19 h 33"/>
                <a:gd name="T12" fmla="*/ 13 w 69"/>
                <a:gd name="T13" fmla="*/ 18 h 33"/>
                <a:gd name="T14" fmla="*/ 9 w 69"/>
                <a:gd name="T15" fmla="*/ 21 h 33"/>
                <a:gd name="T16" fmla="*/ 2 w 69"/>
                <a:gd name="T17" fmla="*/ 21 h 33"/>
                <a:gd name="T18" fmla="*/ 1 w 69"/>
                <a:gd name="T19" fmla="*/ 24 h 33"/>
                <a:gd name="T20" fmla="*/ 7 w 69"/>
                <a:gd name="T21" fmla="*/ 24 h 33"/>
                <a:gd name="T22" fmla="*/ 10 w 69"/>
                <a:gd name="T23" fmla="*/ 26 h 33"/>
                <a:gd name="T24" fmla="*/ 11 w 69"/>
                <a:gd name="T25" fmla="*/ 25 h 33"/>
                <a:gd name="T26" fmla="*/ 13 w 69"/>
                <a:gd name="T27" fmla="*/ 25 h 33"/>
                <a:gd name="T28" fmla="*/ 17 w 69"/>
                <a:gd name="T29" fmla="*/ 24 h 33"/>
                <a:gd name="T30" fmla="*/ 21 w 69"/>
                <a:gd name="T31" fmla="*/ 21 h 33"/>
                <a:gd name="T32" fmla="*/ 22 w 69"/>
                <a:gd name="T33" fmla="*/ 22 h 33"/>
                <a:gd name="T34" fmla="*/ 23 w 69"/>
                <a:gd name="T35" fmla="*/ 24 h 33"/>
                <a:gd name="T36" fmla="*/ 30 w 69"/>
                <a:gd name="T37" fmla="*/ 23 h 33"/>
                <a:gd name="T38" fmla="*/ 36 w 69"/>
                <a:gd name="T39" fmla="*/ 23 h 33"/>
                <a:gd name="T40" fmla="*/ 33 w 69"/>
                <a:gd name="T41" fmla="*/ 25 h 33"/>
                <a:gd name="T42" fmla="*/ 25 w 69"/>
                <a:gd name="T43" fmla="*/ 26 h 33"/>
                <a:gd name="T44" fmla="*/ 19 w 69"/>
                <a:gd name="T45" fmla="*/ 29 h 33"/>
                <a:gd name="T46" fmla="*/ 22 w 69"/>
                <a:gd name="T47" fmla="*/ 32 h 33"/>
                <a:gd name="T48" fmla="*/ 35 w 69"/>
                <a:gd name="T49" fmla="*/ 30 h 33"/>
                <a:gd name="T50" fmla="*/ 41 w 69"/>
                <a:gd name="T51" fmla="*/ 28 h 33"/>
                <a:gd name="T52" fmla="*/ 49 w 69"/>
                <a:gd name="T53" fmla="*/ 25 h 33"/>
                <a:gd name="T54" fmla="*/ 52 w 69"/>
                <a:gd name="T55" fmla="*/ 26 h 33"/>
                <a:gd name="T56" fmla="*/ 55 w 69"/>
                <a:gd name="T57" fmla="*/ 25 h 33"/>
                <a:gd name="T58" fmla="*/ 58 w 69"/>
                <a:gd name="T59" fmla="*/ 25 h 33"/>
                <a:gd name="T60" fmla="*/ 66 w 69"/>
                <a:gd name="T61" fmla="*/ 23 h 33"/>
                <a:gd name="T62" fmla="*/ 68 w 69"/>
                <a:gd name="T63" fmla="*/ 19 h 33"/>
                <a:gd name="T64" fmla="*/ 67 w 69"/>
                <a:gd name="T65" fmla="*/ 14 h 33"/>
                <a:gd name="T66" fmla="*/ 62 w 69"/>
                <a:gd name="T67" fmla="*/ 14 h 33"/>
                <a:gd name="T68" fmla="*/ 61 w 69"/>
                <a:gd name="T69" fmla="*/ 16 h 33"/>
                <a:gd name="T70" fmla="*/ 59 w 69"/>
                <a:gd name="T71" fmla="*/ 16 h 33"/>
                <a:gd name="T72" fmla="*/ 55 w 69"/>
                <a:gd name="T73" fmla="*/ 13 h 33"/>
                <a:gd name="T74" fmla="*/ 53 w 69"/>
                <a:gd name="T75" fmla="*/ 13 h 33"/>
                <a:gd name="T76" fmla="*/ 52 w 69"/>
                <a:gd name="T77" fmla="*/ 12 h 33"/>
                <a:gd name="T78" fmla="*/ 52 w 69"/>
                <a:gd name="T79" fmla="*/ 9 h 33"/>
                <a:gd name="T80" fmla="*/ 50 w 69"/>
                <a:gd name="T81" fmla="*/ 4 h 33"/>
                <a:gd name="T82" fmla="*/ 44 w 69"/>
                <a:gd name="T83" fmla="*/ 7 h 33"/>
                <a:gd name="T84" fmla="*/ 42 w 69"/>
                <a:gd name="T85" fmla="*/ 9 h 33"/>
                <a:gd name="T86" fmla="*/ 47 w 69"/>
                <a:gd name="T87" fmla="*/ 12 h 33"/>
                <a:gd name="T88" fmla="*/ 44 w 69"/>
                <a:gd name="T89" fmla="*/ 15 h 33"/>
                <a:gd name="T90" fmla="*/ 47 w 69"/>
                <a:gd name="T91" fmla="*/ 17 h 33"/>
                <a:gd name="T92" fmla="*/ 41 w 69"/>
                <a:gd name="T93" fmla="*/ 20 h 33"/>
                <a:gd name="T94" fmla="*/ 36 w 69"/>
                <a:gd name="T95" fmla="*/ 20 h 33"/>
                <a:gd name="T96" fmla="*/ 34 w 69"/>
                <a:gd name="T97" fmla="*/ 17 h 33"/>
                <a:gd name="T98" fmla="*/ 32 w 69"/>
                <a:gd name="T99" fmla="*/ 16 h 33"/>
                <a:gd name="T100" fmla="*/ 26 w 69"/>
                <a:gd name="T101" fmla="*/ 12 h 33"/>
                <a:gd name="T102" fmla="*/ 21 w 69"/>
                <a:gd name="T103" fmla="*/ 12 h 33"/>
                <a:gd name="T104" fmla="*/ 19 w 69"/>
                <a:gd name="T105" fmla="*/ 8 h 33"/>
                <a:gd name="T106" fmla="*/ 11 w 69"/>
                <a:gd name="T107" fmla="*/ 9 h 33"/>
                <a:gd name="T108" fmla="*/ 16 w 69"/>
                <a:gd name="T10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33">
                  <a:moveTo>
                    <a:pt x="16" y="11"/>
                  </a:moveTo>
                  <a:cubicBezTo>
                    <a:pt x="18" y="12"/>
                    <a:pt x="11" y="12"/>
                    <a:pt x="10" y="12"/>
                  </a:cubicBezTo>
                  <a:cubicBezTo>
                    <a:pt x="8" y="12"/>
                    <a:pt x="7" y="13"/>
                    <a:pt x="6" y="14"/>
                  </a:cubicBezTo>
                  <a:cubicBezTo>
                    <a:pt x="5" y="16"/>
                    <a:pt x="13" y="16"/>
                    <a:pt x="15" y="16"/>
                  </a:cubicBezTo>
                  <a:cubicBezTo>
                    <a:pt x="17" y="16"/>
                    <a:pt x="7" y="17"/>
                    <a:pt x="5" y="17"/>
                  </a:cubicBezTo>
                  <a:cubicBezTo>
                    <a:pt x="3" y="17"/>
                    <a:pt x="2" y="18"/>
                    <a:pt x="3" y="19"/>
                  </a:cubicBezTo>
                  <a:cubicBezTo>
                    <a:pt x="5" y="19"/>
                    <a:pt x="11" y="19"/>
                    <a:pt x="13" y="18"/>
                  </a:cubicBezTo>
                  <a:cubicBezTo>
                    <a:pt x="15" y="18"/>
                    <a:pt x="12" y="20"/>
                    <a:pt x="9" y="21"/>
                  </a:cubicBezTo>
                  <a:cubicBezTo>
                    <a:pt x="6" y="22"/>
                    <a:pt x="4" y="21"/>
                    <a:pt x="2" y="21"/>
                  </a:cubicBezTo>
                  <a:cubicBezTo>
                    <a:pt x="0" y="21"/>
                    <a:pt x="1" y="23"/>
                    <a:pt x="1" y="24"/>
                  </a:cubicBezTo>
                  <a:cubicBezTo>
                    <a:pt x="1" y="25"/>
                    <a:pt x="5" y="24"/>
                    <a:pt x="7" y="24"/>
                  </a:cubicBezTo>
                  <a:cubicBezTo>
                    <a:pt x="9" y="24"/>
                    <a:pt x="8" y="24"/>
                    <a:pt x="10" y="26"/>
                  </a:cubicBezTo>
                  <a:cubicBezTo>
                    <a:pt x="12" y="28"/>
                    <a:pt x="11" y="26"/>
                    <a:pt x="11" y="25"/>
                  </a:cubicBezTo>
                  <a:cubicBezTo>
                    <a:pt x="12" y="24"/>
                    <a:pt x="13" y="25"/>
                    <a:pt x="13" y="25"/>
                  </a:cubicBezTo>
                  <a:cubicBezTo>
                    <a:pt x="13" y="25"/>
                    <a:pt x="16" y="24"/>
                    <a:pt x="17" y="24"/>
                  </a:cubicBezTo>
                  <a:cubicBezTo>
                    <a:pt x="18" y="23"/>
                    <a:pt x="19" y="22"/>
                    <a:pt x="21" y="21"/>
                  </a:cubicBezTo>
                  <a:cubicBezTo>
                    <a:pt x="22" y="20"/>
                    <a:pt x="24" y="21"/>
                    <a:pt x="22" y="22"/>
                  </a:cubicBezTo>
                  <a:cubicBezTo>
                    <a:pt x="21" y="23"/>
                    <a:pt x="21" y="24"/>
                    <a:pt x="23" y="24"/>
                  </a:cubicBezTo>
                  <a:cubicBezTo>
                    <a:pt x="25" y="25"/>
                    <a:pt x="28" y="23"/>
                    <a:pt x="30" y="23"/>
                  </a:cubicBezTo>
                  <a:cubicBezTo>
                    <a:pt x="31" y="23"/>
                    <a:pt x="34" y="23"/>
                    <a:pt x="36" y="23"/>
                  </a:cubicBezTo>
                  <a:cubicBezTo>
                    <a:pt x="38" y="23"/>
                    <a:pt x="36" y="25"/>
                    <a:pt x="33" y="25"/>
                  </a:cubicBezTo>
                  <a:cubicBezTo>
                    <a:pt x="30" y="26"/>
                    <a:pt x="27" y="25"/>
                    <a:pt x="25" y="26"/>
                  </a:cubicBezTo>
                  <a:cubicBezTo>
                    <a:pt x="24" y="28"/>
                    <a:pt x="21" y="28"/>
                    <a:pt x="19" y="29"/>
                  </a:cubicBezTo>
                  <a:cubicBezTo>
                    <a:pt x="16" y="30"/>
                    <a:pt x="20" y="31"/>
                    <a:pt x="22" y="32"/>
                  </a:cubicBezTo>
                  <a:cubicBezTo>
                    <a:pt x="25" y="33"/>
                    <a:pt x="32" y="30"/>
                    <a:pt x="35" y="30"/>
                  </a:cubicBezTo>
                  <a:cubicBezTo>
                    <a:pt x="37" y="29"/>
                    <a:pt x="38" y="29"/>
                    <a:pt x="41" y="28"/>
                  </a:cubicBezTo>
                  <a:cubicBezTo>
                    <a:pt x="44" y="28"/>
                    <a:pt x="47" y="26"/>
                    <a:pt x="49" y="25"/>
                  </a:cubicBezTo>
                  <a:cubicBezTo>
                    <a:pt x="50" y="25"/>
                    <a:pt x="50" y="26"/>
                    <a:pt x="52" y="26"/>
                  </a:cubicBezTo>
                  <a:cubicBezTo>
                    <a:pt x="53" y="27"/>
                    <a:pt x="53" y="26"/>
                    <a:pt x="55" y="25"/>
                  </a:cubicBezTo>
                  <a:cubicBezTo>
                    <a:pt x="57" y="24"/>
                    <a:pt x="56" y="25"/>
                    <a:pt x="58" y="25"/>
                  </a:cubicBezTo>
                  <a:cubicBezTo>
                    <a:pt x="59" y="26"/>
                    <a:pt x="64" y="24"/>
                    <a:pt x="66" y="23"/>
                  </a:cubicBezTo>
                  <a:cubicBezTo>
                    <a:pt x="68" y="22"/>
                    <a:pt x="67" y="19"/>
                    <a:pt x="68" y="19"/>
                  </a:cubicBezTo>
                  <a:cubicBezTo>
                    <a:pt x="69" y="18"/>
                    <a:pt x="68" y="15"/>
                    <a:pt x="67" y="14"/>
                  </a:cubicBezTo>
                  <a:cubicBezTo>
                    <a:pt x="65" y="14"/>
                    <a:pt x="64" y="14"/>
                    <a:pt x="62" y="14"/>
                  </a:cubicBezTo>
                  <a:cubicBezTo>
                    <a:pt x="60" y="14"/>
                    <a:pt x="61" y="16"/>
                    <a:pt x="61" y="16"/>
                  </a:cubicBezTo>
                  <a:cubicBezTo>
                    <a:pt x="61" y="17"/>
                    <a:pt x="60" y="16"/>
                    <a:pt x="59" y="16"/>
                  </a:cubicBezTo>
                  <a:cubicBezTo>
                    <a:pt x="58" y="16"/>
                    <a:pt x="55" y="15"/>
                    <a:pt x="55" y="13"/>
                  </a:cubicBezTo>
                  <a:cubicBezTo>
                    <a:pt x="55" y="12"/>
                    <a:pt x="53" y="13"/>
                    <a:pt x="53" y="13"/>
                  </a:cubicBezTo>
                  <a:cubicBezTo>
                    <a:pt x="52" y="13"/>
                    <a:pt x="51" y="12"/>
                    <a:pt x="52" y="12"/>
                  </a:cubicBezTo>
                  <a:cubicBezTo>
                    <a:pt x="53" y="11"/>
                    <a:pt x="53" y="10"/>
                    <a:pt x="52" y="9"/>
                  </a:cubicBezTo>
                  <a:cubicBezTo>
                    <a:pt x="51" y="8"/>
                    <a:pt x="51" y="7"/>
                    <a:pt x="50" y="4"/>
                  </a:cubicBezTo>
                  <a:cubicBezTo>
                    <a:pt x="49" y="0"/>
                    <a:pt x="45" y="5"/>
                    <a:pt x="44" y="7"/>
                  </a:cubicBezTo>
                  <a:cubicBezTo>
                    <a:pt x="44" y="8"/>
                    <a:pt x="44" y="8"/>
                    <a:pt x="42" y="9"/>
                  </a:cubicBezTo>
                  <a:cubicBezTo>
                    <a:pt x="41" y="10"/>
                    <a:pt x="45" y="11"/>
                    <a:pt x="47" y="12"/>
                  </a:cubicBezTo>
                  <a:cubicBezTo>
                    <a:pt x="49" y="14"/>
                    <a:pt x="47" y="14"/>
                    <a:pt x="44" y="15"/>
                  </a:cubicBezTo>
                  <a:cubicBezTo>
                    <a:pt x="41" y="15"/>
                    <a:pt x="44" y="15"/>
                    <a:pt x="47" y="17"/>
                  </a:cubicBezTo>
                  <a:cubicBezTo>
                    <a:pt x="49" y="18"/>
                    <a:pt x="44" y="20"/>
                    <a:pt x="41" y="20"/>
                  </a:cubicBezTo>
                  <a:cubicBezTo>
                    <a:pt x="37" y="20"/>
                    <a:pt x="38" y="20"/>
                    <a:pt x="36" y="20"/>
                  </a:cubicBezTo>
                  <a:cubicBezTo>
                    <a:pt x="35" y="20"/>
                    <a:pt x="35" y="18"/>
                    <a:pt x="34" y="17"/>
                  </a:cubicBezTo>
                  <a:cubicBezTo>
                    <a:pt x="34" y="16"/>
                    <a:pt x="33" y="16"/>
                    <a:pt x="32" y="16"/>
                  </a:cubicBezTo>
                  <a:cubicBezTo>
                    <a:pt x="32" y="15"/>
                    <a:pt x="28" y="12"/>
                    <a:pt x="26" y="12"/>
                  </a:cubicBezTo>
                  <a:cubicBezTo>
                    <a:pt x="24" y="11"/>
                    <a:pt x="22" y="12"/>
                    <a:pt x="21" y="12"/>
                  </a:cubicBezTo>
                  <a:cubicBezTo>
                    <a:pt x="19" y="12"/>
                    <a:pt x="19" y="9"/>
                    <a:pt x="19" y="8"/>
                  </a:cubicBezTo>
                  <a:cubicBezTo>
                    <a:pt x="18" y="7"/>
                    <a:pt x="13" y="8"/>
                    <a:pt x="11" y="9"/>
                  </a:cubicBezTo>
                  <a:cubicBezTo>
                    <a:pt x="9" y="10"/>
                    <a:pt x="14" y="11"/>
                    <a:pt x="1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493"/>
            <p:cNvSpPr/>
            <p:nvPr/>
          </p:nvSpPr>
          <p:spPr bwMode="auto">
            <a:xfrm>
              <a:off x="4660" y="1103"/>
              <a:ext cx="17" cy="11"/>
            </a:xfrm>
            <a:custGeom>
              <a:avLst/>
              <a:gdLst>
                <a:gd name="T0" fmla="*/ 1 w 12"/>
                <a:gd name="T1" fmla="*/ 6 h 8"/>
                <a:gd name="T2" fmla="*/ 7 w 12"/>
                <a:gd name="T3" fmla="*/ 6 h 8"/>
                <a:gd name="T4" fmla="*/ 11 w 12"/>
                <a:gd name="T5" fmla="*/ 1 h 8"/>
                <a:gd name="T6" fmla="*/ 1 w 12"/>
                <a:gd name="T7" fmla="*/ 6 h 8"/>
              </a:gdLst>
              <a:ahLst/>
              <a:cxnLst>
                <a:cxn ang="0">
                  <a:pos x="T0" y="T1"/>
                </a:cxn>
                <a:cxn ang="0">
                  <a:pos x="T2" y="T3"/>
                </a:cxn>
                <a:cxn ang="0">
                  <a:pos x="T4" y="T5"/>
                </a:cxn>
                <a:cxn ang="0">
                  <a:pos x="T6" y="T7"/>
                </a:cxn>
              </a:cxnLst>
              <a:rect l="0" t="0" r="r" b="b"/>
              <a:pathLst>
                <a:path w="12" h="8">
                  <a:moveTo>
                    <a:pt x="1" y="6"/>
                  </a:moveTo>
                  <a:cubicBezTo>
                    <a:pt x="2" y="6"/>
                    <a:pt x="6" y="8"/>
                    <a:pt x="7" y="6"/>
                  </a:cubicBezTo>
                  <a:cubicBezTo>
                    <a:pt x="8" y="5"/>
                    <a:pt x="12" y="0"/>
                    <a:pt x="11" y="1"/>
                  </a:cubicBezTo>
                  <a:cubicBezTo>
                    <a:pt x="9" y="1"/>
                    <a:pt x="0" y="5"/>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494"/>
            <p:cNvSpPr/>
            <p:nvPr/>
          </p:nvSpPr>
          <p:spPr bwMode="auto">
            <a:xfrm>
              <a:off x="4633" y="1080"/>
              <a:ext cx="59" cy="27"/>
            </a:xfrm>
            <a:custGeom>
              <a:avLst/>
              <a:gdLst>
                <a:gd name="T0" fmla="*/ 2 w 43"/>
                <a:gd name="T1" fmla="*/ 15 h 20"/>
                <a:gd name="T2" fmla="*/ 1 w 43"/>
                <a:gd name="T3" fmla="*/ 18 h 20"/>
                <a:gd name="T4" fmla="*/ 4 w 43"/>
                <a:gd name="T5" fmla="*/ 19 h 20"/>
                <a:gd name="T6" fmla="*/ 7 w 43"/>
                <a:gd name="T7" fmla="*/ 18 h 20"/>
                <a:gd name="T8" fmla="*/ 11 w 43"/>
                <a:gd name="T9" fmla="*/ 17 h 20"/>
                <a:gd name="T10" fmla="*/ 13 w 43"/>
                <a:gd name="T11" fmla="*/ 18 h 20"/>
                <a:gd name="T12" fmla="*/ 17 w 43"/>
                <a:gd name="T13" fmla="*/ 19 h 20"/>
                <a:gd name="T14" fmla="*/ 19 w 43"/>
                <a:gd name="T15" fmla="*/ 17 h 20"/>
                <a:gd name="T16" fmla="*/ 21 w 43"/>
                <a:gd name="T17" fmla="*/ 15 h 20"/>
                <a:gd name="T18" fmla="*/ 23 w 43"/>
                <a:gd name="T19" fmla="*/ 16 h 20"/>
                <a:gd name="T20" fmla="*/ 24 w 43"/>
                <a:gd name="T21" fmla="*/ 12 h 20"/>
                <a:gd name="T22" fmla="*/ 24 w 43"/>
                <a:gd name="T23" fmla="*/ 11 h 20"/>
                <a:gd name="T24" fmla="*/ 26 w 43"/>
                <a:gd name="T25" fmla="*/ 10 h 20"/>
                <a:gd name="T26" fmla="*/ 29 w 43"/>
                <a:gd name="T27" fmla="*/ 9 h 20"/>
                <a:gd name="T28" fmla="*/ 29 w 43"/>
                <a:gd name="T29" fmla="*/ 14 h 20"/>
                <a:gd name="T30" fmla="*/ 34 w 43"/>
                <a:gd name="T31" fmla="*/ 14 h 20"/>
                <a:gd name="T32" fmla="*/ 35 w 43"/>
                <a:gd name="T33" fmla="*/ 11 h 20"/>
                <a:gd name="T34" fmla="*/ 40 w 43"/>
                <a:gd name="T35" fmla="*/ 10 h 20"/>
                <a:gd name="T36" fmla="*/ 39 w 43"/>
                <a:gd name="T37" fmla="*/ 9 h 20"/>
                <a:gd name="T38" fmla="*/ 40 w 43"/>
                <a:gd name="T39" fmla="*/ 8 h 20"/>
                <a:gd name="T40" fmla="*/ 39 w 43"/>
                <a:gd name="T41" fmla="*/ 5 h 20"/>
                <a:gd name="T42" fmla="*/ 41 w 43"/>
                <a:gd name="T43" fmla="*/ 2 h 20"/>
                <a:gd name="T44" fmla="*/ 36 w 43"/>
                <a:gd name="T45" fmla="*/ 0 h 20"/>
                <a:gd name="T46" fmla="*/ 35 w 43"/>
                <a:gd name="T47" fmla="*/ 2 h 20"/>
                <a:gd name="T48" fmla="*/ 23 w 43"/>
                <a:gd name="T49" fmla="*/ 2 h 20"/>
                <a:gd name="T50" fmla="*/ 13 w 43"/>
                <a:gd name="T51" fmla="*/ 9 h 20"/>
                <a:gd name="T52" fmla="*/ 9 w 43"/>
                <a:gd name="T53" fmla="*/ 13 h 20"/>
                <a:gd name="T54" fmla="*/ 3 w 43"/>
                <a:gd name="T55" fmla="*/ 14 h 20"/>
                <a:gd name="T56" fmla="*/ 2 w 43"/>
                <a:gd name="T57"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20">
                  <a:moveTo>
                    <a:pt x="2" y="15"/>
                  </a:moveTo>
                  <a:cubicBezTo>
                    <a:pt x="4" y="15"/>
                    <a:pt x="2" y="16"/>
                    <a:pt x="1" y="18"/>
                  </a:cubicBezTo>
                  <a:cubicBezTo>
                    <a:pt x="0" y="20"/>
                    <a:pt x="2" y="19"/>
                    <a:pt x="4" y="19"/>
                  </a:cubicBezTo>
                  <a:cubicBezTo>
                    <a:pt x="5" y="18"/>
                    <a:pt x="6" y="18"/>
                    <a:pt x="7" y="18"/>
                  </a:cubicBezTo>
                  <a:cubicBezTo>
                    <a:pt x="9" y="19"/>
                    <a:pt x="10" y="18"/>
                    <a:pt x="11" y="17"/>
                  </a:cubicBezTo>
                  <a:cubicBezTo>
                    <a:pt x="13" y="16"/>
                    <a:pt x="12" y="17"/>
                    <a:pt x="13" y="18"/>
                  </a:cubicBezTo>
                  <a:cubicBezTo>
                    <a:pt x="14" y="20"/>
                    <a:pt x="15" y="19"/>
                    <a:pt x="17" y="19"/>
                  </a:cubicBezTo>
                  <a:cubicBezTo>
                    <a:pt x="19" y="19"/>
                    <a:pt x="19" y="18"/>
                    <a:pt x="19" y="17"/>
                  </a:cubicBezTo>
                  <a:cubicBezTo>
                    <a:pt x="19" y="16"/>
                    <a:pt x="20" y="15"/>
                    <a:pt x="21" y="15"/>
                  </a:cubicBezTo>
                  <a:cubicBezTo>
                    <a:pt x="21" y="16"/>
                    <a:pt x="22" y="17"/>
                    <a:pt x="23" y="16"/>
                  </a:cubicBezTo>
                  <a:cubicBezTo>
                    <a:pt x="24" y="15"/>
                    <a:pt x="24" y="14"/>
                    <a:pt x="24" y="12"/>
                  </a:cubicBezTo>
                  <a:cubicBezTo>
                    <a:pt x="24" y="10"/>
                    <a:pt x="24" y="10"/>
                    <a:pt x="24" y="11"/>
                  </a:cubicBezTo>
                  <a:cubicBezTo>
                    <a:pt x="24" y="11"/>
                    <a:pt x="26" y="11"/>
                    <a:pt x="26" y="10"/>
                  </a:cubicBezTo>
                  <a:cubicBezTo>
                    <a:pt x="26" y="9"/>
                    <a:pt x="27" y="8"/>
                    <a:pt x="29" y="9"/>
                  </a:cubicBezTo>
                  <a:cubicBezTo>
                    <a:pt x="31" y="10"/>
                    <a:pt x="29" y="11"/>
                    <a:pt x="29" y="14"/>
                  </a:cubicBezTo>
                  <a:cubicBezTo>
                    <a:pt x="28" y="16"/>
                    <a:pt x="33" y="14"/>
                    <a:pt x="34" y="14"/>
                  </a:cubicBezTo>
                  <a:cubicBezTo>
                    <a:pt x="36" y="12"/>
                    <a:pt x="35" y="11"/>
                    <a:pt x="35" y="11"/>
                  </a:cubicBezTo>
                  <a:cubicBezTo>
                    <a:pt x="35" y="11"/>
                    <a:pt x="38" y="11"/>
                    <a:pt x="40" y="10"/>
                  </a:cubicBezTo>
                  <a:cubicBezTo>
                    <a:pt x="41" y="10"/>
                    <a:pt x="39" y="9"/>
                    <a:pt x="39" y="9"/>
                  </a:cubicBezTo>
                  <a:cubicBezTo>
                    <a:pt x="39" y="8"/>
                    <a:pt x="39" y="8"/>
                    <a:pt x="40" y="8"/>
                  </a:cubicBezTo>
                  <a:cubicBezTo>
                    <a:pt x="41" y="7"/>
                    <a:pt x="40" y="5"/>
                    <a:pt x="39" y="5"/>
                  </a:cubicBezTo>
                  <a:cubicBezTo>
                    <a:pt x="38" y="4"/>
                    <a:pt x="40" y="3"/>
                    <a:pt x="41" y="2"/>
                  </a:cubicBezTo>
                  <a:cubicBezTo>
                    <a:pt x="43" y="1"/>
                    <a:pt x="38" y="0"/>
                    <a:pt x="36" y="0"/>
                  </a:cubicBezTo>
                  <a:cubicBezTo>
                    <a:pt x="34" y="0"/>
                    <a:pt x="35" y="1"/>
                    <a:pt x="35" y="2"/>
                  </a:cubicBezTo>
                  <a:cubicBezTo>
                    <a:pt x="35" y="4"/>
                    <a:pt x="29" y="3"/>
                    <a:pt x="23" y="2"/>
                  </a:cubicBezTo>
                  <a:cubicBezTo>
                    <a:pt x="18" y="2"/>
                    <a:pt x="16" y="8"/>
                    <a:pt x="13" y="9"/>
                  </a:cubicBezTo>
                  <a:cubicBezTo>
                    <a:pt x="10" y="11"/>
                    <a:pt x="11" y="12"/>
                    <a:pt x="9" y="13"/>
                  </a:cubicBezTo>
                  <a:cubicBezTo>
                    <a:pt x="7" y="14"/>
                    <a:pt x="5" y="13"/>
                    <a:pt x="3" y="14"/>
                  </a:cubicBezTo>
                  <a:cubicBezTo>
                    <a:pt x="0" y="15"/>
                    <a:pt x="0" y="16"/>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495"/>
            <p:cNvSpPr/>
            <p:nvPr/>
          </p:nvSpPr>
          <p:spPr bwMode="auto">
            <a:xfrm>
              <a:off x="4696" y="1091"/>
              <a:ext cx="13" cy="2"/>
            </a:xfrm>
            <a:custGeom>
              <a:avLst/>
              <a:gdLst>
                <a:gd name="T0" fmla="*/ 3 w 9"/>
                <a:gd name="T1" fmla="*/ 0 h 2"/>
                <a:gd name="T2" fmla="*/ 7 w 9"/>
                <a:gd name="T3" fmla="*/ 2 h 2"/>
                <a:gd name="T4" fmla="*/ 3 w 9"/>
                <a:gd name="T5" fmla="*/ 0 h 2"/>
              </a:gdLst>
              <a:ahLst/>
              <a:cxnLst>
                <a:cxn ang="0">
                  <a:pos x="T0" y="T1"/>
                </a:cxn>
                <a:cxn ang="0">
                  <a:pos x="T2" y="T3"/>
                </a:cxn>
                <a:cxn ang="0">
                  <a:pos x="T4" y="T5"/>
                </a:cxn>
              </a:cxnLst>
              <a:rect l="0" t="0" r="r" b="b"/>
              <a:pathLst>
                <a:path w="9" h="2">
                  <a:moveTo>
                    <a:pt x="3" y="0"/>
                  </a:moveTo>
                  <a:cubicBezTo>
                    <a:pt x="0" y="1"/>
                    <a:pt x="4" y="2"/>
                    <a:pt x="7" y="2"/>
                  </a:cubicBezTo>
                  <a:cubicBezTo>
                    <a:pt x="9" y="2"/>
                    <a:pt x="5"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96"/>
            <p:cNvSpPr/>
            <p:nvPr/>
          </p:nvSpPr>
          <p:spPr bwMode="auto">
            <a:xfrm>
              <a:off x="4709" y="1069"/>
              <a:ext cx="30" cy="15"/>
            </a:xfrm>
            <a:custGeom>
              <a:avLst/>
              <a:gdLst>
                <a:gd name="T0" fmla="*/ 7 w 22"/>
                <a:gd name="T1" fmla="*/ 10 h 11"/>
                <a:gd name="T2" fmla="*/ 17 w 22"/>
                <a:gd name="T3" fmla="*/ 7 h 11"/>
                <a:gd name="T4" fmla="*/ 15 w 22"/>
                <a:gd name="T5" fmla="*/ 5 h 11"/>
                <a:gd name="T6" fmla="*/ 19 w 22"/>
                <a:gd name="T7" fmla="*/ 3 h 11"/>
                <a:gd name="T8" fmla="*/ 19 w 22"/>
                <a:gd name="T9" fmla="*/ 0 h 11"/>
                <a:gd name="T10" fmla="*/ 4 w 22"/>
                <a:gd name="T11" fmla="*/ 3 h 11"/>
                <a:gd name="T12" fmla="*/ 0 w 22"/>
                <a:gd name="T13" fmla="*/ 6 h 11"/>
                <a:gd name="T14" fmla="*/ 7 w 22"/>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1">
                  <a:moveTo>
                    <a:pt x="7" y="10"/>
                  </a:moveTo>
                  <a:cubicBezTo>
                    <a:pt x="9" y="11"/>
                    <a:pt x="15" y="8"/>
                    <a:pt x="17" y="7"/>
                  </a:cubicBezTo>
                  <a:cubicBezTo>
                    <a:pt x="19" y="7"/>
                    <a:pt x="17" y="5"/>
                    <a:pt x="15" y="5"/>
                  </a:cubicBezTo>
                  <a:cubicBezTo>
                    <a:pt x="14" y="5"/>
                    <a:pt x="15" y="3"/>
                    <a:pt x="19" y="3"/>
                  </a:cubicBezTo>
                  <a:cubicBezTo>
                    <a:pt x="22" y="3"/>
                    <a:pt x="21" y="1"/>
                    <a:pt x="19" y="0"/>
                  </a:cubicBezTo>
                  <a:cubicBezTo>
                    <a:pt x="16" y="0"/>
                    <a:pt x="5" y="2"/>
                    <a:pt x="4" y="3"/>
                  </a:cubicBezTo>
                  <a:cubicBezTo>
                    <a:pt x="2" y="3"/>
                    <a:pt x="0" y="4"/>
                    <a:pt x="0" y="6"/>
                  </a:cubicBezTo>
                  <a:cubicBezTo>
                    <a:pt x="0" y="7"/>
                    <a:pt x="5"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497"/>
            <p:cNvSpPr/>
            <p:nvPr/>
          </p:nvSpPr>
          <p:spPr bwMode="auto">
            <a:xfrm>
              <a:off x="4692" y="1071"/>
              <a:ext cx="12" cy="7"/>
            </a:xfrm>
            <a:custGeom>
              <a:avLst/>
              <a:gdLst>
                <a:gd name="T0" fmla="*/ 7 w 9"/>
                <a:gd name="T1" fmla="*/ 4 h 5"/>
                <a:gd name="T2" fmla="*/ 4 w 9"/>
                <a:gd name="T3" fmla="*/ 0 h 5"/>
                <a:gd name="T4" fmla="*/ 7 w 9"/>
                <a:gd name="T5" fmla="*/ 4 h 5"/>
              </a:gdLst>
              <a:ahLst/>
              <a:cxnLst>
                <a:cxn ang="0">
                  <a:pos x="T0" y="T1"/>
                </a:cxn>
                <a:cxn ang="0">
                  <a:pos x="T2" y="T3"/>
                </a:cxn>
                <a:cxn ang="0">
                  <a:pos x="T4" y="T5"/>
                </a:cxn>
              </a:cxnLst>
              <a:rect l="0" t="0" r="r" b="b"/>
              <a:pathLst>
                <a:path w="9" h="5">
                  <a:moveTo>
                    <a:pt x="7" y="4"/>
                  </a:moveTo>
                  <a:cubicBezTo>
                    <a:pt x="9" y="4"/>
                    <a:pt x="7" y="0"/>
                    <a:pt x="4" y="0"/>
                  </a:cubicBezTo>
                  <a:cubicBezTo>
                    <a:pt x="0" y="0"/>
                    <a:pt x="5" y="5"/>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498"/>
            <p:cNvSpPr/>
            <p:nvPr/>
          </p:nvSpPr>
          <p:spPr bwMode="auto">
            <a:xfrm>
              <a:off x="4710" y="1058"/>
              <a:ext cx="32" cy="9"/>
            </a:xfrm>
            <a:custGeom>
              <a:avLst/>
              <a:gdLst>
                <a:gd name="T0" fmla="*/ 5 w 23"/>
                <a:gd name="T1" fmla="*/ 6 h 7"/>
                <a:gd name="T2" fmla="*/ 10 w 23"/>
                <a:gd name="T3" fmla="*/ 7 h 7"/>
                <a:gd name="T4" fmla="*/ 14 w 23"/>
                <a:gd name="T5" fmla="*/ 6 h 7"/>
                <a:gd name="T6" fmla="*/ 21 w 23"/>
                <a:gd name="T7" fmla="*/ 5 h 7"/>
                <a:gd name="T8" fmla="*/ 14 w 23"/>
                <a:gd name="T9" fmla="*/ 0 h 7"/>
                <a:gd name="T10" fmla="*/ 6 w 23"/>
                <a:gd name="T11" fmla="*/ 4 h 7"/>
                <a:gd name="T12" fmla="*/ 1 w 23"/>
                <a:gd name="T13" fmla="*/ 6 h 7"/>
                <a:gd name="T14" fmla="*/ 5 w 23"/>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7">
                  <a:moveTo>
                    <a:pt x="5" y="6"/>
                  </a:moveTo>
                  <a:cubicBezTo>
                    <a:pt x="7" y="6"/>
                    <a:pt x="7" y="7"/>
                    <a:pt x="10" y="7"/>
                  </a:cubicBezTo>
                  <a:cubicBezTo>
                    <a:pt x="13" y="6"/>
                    <a:pt x="12" y="6"/>
                    <a:pt x="14" y="6"/>
                  </a:cubicBezTo>
                  <a:cubicBezTo>
                    <a:pt x="16" y="6"/>
                    <a:pt x="19" y="6"/>
                    <a:pt x="21" y="5"/>
                  </a:cubicBezTo>
                  <a:cubicBezTo>
                    <a:pt x="23" y="5"/>
                    <a:pt x="16" y="1"/>
                    <a:pt x="14" y="0"/>
                  </a:cubicBezTo>
                  <a:cubicBezTo>
                    <a:pt x="12" y="0"/>
                    <a:pt x="9" y="3"/>
                    <a:pt x="6" y="4"/>
                  </a:cubicBezTo>
                  <a:cubicBezTo>
                    <a:pt x="4" y="4"/>
                    <a:pt x="0" y="5"/>
                    <a:pt x="1" y="6"/>
                  </a:cubicBezTo>
                  <a:cubicBezTo>
                    <a:pt x="2" y="7"/>
                    <a:pt x="3"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499"/>
            <p:cNvSpPr/>
            <p:nvPr/>
          </p:nvSpPr>
          <p:spPr bwMode="auto">
            <a:xfrm>
              <a:off x="4791" y="1092"/>
              <a:ext cx="44" cy="29"/>
            </a:xfrm>
            <a:custGeom>
              <a:avLst/>
              <a:gdLst>
                <a:gd name="T0" fmla="*/ 14 w 32"/>
                <a:gd name="T1" fmla="*/ 2 h 21"/>
                <a:gd name="T2" fmla="*/ 14 w 32"/>
                <a:gd name="T3" fmla="*/ 0 h 21"/>
                <a:gd name="T4" fmla="*/ 8 w 32"/>
                <a:gd name="T5" fmla="*/ 1 h 21"/>
                <a:gd name="T6" fmla="*/ 11 w 32"/>
                <a:gd name="T7" fmla="*/ 1 h 21"/>
                <a:gd name="T8" fmla="*/ 11 w 32"/>
                <a:gd name="T9" fmla="*/ 2 h 21"/>
                <a:gd name="T10" fmla="*/ 15 w 32"/>
                <a:gd name="T11" fmla="*/ 5 h 21"/>
                <a:gd name="T12" fmla="*/ 15 w 32"/>
                <a:gd name="T13" fmla="*/ 7 h 21"/>
                <a:gd name="T14" fmla="*/ 17 w 32"/>
                <a:gd name="T15" fmla="*/ 8 h 21"/>
                <a:gd name="T16" fmla="*/ 17 w 32"/>
                <a:gd name="T17" fmla="*/ 10 h 21"/>
                <a:gd name="T18" fmla="*/ 9 w 32"/>
                <a:gd name="T19" fmla="*/ 4 h 21"/>
                <a:gd name="T20" fmla="*/ 4 w 32"/>
                <a:gd name="T21" fmla="*/ 4 h 21"/>
                <a:gd name="T22" fmla="*/ 6 w 32"/>
                <a:gd name="T23" fmla="*/ 5 h 21"/>
                <a:gd name="T24" fmla="*/ 4 w 32"/>
                <a:gd name="T25" fmla="*/ 8 h 21"/>
                <a:gd name="T26" fmla="*/ 7 w 32"/>
                <a:gd name="T27" fmla="*/ 9 h 21"/>
                <a:gd name="T28" fmla="*/ 6 w 32"/>
                <a:gd name="T29" fmla="*/ 11 h 21"/>
                <a:gd name="T30" fmla="*/ 0 w 32"/>
                <a:gd name="T31" fmla="*/ 14 h 21"/>
                <a:gd name="T32" fmla="*/ 5 w 32"/>
                <a:gd name="T33" fmla="*/ 14 h 21"/>
                <a:gd name="T34" fmla="*/ 15 w 32"/>
                <a:gd name="T35" fmla="*/ 12 h 21"/>
                <a:gd name="T36" fmla="*/ 18 w 32"/>
                <a:gd name="T37" fmla="*/ 13 h 21"/>
                <a:gd name="T38" fmla="*/ 13 w 32"/>
                <a:gd name="T39" fmla="*/ 15 h 21"/>
                <a:gd name="T40" fmla="*/ 16 w 32"/>
                <a:gd name="T41" fmla="*/ 17 h 21"/>
                <a:gd name="T42" fmla="*/ 14 w 32"/>
                <a:gd name="T43" fmla="*/ 19 h 21"/>
                <a:gd name="T44" fmla="*/ 24 w 32"/>
                <a:gd name="T45" fmla="*/ 20 h 21"/>
                <a:gd name="T46" fmla="*/ 29 w 32"/>
                <a:gd name="T47" fmla="*/ 19 h 21"/>
                <a:gd name="T48" fmla="*/ 27 w 32"/>
                <a:gd name="T49" fmla="*/ 14 h 21"/>
                <a:gd name="T50" fmla="*/ 30 w 32"/>
                <a:gd name="T51" fmla="*/ 16 h 21"/>
                <a:gd name="T52" fmla="*/ 29 w 32"/>
                <a:gd name="T53" fmla="*/ 12 h 21"/>
                <a:gd name="T54" fmla="*/ 29 w 32"/>
                <a:gd name="T55" fmla="*/ 7 h 21"/>
                <a:gd name="T56" fmla="*/ 29 w 32"/>
                <a:gd name="T57" fmla="*/ 5 h 21"/>
                <a:gd name="T58" fmla="*/ 25 w 32"/>
                <a:gd name="T59" fmla="*/ 1 h 21"/>
                <a:gd name="T60" fmla="*/ 21 w 32"/>
                <a:gd name="T61" fmla="*/ 3 h 21"/>
                <a:gd name="T62" fmla="*/ 14 w 32"/>
                <a:gd name="T6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21">
                  <a:moveTo>
                    <a:pt x="14" y="2"/>
                  </a:moveTo>
                  <a:cubicBezTo>
                    <a:pt x="12" y="2"/>
                    <a:pt x="12" y="0"/>
                    <a:pt x="14" y="0"/>
                  </a:cubicBezTo>
                  <a:cubicBezTo>
                    <a:pt x="15" y="0"/>
                    <a:pt x="11" y="0"/>
                    <a:pt x="8" y="1"/>
                  </a:cubicBezTo>
                  <a:cubicBezTo>
                    <a:pt x="5" y="3"/>
                    <a:pt x="9" y="1"/>
                    <a:pt x="11" y="1"/>
                  </a:cubicBezTo>
                  <a:cubicBezTo>
                    <a:pt x="12" y="1"/>
                    <a:pt x="11" y="2"/>
                    <a:pt x="11" y="2"/>
                  </a:cubicBezTo>
                  <a:cubicBezTo>
                    <a:pt x="10" y="3"/>
                    <a:pt x="12" y="4"/>
                    <a:pt x="15" y="5"/>
                  </a:cubicBezTo>
                  <a:cubicBezTo>
                    <a:pt x="18" y="5"/>
                    <a:pt x="17" y="7"/>
                    <a:pt x="15" y="7"/>
                  </a:cubicBezTo>
                  <a:cubicBezTo>
                    <a:pt x="13" y="7"/>
                    <a:pt x="15" y="8"/>
                    <a:pt x="17" y="8"/>
                  </a:cubicBezTo>
                  <a:cubicBezTo>
                    <a:pt x="19" y="8"/>
                    <a:pt x="18" y="9"/>
                    <a:pt x="17" y="10"/>
                  </a:cubicBezTo>
                  <a:cubicBezTo>
                    <a:pt x="16" y="10"/>
                    <a:pt x="11" y="6"/>
                    <a:pt x="9" y="4"/>
                  </a:cubicBezTo>
                  <a:cubicBezTo>
                    <a:pt x="6" y="2"/>
                    <a:pt x="6" y="3"/>
                    <a:pt x="4" y="4"/>
                  </a:cubicBezTo>
                  <a:cubicBezTo>
                    <a:pt x="2" y="5"/>
                    <a:pt x="3" y="5"/>
                    <a:pt x="6" y="5"/>
                  </a:cubicBezTo>
                  <a:cubicBezTo>
                    <a:pt x="9" y="5"/>
                    <a:pt x="5" y="6"/>
                    <a:pt x="4" y="8"/>
                  </a:cubicBezTo>
                  <a:cubicBezTo>
                    <a:pt x="2" y="9"/>
                    <a:pt x="4" y="8"/>
                    <a:pt x="7" y="9"/>
                  </a:cubicBezTo>
                  <a:cubicBezTo>
                    <a:pt x="11" y="10"/>
                    <a:pt x="7" y="11"/>
                    <a:pt x="6" y="11"/>
                  </a:cubicBezTo>
                  <a:cubicBezTo>
                    <a:pt x="4" y="11"/>
                    <a:pt x="0" y="12"/>
                    <a:pt x="0" y="14"/>
                  </a:cubicBezTo>
                  <a:cubicBezTo>
                    <a:pt x="0" y="15"/>
                    <a:pt x="0" y="14"/>
                    <a:pt x="5" y="14"/>
                  </a:cubicBezTo>
                  <a:cubicBezTo>
                    <a:pt x="10" y="13"/>
                    <a:pt x="11" y="13"/>
                    <a:pt x="15" y="12"/>
                  </a:cubicBezTo>
                  <a:cubicBezTo>
                    <a:pt x="19" y="11"/>
                    <a:pt x="19" y="13"/>
                    <a:pt x="18" y="13"/>
                  </a:cubicBezTo>
                  <a:cubicBezTo>
                    <a:pt x="18" y="13"/>
                    <a:pt x="13" y="15"/>
                    <a:pt x="13" y="15"/>
                  </a:cubicBezTo>
                  <a:cubicBezTo>
                    <a:pt x="12" y="16"/>
                    <a:pt x="13" y="16"/>
                    <a:pt x="16" y="17"/>
                  </a:cubicBezTo>
                  <a:cubicBezTo>
                    <a:pt x="18" y="19"/>
                    <a:pt x="15" y="18"/>
                    <a:pt x="14" y="19"/>
                  </a:cubicBezTo>
                  <a:cubicBezTo>
                    <a:pt x="14" y="21"/>
                    <a:pt x="21" y="20"/>
                    <a:pt x="24" y="20"/>
                  </a:cubicBezTo>
                  <a:cubicBezTo>
                    <a:pt x="25" y="20"/>
                    <a:pt x="29" y="19"/>
                    <a:pt x="29" y="19"/>
                  </a:cubicBezTo>
                  <a:cubicBezTo>
                    <a:pt x="28" y="18"/>
                    <a:pt x="27" y="15"/>
                    <a:pt x="27" y="14"/>
                  </a:cubicBezTo>
                  <a:cubicBezTo>
                    <a:pt x="28" y="14"/>
                    <a:pt x="29" y="15"/>
                    <a:pt x="30" y="16"/>
                  </a:cubicBezTo>
                  <a:cubicBezTo>
                    <a:pt x="32" y="16"/>
                    <a:pt x="30" y="12"/>
                    <a:pt x="29" y="12"/>
                  </a:cubicBezTo>
                  <a:cubicBezTo>
                    <a:pt x="28" y="12"/>
                    <a:pt x="29" y="9"/>
                    <a:pt x="29" y="7"/>
                  </a:cubicBezTo>
                  <a:cubicBezTo>
                    <a:pt x="29" y="5"/>
                    <a:pt x="29" y="5"/>
                    <a:pt x="29" y="5"/>
                  </a:cubicBezTo>
                  <a:cubicBezTo>
                    <a:pt x="29" y="4"/>
                    <a:pt x="26" y="1"/>
                    <a:pt x="25" y="1"/>
                  </a:cubicBezTo>
                  <a:cubicBezTo>
                    <a:pt x="24" y="0"/>
                    <a:pt x="22" y="2"/>
                    <a:pt x="21" y="3"/>
                  </a:cubicBezTo>
                  <a:cubicBezTo>
                    <a:pt x="19" y="4"/>
                    <a:pt x="17" y="2"/>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500"/>
            <p:cNvSpPr/>
            <p:nvPr/>
          </p:nvSpPr>
          <p:spPr bwMode="auto">
            <a:xfrm>
              <a:off x="4786" y="1104"/>
              <a:ext cx="15" cy="4"/>
            </a:xfrm>
            <a:custGeom>
              <a:avLst/>
              <a:gdLst>
                <a:gd name="T0" fmla="*/ 1 w 11"/>
                <a:gd name="T1" fmla="*/ 3 h 3"/>
                <a:gd name="T2" fmla="*/ 7 w 11"/>
                <a:gd name="T3" fmla="*/ 0 h 3"/>
                <a:gd name="T4" fmla="*/ 1 w 11"/>
                <a:gd name="T5" fmla="*/ 3 h 3"/>
              </a:gdLst>
              <a:ahLst/>
              <a:cxnLst>
                <a:cxn ang="0">
                  <a:pos x="T0" y="T1"/>
                </a:cxn>
                <a:cxn ang="0">
                  <a:pos x="T2" y="T3"/>
                </a:cxn>
                <a:cxn ang="0">
                  <a:pos x="T4" y="T5"/>
                </a:cxn>
              </a:cxnLst>
              <a:rect l="0" t="0" r="r" b="b"/>
              <a:pathLst>
                <a:path w="11" h="3">
                  <a:moveTo>
                    <a:pt x="1" y="3"/>
                  </a:moveTo>
                  <a:cubicBezTo>
                    <a:pt x="4" y="3"/>
                    <a:pt x="11" y="0"/>
                    <a:pt x="7" y="0"/>
                  </a:cubicBezTo>
                  <a:cubicBezTo>
                    <a:pt x="4"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501"/>
            <p:cNvSpPr/>
            <p:nvPr/>
          </p:nvSpPr>
          <p:spPr bwMode="auto">
            <a:xfrm>
              <a:off x="4783" y="1103"/>
              <a:ext cx="12" cy="3"/>
            </a:xfrm>
            <a:custGeom>
              <a:avLst/>
              <a:gdLst>
                <a:gd name="T0" fmla="*/ 6 w 9"/>
                <a:gd name="T1" fmla="*/ 0 h 2"/>
                <a:gd name="T2" fmla="*/ 1 w 9"/>
                <a:gd name="T3" fmla="*/ 2 h 2"/>
                <a:gd name="T4" fmla="*/ 6 w 9"/>
                <a:gd name="T5" fmla="*/ 0 h 2"/>
              </a:gdLst>
              <a:ahLst/>
              <a:cxnLst>
                <a:cxn ang="0">
                  <a:pos x="T0" y="T1"/>
                </a:cxn>
                <a:cxn ang="0">
                  <a:pos x="T2" y="T3"/>
                </a:cxn>
                <a:cxn ang="0">
                  <a:pos x="T4" y="T5"/>
                </a:cxn>
              </a:cxnLst>
              <a:rect l="0" t="0" r="r" b="b"/>
              <a:pathLst>
                <a:path w="9" h="2">
                  <a:moveTo>
                    <a:pt x="6" y="0"/>
                  </a:moveTo>
                  <a:cubicBezTo>
                    <a:pt x="4" y="0"/>
                    <a:pt x="0" y="2"/>
                    <a:pt x="1" y="2"/>
                  </a:cubicBezTo>
                  <a:cubicBezTo>
                    <a:pt x="4" y="2"/>
                    <a:pt x="9"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502"/>
            <p:cNvSpPr/>
            <p:nvPr/>
          </p:nvSpPr>
          <p:spPr bwMode="auto">
            <a:xfrm>
              <a:off x="4776" y="1099"/>
              <a:ext cx="15" cy="7"/>
            </a:xfrm>
            <a:custGeom>
              <a:avLst/>
              <a:gdLst>
                <a:gd name="T0" fmla="*/ 2 w 11"/>
                <a:gd name="T1" fmla="*/ 3 h 5"/>
                <a:gd name="T2" fmla="*/ 11 w 11"/>
                <a:gd name="T3" fmla="*/ 0 h 5"/>
                <a:gd name="T4" fmla="*/ 2 w 11"/>
                <a:gd name="T5" fmla="*/ 3 h 5"/>
              </a:gdLst>
              <a:ahLst/>
              <a:cxnLst>
                <a:cxn ang="0">
                  <a:pos x="T0" y="T1"/>
                </a:cxn>
                <a:cxn ang="0">
                  <a:pos x="T2" y="T3"/>
                </a:cxn>
                <a:cxn ang="0">
                  <a:pos x="T4" y="T5"/>
                </a:cxn>
              </a:cxnLst>
              <a:rect l="0" t="0" r="r" b="b"/>
              <a:pathLst>
                <a:path w="11" h="5">
                  <a:moveTo>
                    <a:pt x="2" y="3"/>
                  </a:moveTo>
                  <a:cubicBezTo>
                    <a:pt x="7" y="5"/>
                    <a:pt x="11" y="1"/>
                    <a:pt x="11" y="0"/>
                  </a:cubicBezTo>
                  <a:cubicBezTo>
                    <a:pt x="11"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503"/>
            <p:cNvSpPr/>
            <p:nvPr/>
          </p:nvSpPr>
          <p:spPr bwMode="auto">
            <a:xfrm>
              <a:off x="4776" y="1093"/>
              <a:ext cx="15" cy="6"/>
            </a:xfrm>
            <a:custGeom>
              <a:avLst/>
              <a:gdLst>
                <a:gd name="T0" fmla="*/ 2 w 11"/>
                <a:gd name="T1" fmla="*/ 0 h 4"/>
                <a:gd name="T2" fmla="*/ 3 w 11"/>
                <a:gd name="T3" fmla="*/ 4 h 4"/>
                <a:gd name="T4" fmla="*/ 9 w 11"/>
                <a:gd name="T5" fmla="*/ 4 h 4"/>
                <a:gd name="T6" fmla="*/ 2 w 11"/>
                <a:gd name="T7" fmla="*/ 0 h 4"/>
              </a:gdLst>
              <a:ahLst/>
              <a:cxnLst>
                <a:cxn ang="0">
                  <a:pos x="T0" y="T1"/>
                </a:cxn>
                <a:cxn ang="0">
                  <a:pos x="T2" y="T3"/>
                </a:cxn>
                <a:cxn ang="0">
                  <a:pos x="T4" y="T5"/>
                </a:cxn>
                <a:cxn ang="0">
                  <a:pos x="T6" y="T7"/>
                </a:cxn>
              </a:cxnLst>
              <a:rect l="0" t="0" r="r" b="b"/>
              <a:pathLst>
                <a:path w="11" h="4">
                  <a:moveTo>
                    <a:pt x="2" y="0"/>
                  </a:moveTo>
                  <a:cubicBezTo>
                    <a:pt x="0" y="0"/>
                    <a:pt x="1" y="4"/>
                    <a:pt x="3" y="4"/>
                  </a:cubicBezTo>
                  <a:cubicBezTo>
                    <a:pt x="5" y="4"/>
                    <a:pt x="6" y="4"/>
                    <a:pt x="9" y="4"/>
                  </a:cubicBezTo>
                  <a:cubicBezTo>
                    <a:pt x="11" y="4"/>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504"/>
            <p:cNvSpPr/>
            <p:nvPr/>
          </p:nvSpPr>
          <p:spPr bwMode="auto">
            <a:xfrm>
              <a:off x="4762" y="1073"/>
              <a:ext cx="20" cy="13"/>
            </a:xfrm>
            <a:custGeom>
              <a:avLst/>
              <a:gdLst>
                <a:gd name="T0" fmla="*/ 9 w 14"/>
                <a:gd name="T1" fmla="*/ 10 h 10"/>
                <a:gd name="T2" fmla="*/ 3 w 14"/>
                <a:gd name="T3" fmla="*/ 2 h 10"/>
                <a:gd name="T4" fmla="*/ 9 w 14"/>
                <a:gd name="T5" fmla="*/ 10 h 10"/>
              </a:gdLst>
              <a:ahLst/>
              <a:cxnLst>
                <a:cxn ang="0">
                  <a:pos x="T0" y="T1"/>
                </a:cxn>
                <a:cxn ang="0">
                  <a:pos x="T2" y="T3"/>
                </a:cxn>
                <a:cxn ang="0">
                  <a:pos x="T4" y="T5"/>
                </a:cxn>
              </a:cxnLst>
              <a:rect l="0" t="0" r="r" b="b"/>
              <a:pathLst>
                <a:path w="14" h="10">
                  <a:moveTo>
                    <a:pt x="9" y="10"/>
                  </a:moveTo>
                  <a:cubicBezTo>
                    <a:pt x="14" y="10"/>
                    <a:pt x="7" y="3"/>
                    <a:pt x="3" y="2"/>
                  </a:cubicBezTo>
                  <a:cubicBezTo>
                    <a:pt x="0" y="0"/>
                    <a:pt x="7" y="10"/>
                    <a:pt x="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505"/>
            <p:cNvSpPr/>
            <p:nvPr/>
          </p:nvSpPr>
          <p:spPr bwMode="auto">
            <a:xfrm>
              <a:off x="4791" y="1073"/>
              <a:ext cx="15" cy="4"/>
            </a:xfrm>
            <a:custGeom>
              <a:avLst/>
              <a:gdLst>
                <a:gd name="T0" fmla="*/ 9 w 11"/>
                <a:gd name="T1" fmla="*/ 2 h 3"/>
                <a:gd name="T2" fmla="*/ 3 w 11"/>
                <a:gd name="T3" fmla="*/ 0 h 3"/>
                <a:gd name="T4" fmla="*/ 9 w 11"/>
                <a:gd name="T5" fmla="*/ 2 h 3"/>
              </a:gdLst>
              <a:ahLst/>
              <a:cxnLst>
                <a:cxn ang="0">
                  <a:pos x="T0" y="T1"/>
                </a:cxn>
                <a:cxn ang="0">
                  <a:pos x="T2" y="T3"/>
                </a:cxn>
                <a:cxn ang="0">
                  <a:pos x="T4" y="T5"/>
                </a:cxn>
              </a:cxnLst>
              <a:rect l="0" t="0" r="r" b="b"/>
              <a:pathLst>
                <a:path w="11" h="3">
                  <a:moveTo>
                    <a:pt x="9" y="2"/>
                  </a:moveTo>
                  <a:cubicBezTo>
                    <a:pt x="11" y="1"/>
                    <a:pt x="5" y="0"/>
                    <a:pt x="3" y="0"/>
                  </a:cubicBezTo>
                  <a:cubicBezTo>
                    <a:pt x="0" y="1"/>
                    <a:pt x="4" y="3"/>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506"/>
            <p:cNvSpPr/>
            <p:nvPr/>
          </p:nvSpPr>
          <p:spPr bwMode="auto">
            <a:xfrm>
              <a:off x="4768" y="1046"/>
              <a:ext cx="53" cy="29"/>
            </a:xfrm>
            <a:custGeom>
              <a:avLst/>
              <a:gdLst>
                <a:gd name="T0" fmla="*/ 4 w 39"/>
                <a:gd name="T1" fmla="*/ 6 h 21"/>
                <a:gd name="T2" fmla="*/ 6 w 39"/>
                <a:gd name="T3" fmla="*/ 7 h 21"/>
                <a:gd name="T4" fmla="*/ 9 w 39"/>
                <a:gd name="T5" fmla="*/ 6 h 21"/>
                <a:gd name="T6" fmla="*/ 10 w 39"/>
                <a:gd name="T7" fmla="*/ 8 h 21"/>
                <a:gd name="T8" fmla="*/ 13 w 39"/>
                <a:gd name="T9" fmla="*/ 8 h 21"/>
                <a:gd name="T10" fmla="*/ 12 w 39"/>
                <a:gd name="T11" fmla="*/ 10 h 21"/>
                <a:gd name="T12" fmla="*/ 13 w 39"/>
                <a:gd name="T13" fmla="*/ 11 h 21"/>
                <a:gd name="T14" fmla="*/ 8 w 39"/>
                <a:gd name="T15" fmla="*/ 11 h 21"/>
                <a:gd name="T16" fmla="*/ 5 w 39"/>
                <a:gd name="T17" fmla="*/ 12 h 21"/>
                <a:gd name="T18" fmla="*/ 9 w 39"/>
                <a:gd name="T19" fmla="*/ 14 h 21"/>
                <a:gd name="T20" fmla="*/ 17 w 39"/>
                <a:gd name="T21" fmla="*/ 14 h 21"/>
                <a:gd name="T22" fmla="*/ 15 w 39"/>
                <a:gd name="T23" fmla="*/ 16 h 21"/>
                <a:gd name="T24" fmla="*/ 20 w 39"/>
                <a:gd name="T25" fmla="*/ 15 h 21"/>
                <a:gd name="T26" fmla="*/ 27 w 39"/>
                <a:gd name="T27" fmla="*/ 17 h 21"/>
                <a:gd name="T28" fmla="*/ 30 w 39"/>
                <a:gd name="T29" fmla="*/ 19 h 21"/>
                <a:gd name="T30" fmla="*/ 38 w 39"/>
                <a:gd name="T31" fmla="*/ 18 h 21"/>
                <a:gd name="T32" fmla="*/ 36 w 39"/>
                <a:gd name="T33" fmla="*/ 14 h 21"/>
                <a:gd name="T34" fmla="*/ 33 w 39"/>
                <a:gd name="T35" fmla="*/ 9 h 21"/>
                <a:gd name="T36" fmla="*/ 27 w 39"/>
                <a:gd name="T37" fmla="*/ 8 h 21"/>
                <a:gd name="T38" fmla="*/ 24 w 39"/>
                <a:gd name="T39" fmla="*/ 6 h 21"/>
                <a:gd name="T40" fmla="*/ 21 w 39"/>
                <a:gd name="T41" fmla="*/ 5 h 21"/>
                <a:gd name="T42" fmla="*/ 17 w 39"/>
                <a:gd name="T43" fmla="*/ 6 h 21"/>
                <a:gd name="T44" fmla="*/ 17 w 39"/>
                <a:gd name="T45" fmla="*/ 2 h 21"/>
                <a:gd name="T46" fmla="*/ 8 w 39"/>
                <a:gd name="T47" fmla="*/ 1 h 21"/>
                <a:gd name="T48" fmla="*/ 2 w 39"/>
                <a:gd name="T49" fmla="*/ 1 h 21"/>
                <a:gd name="T50" fmla="*/ 1 w 39"/>
                <a:gd name="T51" fmla="*/ 5 h 21"/>
                <a:gd name="T52" fmla="*/ 4 w 39"/>
                <a:gd name="T53"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21">
                  <a:moveTo>
                    <a:pt x="4" y="6"/>
                  </a:moveTo>
                  <a:cubicBezTo>
                    <a:pt x="6" y="7"/>
                    <a:pt x="5" y="7"/>
                    <a:pt x="6" y="7"/>
                  </a:cubicBezTo>
                  <a:cubicBezTo>
                    <a:pt x="8" y="7"/>
                    <a:pt x="7" y="6"/>
                    <a:pt x="9" y="6"/>
                  </a:cubicBezTo>
                  <a:cubicBezTo>
                    <a:pt x="10" y="6"/>
                    <a:pt x="10" y="7"/>
                    <a:pt x="10" y="8"/>
                  </a:cubicBezTo>
                  <a:cubicBezTo>
                    <a:pt x="10" y="10"/>
                    <a:pt x="12" y="8"/>
                    <a:pt x="13" y="8"/>
                  </a:cubicBezTo>
                  <a:cubicBezTo>
                    <a:pt x="14" y="8"/>
                    <a:pt x="13" y="9"/>
                    <a:pt x="12" y="10"/>
                  </a:cubicBezTo>
                  <a:cubicBezTo>
                    <a:pt x="10" y="10"/>
                    <a:pt x="12" y="10"/>
                    <a:pt x="13" y="11"/>
                  </a:cubicBezTo>
                  <a:cubicBezTo>
                    <a:pt x="14" y="12"/>
                    <a:pt x="11" y="11"/>
                    <a:pt x="8" y="11"/>
                  </a:cubicBezTo>
                  <a:cubicBezTo>
                    <a:pt x="5" y="11"/>
                    <a:pt x="5" y="11"/>
                    <a:pt x="5" y="12"/>
                  </a:cubicBezTo>
                  <a:cubicBezTo>
                    <a:pt x="5" y="13"/>
                    <a:pt x="8" y="14"/>
                    <a:pt x="9" y="14"/>
                  </a:cubicBezTo>
                  <a:cubicBezTo>
                    <a:pt x="10" y="14"/>
                    <a:pt x="15" y="14"/>
                    <a:pt x="17" y="14"/>
                  </a:cubicBezTo>
                  <a:cubicBezTo>
                    <a:pt x="20" y="14"/>
                    <a:pt x="17" y="14"/>
                    <a:pt x="15" y="16"/>
                  </a:cubicBezTo>
                  <a:cubicBezTo>
                    <a:pt x="12" y="17"/>
                    <a:pt x="17" y="15"/>
                    <a:pt x="20" y="15"/>
                  </a:cubicBezTo>
                  <a:cubicBezTo>
                    <a:pt x="23" y="14"/>
                    <a:pt x="24" y="15"/>
                    <a:pt x="27" y="17"/>
                  </a:cubicBezTo>
                  <a:cubicBezTo>
                    <a:pt x="30" y="18"/>
                    <a:pt x="28" y="19"/>
                    <a:pt x="30" y="19"/>
                  </a:cubicBezTo>
                  <a:cubicBezTo>
                    <a:pt x="34" y="21"/>
                    <a:pt x="37" y="19"/>
                    <a:pt x="38" y="18"/>
                  </a:cubicBezTo>
                  <a:cubicBezTo>
                    <a:pt x="39" y="16"/>
                    <a:pt x="37" y="15"/>
                    <a:pt x="36" y="14"/>
                  </a:cubicBezTo>
                  <a:cubicBezTo>
                    <a:pt x="35" y="13"/>
                    <a:pt x="34" y="11"/>
                    <a:pt x="33" y="9"/>
                  </a:cubicBezTo>
                  <a:cubicBezTo>
                    <a:pt x="32" y="7"/>
                    <a:pt x="29" y="8"/>
                    <a:pt x="27" y="8"/>
                  </a:cubicBezTo>
                  <a:cubicBezTo>
                    <a:pt x="24" y="8"/>
                    <a:pt x="26" y="7"/>
                    <a:pt x="24" y="6"/>
                  </a:cubicBezTo>
                  <a:cubicBezTo>
                    <a:pt x="23" y="5"/>
                    <a:pt x="23" y="4"/>
                    <a:pt x="21" y="5"/>
                  </a:cubicBezTo>
                  <a:cubicBezTo>
                    <a:pt x="19" y="5"/>
                    <a:pt x="20" y="6"/>
                    <a:pt x="17" y="6"/>
                  </a:cubicBezTo>
                  <a:cubicBezTo>
                    <a:pt x="15" y="7"/>
                    <a:pt x="17" y="4"/>
                    <a:pt x="17" y="2"/>
                  </a:cubicBezTo>
                  <a:cubicBezTo>
                    <a:pt x="17" y="0"/>
                    <a:pt x="9" y="1"/>
                    <a:pt x="8" y="1"/>
                  </a:cubicBezTo>
                  <a:cubicBezTo>
                    <a:pt x="7" y="2"/>
                    <a:pt x="4" y="1"/>
                    <a:pt x="2" y="1"/>
                  </a:cubicBezTo>
                  <a:cubicBezTo>
                    <a:pt x="0" y="1"/>
                    <a:pt x="1" y="3"/>
                    <a:pt x="1" y="5"/>
                  </a:cubicBezTo>
                  <a:cubicBezTo>
                    <a:pt x="1" y="6"/>
                    <a:pt x="2" y="5"/>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507"/>
            <p:cNvSpPr/>
            <p:nvPr/>
          </p:nvSpPr>
          <p:spPr bwMode="auto">
            <a:xfrm>
              <a:off x="4809" y="1033"/>
              <a:ext cx="15" cy="7"/>
            </a:xfrm>
            <a:custGeom>
              <a:avLst/>
              <a:gdLst>
                <a:gd name="T0" fmla="*/ 5 w 11"/>
                <a:gd name="T1" fmla="*/ 4 h 5"/>
                <a:gd name="T2" fmla="*/ 9 w 11"/>
                <a:gd name="T3" fmla="*/ 5 h 5"/>
                <a:gd name="T4" fmla="*/ 8 w 11"/>
                <a:gd name="T5" fmla="*/ 2 h 5"/>
                <a:gd name="T6" fmla="*/ 2 w 11"/>
                <a:gd name="T7" fmla="*/ 3 h 5"/>
                <a:gd name="T8" fmla="*/ 5 w 11"/>
                <a:gd name="T9" fmla="*/ 4 h 5"/>
              </a:gdLst>
              <a:ahLst/>
              <a:cxnLst>
                <a:cxn ang="0">
                  <a:pos x="T0" y="T1"/>
                </a:cxn>
                <a:cxn ang="0">
                  <a:pos x="T2" y="T3"/>
                </a:cxn>
                <a:cxn ang="0">
                  <a:pos x="T4" y="T5"/>
                </a:cxn>
                <a:cxn ang="0">
                  <a:pos x="T6" y="T7"/>
                </a:cxn>
                <a:cxn ang="0">
                  <a:pos x="T8" y="T9"/>
                </a:cxn>
              </a:cxnLst>
              <a:rect l="0" t="0" r="r" b="b"/>
              <a:pathLst>
                <a:path w="11" h="5">
                  <a:moveTo>
                    <a:pt x="5" y="4"/>
                  </a:moveTo>
                  <a:cubicBezTo>
                    <a:pt x="8" y="5"/>
                    <a:pt x="6" y="5"/>
                    <a:pt x="9" y="5"/>
                  </a:cubicBezTo>
                  <a:cubicBezTo>
                    <a:pt x="11" y="5"/>
                    <a:pt x="11" y="4"/>
                    <a:pt x="8" y="2"/>
                  </a:cubicBezTo>
                  <a:cubicBezTo>
                    <a:pt x="6" y="0"/>
                    <a:pt x="3" y="2"/>
                    <a:pt x="2" y="3"/>
                  </a:cubicBezTo>
                  <a:cubicBezTo>
                    <a:pt x="0" y="4"/>
                    <a:pt x="1"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508"/>
            <p:cNvSpPr/>
            <p:nvPr/>
          </p:nvSpPr>
          <p:spPr bwMode="auto">
            <a:xfrm>
              <a:off x="4823" y="1058"/>
              <a:ext cx="31" cy="17"/>
            </a:xfrm>
            <a:custGeom>
              <a:avLst/>
              <a:gdLst>
                <a:gd name="T0" fmla="*/ 4 w 23"/>
                <a:gd name="T1" fmla="*/ 2 h 13"/>
                <a:gd name="T2" fmla="*/ 3 w 23"/>
                <a:gd name="T3" fmla="*/ 4 h 13"/>
                <a:gd name="T4" fmla="*/ 9 w 23"/>
                <a:gd name="T5" fmla="*/ 8 h 13"/>
                <a:gd name="T6" fmla="*/ 5 w 23"/>
                <a:gd name="T7" fmla="*/ 9 h 13"/>
                <a:gd name="T8" fmla="*/ 10 w 23"/>
                <a:gd name="T9" fmla="*/ 12 h 13"/>
                <a:gd name="T10" fmla="*/ 20 w 23"/>
                <a:gd name="T11" fmla="*/ 10 h 13"/>
                <a:gd name="T12" fmla="*/ 19 w 23"/>
                <a:gd name="T13" fmla="*/ 7 h 13"/>
                <a:gd name="T14" fmla="*/ 22 w 23"/>
                <a:gd name="T15" fmla="*/ 5 h 13"/>
                <a:gd name="T16" fmla="*/ 14 w 23"/>
                <a:gd name="T17" fmla="*/ 3 h 13"/>
                <a:gd name="T18" fmla="*/ 3 w 23"/>
                <a:gd name="T19" fmla="*/ 0 h 13"/>
                <a:gd name="T20" fmla="*/ 4 w 23"/>
                <a:gd name="T2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3">
                  <a:moveTo>
                    <a:pt x="4" y="2"/>
                  </a:moveTo>
                  <a:cubicBezTo>
                    <a:pt x="6" y="3"/>
                    <a:pt x="4" y="3"/>
                    <a:pt x="3" y="4"/>
                  </a:cubicBezTo>
                  <a:cubicBezTo>
                    <a:pt x="1" y="6"/>
                    <a:pt x="6" y="7"/>
                    <a:pt x="9" y="8"/>
                  </a:cubicBezTo>
                  <a:cubicBezTo>
                    <a:pt x="11" y="8"/>
                    <a:pt x="7" y="9"/>
                    <a:pt x="5" y="9"/>
                  </a:cubicBezTo>
                  <a:cubicBezTo>
                    <a:pt x="4" y="9"/>
                    <a:pt x="8" y="11"/>
                    <a:pt x="10" y="12"/>
                  </a:cubicBezTo>
                  <a:cubicBezTo>
                    <a:pt x="12" y="13"/>
                    <a:pt x="18" y="10"/>
                    <a:pt x="20" y="10"/>
                  </a:cubicBezTo>
                  <a:cubicBezTo>
                    <a:pt x="22" y="10"/>
                    <a:pt x="20" y="8"/>
                    <a:pt x="19" y="7"/>
                  </a:cubicBezTo>
                  <a:cubicBezTo>
                    <a:pt x="18" y="6"/>
                    <a:pt x="20" y="6"/>
                    <a:pt x="22" y="5"/>
                  </a:cubicBezTo>
                  <a:cubicBezTo>
                    <a:pt x="23" y="4"/>
                    <a:pt x="16" y="4"/>
                    <a:pt x="14" y="3"/>
                  </a:cubicBezTo>
                  <a:cubicBezTo>
                    <a:pt x="12" y="2"/>
                    <a:pt x="6" y="0"/>
                    <a:pt x="3" y="0"/>
                  </a:cubicBezTo>
                  <a:cubicBezTo>
                    <a:pt x="0" y="1"/>
                    <a:pt x="3"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509"/>
            <p:cNvSpPr/>
            <p:nvPr/>
          </p:nvSpPr>
          <p:spPr bwMode="auto">
            <a:xfrm>
              <a:off x="4842" y="1073"/>
              <a:ext cx="26" cy="8"/>
            </a:xfrm>
            <a:custGeom>
              <a:avLst/>
              <a:gdLst>
                <a:gd name="T0" fmla="*/ 14 w 19"/>
                <a:gd name="T1" fmla="*/ 5 h 6"/>
                <a:gd name="T2" fmla="*/ 17 w 19"/>
                <a:gd name="T3" fmla="*/ 2 h 6"/>
                <a:gd name="T4" fmla="*/ 0 w 19"/>
                <a:gd name="T5" fmla="*/ 2 h 6"/>
                <a:gd name="T6" fmla="*/ 2 w 19"/>
                <a:gd name="T7" fmla="*/ 5 h 6"/>
                <a:gd name="T8" fmla="*/ 14 w 19"/>
                <a:gd name="T9" fmla="*/ 5 h 6"/>
              </a:gdLst>
              <a:ahLst/>
              <a:cxnLst>
                <a:cxn ang="0">
                  <a:pos x="T0" y="T1"/>
                </a:cxn>
                <a:cxn ang="0">
                  <a:pos x="T2" y="T3"/>
                </a:cxn>
                <a:cxn ang="0">
                  <a:pos x="T4" y="T5"/>
                </a:cxn>
                <a:cxn ang="0">
                  <a:pos x="T6" y="T7"/>
                </a:cxn>
                <a:cxn ang="0">
                  <a:pos x="T8" y="T9"/>
                </a:cxn>
              </a:cxnLst>
              <a:rect l="0" t="0" r="r" b="b"/>
              <a:pathLst>
                <a:path w="19" h="6">
                  <a:moveTo>
                    <a:pt x="14" y="5"/>
                  </a:moveTo>
                  <a:cubicBezTo>
                    <a:pt x="16" y="5"/>
                    <a:pt x="19" y="2"/>
                    <a:pt x="17" y="2"/>
                  </a:cubicBezTo>
                  <a:cubicBezTo>
                    <a:pt x="14" y="2"/>
                    <a:pt x="0" y="0"/>
                    <a:pt x="0" y="2"/>
                  </a:cubicBezTo>
                  <a:cubicBezTo>
                    <a:pt x="0" y="3"/>
                    <a:pt x="0" y="5"/>
                    <a:pt x="2" y="5"/>
                  </a:cubicBezTo>
                  <a:cubicBezTo>
                    <a:pt x="5" y="5"/>
                    <a:pt x="13" y="6"/>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510"/>
            <p:cNvSpPr/>
            <p:nvPr/>
          </p:nvSpPr>
          <p:spPr bwMode="auto">
            <a:xfrm>
              <a:off x="4839" y="1110"/>
              <a:ext cx="26" cy="18"/>
            </a:xfrm>
            <a:custGeom>
              <a:avLst/>
              <a:gdLst>
                <a:gd name="T0" fmla="*/ 16 w 19"/>
                <a:gd name="T1" fmla="*/ 11 h 13"/>
                <a:gd name="T2" fmla="*/ 17 w 19"/>
                <a:gd name="T3" fmla="*/ 7 h 13"/>
                <a:gd name="T4" fmla="*/ 17 w 19"/>
                <a:gd name="T5" fmla="*/ 5 h 13"/>
                <a:gd name="T6" fmla="*/ 8 w 19"/>
                <a:gd name="T7" fmla="*/ 1 h 13"/>
                <a:gd name="T8" fmla="*/ 1 w 19"/>
                <a:gd name="T9" fmla="*/ 6 h 13"/>
                <a:gd name="T10" fmla="*/ 8 w 19"/>
                <a:gd name="T11" fmla="*/ 10 h 13"/>
                <a:gd name="T12" fmla="*/ 16 w 19"/>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19" h="13">
                  <a:moveTo>
                    <a:pt x="16" y="11"/>
                  </a:moveTo>
                  <a:cubicBezTo>
                    <a:pt x="18" y="10"/>
                    <a:pt x="16" y="8"/>
                    <a:pt x="17" y="7"/>
                  </a:cubicBezTo>
                  <a:cubicBezTo>
                    <a:pt x="17" y="6"/>
                    <a:pt x="19" y="6"/>
                    <a:pt x="17" y="5"/>
                  </a:cubicBezTo>
                  <a:cubicBezTo>
                    <a:pt x="15" y="3"/>
                    <a:pt x="9" y="1"/>
                    <a:pt x="8" y="1"/>
                  </a:cubicBezTo>
                  <a:cubicBezTo>
                    <a:pt x="5" y="0"/>
                    <a:pt x="0" y="6"/>
                    <a:pt x="1" y="6"/>
                  </a:cubicBezTo>
                  <a:cubicBezTo>
                    <a:pt x="2" y="7"/>
                    <a:pt x="5" y="10"/>
                    <a:pt x="8" y="10"/>
                  </a:cubicBezTo>
                  <a:cubicBezTo>
                    <a:pt x="10" y="11"/>
                    <a:pt x="15" y="13"/>
                    <a:pt x="1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11"/>
            <p:cNvSpPr/>
            <p:nvPr/>
          </p:nvSpPr>
          <p:spPr bwMode="auto">
            <a:xfrm>
              <a:off x="4850" y="1104"/>
              <a:ext cx="7" cy="4"/>
            </a:xfrm>
            <a:custGeom>
              <a:avLst/>
              <a:gdLst>
                <a:gd name="T0" fmla="*/ 2 w 5"/>
                <a:gd name="T1" fmla="*/ 1 h 3"/>
                <a:gd name="T2" fmla="*/ 4 w 5"/>
                <a:gd name="T3" fmla="*/ 3 h 3"/>
                <a:gd name="T4" fmla="*/ 2 w 5"/>
                <a:gd name="T5" fmla="*/ 1 h 3"/>
              </a:gdLst>
              <a:ahLst/>
              <a:cxnLst>
                <a:cxn ang="0">
                  <a:pos x="T0" y="T1"/>
                </a:cxn>
                <a:cxn ang="0">
                  <a:pos x="T2" y="T3"/>
                </a:cxn>
                <a:cxn ang="0">
                  <a:pos x="T4" y="T5"/>
                </a:cxn>
              </a:cxnLst>
              <a:rect l="0" t="0" r="r" b="b"/>
              <a:pathLst>
                <a:path w="5" h="3">
                  <a:moveTo>
                    <a:pt x="2" y="1"/>
                  </a:moveTo>
                  <a:cubicBezTo>
                    <a:pt x="0" y="1"/>
                    <a:pt x="2" y="3"/>
                    <a:pt x="4" y="3"/>
                  </a:cubicBezTo>
                  <a:cubicBezTo>
                    <a:pt x="5" y="2"/>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512"/>
            <p:cNvSpPr/>
            <p:nvPr/>
          </p:nvSpPr>
          <p:spPr bwMode="auto">
            <a:xfrm>
              <a:off x="4879" y="1077"/>
              <a:ext cx="17" cy="9"/>
            </a:xfrm>
            <a:custGeom>
              <a:avLst/>
              <a:gdLst>
                <a:gd name="T0" fmla="*/ 2 w 12"/>
                <a:gd name="T1" fmla="*/ 5 h 7"/>
                <a:gd name="T2" fmla="*/ 4 w 12"/>
                <a:gd name="T3" fmla="*/ 6 h 7"/>
                <a:gd name="T4" fmla="*/ 10 w 12"/>
                <a:gd name="T5" fmla="*/ 4 h 7"/>
                <a:gd name="T6" fmla="*/ 3 w 12"/>
                <a:gd name="T7" fmla="*/ 0 h 7"/>
                <a:gd name="T8" fmla="*/ 2 w 12"/>
                <a:gd name="T9" fmla="*/ 3 h 7"/>
                <a:gd name="T10" fmla="*/ 2 w 12"/>
                <a:gd name="T11" fmla="*/ 5 h 7"/>
              </a:gdLst>
              <a:ahLst/>
              <a:cxnLst>
                <a:cxn ang="0">
                  <a:pos x="T0" y="T1"/>
                </a:cxn>
                <a:cxn ang="0">
                  <a:pos x="T2" y="T3"/>
                </a:cxn>
                <a:cxn ang="0">
                  <a:pos x="T4" y="T5"/>
                </a:cxn>
                <a:cxn ang="0">
                  <a:pos x="T6" y="T7"/>
                </a:cxn>
                <a:cxn ang="0">
                  <a:pos x="T8" y="T9"/>
                </a:cxn>
                <a:cxn ang="0">
                  <a:pos x="T10" y="T11"/>
                </a:cxn>
              </a:cxnLst>
              <a:rect l="0" t="0" r="r" b="b"/>
              <a:pathLst>
                <a:path w="12" h="7">
                  <a:moveTo>
                    <a:pt x="2" y="5"/>
                  </a:moveTo>
                  <a:cubicBezTo>
                    <a:pt x="3" y="6"/>
                    <a:pt x="3" y="7"/>
                    <a:pt x="4" y="6"/>
                  </a:cubicBezTo>
                  <a:cubicBezTo>
                    <a:pt x="6" y="5"/>
                    <a:pt x="8" y="5"/>
                    <a:pt x="10" y="4"/>
                  </a:cubicBezTo>
                  <a:cubicBezTo>
                    <a:pt x="12" y="2"/>
                    <a:pt x="6" y="1"/>
                    <a:pt x="3" y="0"/>
                  </a:cubicBezTo>
                  <a:cubicBezTo>
                    <a:pt x="0" y="0"/>
                    <a:pt x="2" y="1"/>
                    <a:pt x="2" y="3"/>
                  </a:cubicBezTo>
                  <a:cubicBezTo>
                    <a:pt x="2" y="5"/>
                    <a:pt x="1"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513"/>
            <p:cNvSpPr/>
            <p:nvPr/>
          </p:nvSpPr>
          <p:spPr bwMode="auto">
            <a:xfrm>
              <a:off x="4886" y="1089"/>
              <a:ext cx="7" cy="7"/>
            </a:xfrm>
            <a:custGeom>
              <a:avLst/>
              <a:gdLst>
                <a:gd name="T0" fmla="*/ 2 w 5"/>
                <a:gd name="T1" fmla="*/ 4 h 5"/>
                <a:gd name="T2" fmla="*/ 3 w 5"/>
                <a:gd name="T3" fmla="*/ 2 h 5"/>
                <a:gd name="T4" fmla="*/ 2 w 5"/>
                <a:gd name="T5" fmla="*/ 4 h 5"/>
              </a:gdLst>
              <a:ahLst/>
              <a:cxnLst>
                <a:cxn ang="0">
                  <a:pos x="T0" y="T1"/>
                </a:cxn>
                <a:cxn ang="0">
                  <a:pos x="T2" y="T3"/>
                </a:cxn>
                <a:cxn ang="0">
                  <a:pos x="T4" y="T5"/>
                </a:cxn>
              </a:cxnLst>
              <a:rect l="0" t="0" r="r" b="b"/>
              <a:pathLst>
                <a:path w="5" h="5">
                  <a:moveTo>
                    <a:pt x="2" y="4"/>
                  </a:moveTo>
                  <a:cubicBezTo>
                    <a:pt x="3" y="5"/>
                    <a:pt x="5" y="3"/>
                    <a:pt x="3" y="2"/>
                  </a:cubicBezTo>
                  <a:cubicBezTo>
                    <a:pt x="1" y="0"/>
                    <a:pt x="0"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514"/>
            <p:cNvSpPr/>
            <p:nvPr/>
          </p:nvSpPr>
          <p:spPr bwMode="auto">
            <a:xfrm>
              <a:off x="4834" y="1086"/>
              <a:ext cx="139" cy="43"/>
            </a:xfrm>
            <a:custGeom>
              <a:avLst/>
              <a:gdLst>
                <a:gd name="T0" fmla="*/ 47 w 101"/>
                <a:gd name="T1" fmla="*/ 28 h 31"/>
                <a:gd name="T2" fmla="*/ 50 w 101"/>
                <a:gd name="T3" fmla="*/ 27 h 31"/>
                <a:gd name="T4" fmla="*/ 54 w 101"/>
                <a:gd name="T5" fmla="*/ 30 h 31"/>
                <a:gd name="T6" fmla="*/ 76 w 101"/>
                <a:gd name="T7" fmla="*/ 30 h 31"/>
                <a:gd name="T8" fmla="*/ 78 w 101"/>
                <a:gd name="T9" fmla="*/ 26 h 31"/>
                <a:gd name="T10" fmla="*/ 80 w 101"/>
                <a:gd name="T11" fmla="*/ 27 h 31"/>
                <a:gd name="T12" fmla="*/ 89 w 101"/>
                <a:gd name="T13" fmla="*/ 30 h 31"/>
                <a:gd name="T14" fmla="*/ 96 w 101"/>
                <a:gd name="T15" fmla="*/ 29 h 31"/>
                <a:gd name="T16" fmla="*/ 98 w 101"/>
                <a:gd name="T17" fmla="*/ 27 h 31"/>
                <a:gd name="T18" fmla="*/ 99 w 101"/>
                <a:gd name="T19" fmla="*/ 24 h 31"/>
                <a:gd name="T20" fmla="*/ 96 w 101"/>
                <a:gd name="T21" fmla="*/ 24 h 31"/>
                <a:gd name="T22" fmla="*/ 100 w 101"/>
                <a:gd name="T23" fmla="*/ 19 h 31"/>
                <a:gd name="T24" fmla="*/ 96 w 101"/>
                <a:gd name="T25" fmla="*/ 18 h 31"/>
                <a:gd name="T26" fmla="*/ 92 w 101"/>
                <a:gd name="T27" fmla="*/ 17 h 31"/>
                <a:gd name="T28" fmla="*/ 90 w 101"/>
                <a:gd name="T29" fmla="*/ 16 h 31"/>
                <a:gd name="T30" fmla="*/ 81 w 101"/>
                <a:gd name="T31" fmla="*/ 16 h 31"/>
                <a:gd name="T32" fmla="*/ 76 w 101"/>
                <a:gd name="T33" fmla="*/ 15 h 31"/>
                <a:gd name="T34" fmla="*/ 65 w 101"/>
                <a:gd name="T35" fmla="*/ 18 h 31"/>
                <a:gd name="T36" fmla="*/ 65 w 101"/>
                <a:gd name="T37" fmla="*/ 19 h 31"/>
                <a:gd name="T38" fmla="*/ 63 w 101"/>
                <a:gd name="T39" fmla="*/ 20 h 31"/>
                <a:gd name="T40" fmla="*/ 59 w 101"/>
                <a:gd name="T41" fmla="*/ 19 h 31"/>
                <a:gd name="T42" fmla="*/ 53 w 101"/>
                <a:gd name="T43" fmla="*/ 18 h 31"/>
                <a:gd name="T44" fmla="*/ 49 w 101"/>
                <a:gd name="T45" fmla="*/ 18 h 31"/>
                <a:gd name="T46" fmla="*/ 48 w 101"/>
                <a:gd name="T47" fmla="*/ 20 h 31"/>
                <a:gd name="T48" fmla="*/ 45 w 101"/>
                <a:gd name="T49" fmla="*/ 18 h 31"/>
                <a:gd name="T50" fmla="*/ 44 w 101"/>
                <a:gd name="T51" fmla="*/ 17 h 31"/>
                <a:gd name="T52" fmla="*/ 44 w 101"/>
                <a:gd name="T53" fmla="*/ 15 h 31"/>
                <a:gd name="T54" fmla="*/ 41 w 101"/>
                <a:gd name="T55" fmla="*/ 13 h 31"/>
                <a:gd name="T56" fmla="*/ 36 w 101"/>
                <a:gd name="T57" fmla="*/ 14 h 31"/>
                <a:gd name="T58" fmla="*/ 37 w 101"/>
                <a:gd name="T59" fmla="*/ 12 h 31"/>
                <a:gd name="T60" fmla="*/ 33 w 101"/>
                <a:gd name="T61" fmla="*/ 10 h 31"/>
                <a:gd name="T62" fmla="*/ 44 w 101"/>
                <a:gd name="T63" fmla="*/ 10 h 31"/>
                <a:gd name="T64" fmla="*/ 40 w 101"/>
                <a:gd name="T65" fmla="*/ 8 h 31"/>
                <a:gd name="T66" fmla="*/ 34 w 101"/>
                <a:gd name="T67" fmla="*/ 7 h 31"/>
                <a:gd name="T68" fmla="*/ 37 w 101"/>
                <a:gd name="T69" fmla="*/ 6 h 31"/>
                <a:gd name="T70" fmla="*/ 32 w 101"/>
                <a:gd name="T71" fmla="*/ 5 h 31"/>
                <a:gd name="T72" fmla="*/ 24 w 101"/>
                <a:gd name="T73" fmla="*/ 6 h 31"/>
                <a:gd name="T74" fmla="*/ 21 w 101"/>
                <a:gd name="T75" fmla="*/ 7 h 31"/>
                <a:gd name="T76" fmla="*/ 23 w 101"/>
                <a:gd name="T77" fmla="*/ 4 h 31"/>
                <a:gd name="T78" fmla="*/ 18 w 101"/>
                <a:gd name="T79" fmla="*/ 2 h 31"/>
                <a:gd name="T80" fmla="*/ 10 w 101"/>
                <a:gd name="T81" fmla="*/ 0 h 31"/>
                <a:gd name="T82" fmla="*/ 4 w 101"/>
                <a:gd name="T83" fmla="*/ 2 h 31"/>
                <a:gd name="T84" fmla="*/ 3 w 101"/>
                <a:gd name="T85" fmla="*/ 3 h 31"/>
                <a:gd name="T86" fmla="*/ 3 w 101"/>
                <a:gd name="T87" fmla="*/ 4 h 31"/>
                <a:gd name="T88" fmla="*/ 9 w 101"/>
                <a:gd name="T89" fmla="*/ 6 h 31"/>
                <a:gd name="T90" fmla="*/ 8 w 101"/>
                <a:gd name="T91" fmla="*/ 8 h 31"/>
                <a:gd name="T92" fmla="*/ 11 w 101"/>
                <a:gd name="T93" fmla="*/ 9 h 31"/>
                <a:gd name="T94" fmla="*/ 17 w 101"/>
                <a:gd name="T95" fmla="*/ 9 h 31"/>
                <a:gd name="T96" fmla="*/ 22 w 101"/>
                <a:gd name="T97" fmla="*/ 9 h 31"/>
                <a:gd name="T98" fmla="*/ 26 w 101"/>
                <a:gd name="T99" fmla="*/ 11 h 31"/>
                <a:gd name="T100" fmla="*/ 29 w 101"/>
                <a:gd name="T101" fmla="*/ 15 h 31"/>
                <a:gd name="T102" fmla="*/ 30 w 101"/>
                <a:gd name="T103" fmla="*/ 18 h 31"/>
                <a:gd name="T104" fmla="*/ 28 w 101"/>
                <a:gd name="T105" fmla="*/ 21 h 31"/>
                <a:gd name="T106" fmla="*/ 30 w 101"/>
                <a:gd name="T107" fmla="*/ 25 h 31"/>
                <a:gd name="T108" fmla="*/ 33 w 101"/>
                <a:gd name="T109" fmla="*/ 28 h 31"/>
                <a:gd name="T110" fmla="*/ 36 w 101"/>
                <a:gd name="T111" fmla="*/ 27 h 31"/>
                <a:gd name="T112" fmla="*/ 42 w 101"/>
                <a:gd name="T113" fmla="*/ 29 h 31"/>
                <a:gd name="T114" fmla="*/ 47 w 101"/>
                <a:gd name="T115"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 h="31">
                  <a:moveTo>
                    <a:pt x="47" y="28"/>
                  </a:moveTo>
                  <a:cubicBezTo>
                    <a:pt x="49" y="27"/>
                    <a:pt x="50" y="25"/>
                    <a:pt x="50" y="27"/>
                  </a:cubicBezTo>
                  <a:cubicBezTo>
                    <a:pt x="50" y="29"/>
                    <a:pt x="52" y="30"/>
                    <a:pt x="54" y="30"/>
                  </a:cubicBezTo>
                  <a:cubicBezTo>
                    <a:pt x="57" y="30"/>
                    <a:pt x="74" y="31"/>
                    <a:pt x="76" y="30"/>
                  </a:cubicBezTo>
                  <a:cubicBezTo>
                    <a:pt x="78" y="29"/>
                    <a:pt x="77" y="27"/>
                    <a:pt x="78" y="26"/>
                  </a:cubicBezTo>
                  <a:cubicBezTo>
                    <a:pt x="79" y="26"/>
                    <a:pt x="78" y="26"/>
                    <a:pt x="80" y="27"/>
                  </a:cubicBezTo>
                  <a:cubicBezTo>
                    <a:pt x="82" y="29"/>
                    <a:pt x="86" y="31"/>
                    <a:pt x="89" y="30"/>
                  </a:cubicBezTo>
                  <a:cubicBezTo>
                    <a:pt x="92" y="29"/>
                    <a:pt x="96" y="30"/>
                    <a:pt x="96" y="29"/>
                  </a:cubicBezTo>
                  <a:cubicBezTo>
                    <a:pt x="97" y="27"/>
                    <a:pt x="96" y="27"/>
                    <a:pt x="98" y="27"/>
                  </a:cubicBezTo>
                  <a:cubicBezTo>
                    <a:pt x="100" y="26"/>
                    <a:pt x="100" y="24"/>
                    <a:pt x="99" y="24"/>
                  </a:cubicBezTo>
                  <a:cubicBezTo>
                    <a:pt x="98" y="24"/>
                    <a:pt x="93" y="25"/>
                    <a:pt x="96" y="24"/>
                  </a:cubicBezTo>
                  <a:cubicBezTo>
                    <a:pt x="98" y="23"/>
                    <a:pt x="101" y="19"/>
                    <a:pt x="100" y="19"/>
                  </a:cubicBezTo>
                  <a:cubicBezTo>
                    <a:pt x="98" y="19"/>
                    <a:pt x="99" y="19"/>
                    <a:pt x="96" y="18"/>
                  </a:cubicBezTo>
                  <a:cubicBezTo>
                    <a:pt x="94" y="17"/>
                    <a:pt x="93" y="18"/>
                    <a:pt x="92" y="17"/>
                  </a:cubicBezTo>
                  <a:cubicBezTo>
                    <a:pt x="90" y="17"/>
                    <a:pt x="93" y="16"/>
                    <a:pt x="90" y="16"/>
                  </a:cubicBezTo>
                  <a:cubicBezTo>
                    <a:pt x="87" y="16"/>
                    <a:pt x="84" y="16"/>
                    <a:pt x="81" y="16"/>
                  </a:cubicBezTo>
                  <a:cubicBezTo>
                    <a:pt x="78" y="16"/>
                    <a:pt x="77" y="14"/>
                    <a:pt x="76" y="15"/>
                  </a:cubicBezTo>
                  <a:cubicBezTo>
                    <a:pt x="74" y="16"/>
                    <a:pt x="67" y="18"/>
                    <a:pt x="65" y="18"/>
                  </a:cubicBezTo>
                  <a:cubicBezTo>
                    <a:pt x="63" y="18"/>
                    <a:pt x="63" y="19"/>
                    <a:pt x="65" y="19"/>
                  </a:cubicBezTo>
                  <a:cubicBezTo>
                    <a:pt x="67" y="20"/>
                    <a:pt x="65" y="20"/>
                    <a:pt x="63" y="20"/>
                  </a:cubicBezTo>
                  <a:cubicBezTo>
                    <a:pt x="62" y="20"/>
                    <a:pt x="62" y="21"/>
                    <a:pt x="59" y="19"/>
                  </a:cubicBezTo>
                  <a:cubicBezTo>
                    <a:pt x="55" y="17"/>
                    <a:pt x="56" y="18"/>
                    <a:pt x="53" y="18"/>
                  </a:cubicBezTo>
                  <a:cubicBezTo>
                    <a:pt x="51" y="18"/>
                    <a:pt x="50" y="18"/>
                    <a:pt x="49" y="18"/>
                  </a:cubicBezTo>
                  <a:cubicBezTo>
                    <a:pt x="49" y="18"/>
                    <a:pt x="50" y="20"/>
                    <a:pt x="48" y="20"/>
                  </a:cubicBezTo>
                  <a:cubicBezTo>
                    <a:pt x="47" y="20"/>
                    <a:pt x="46" y="18"/>
                    <a:pt x="45" y="18"/>
                  </a:cubicBezTo>
                  <a:cubicBezTo>
                    <a:pt x="43" y="18"/>
                    <a:pt x="43" y="18"/>
                    <a:pt x="44" y="17"/>
                  </a:cubicBezTo>
                  <a:cubicBezTo>
                    <a:pt x="46" y="16"/>
                    <a:pt x="46" y="16"/>
                    <a:pt x="44" y="15"/>
                  </a:cubicBezTo>
                  <a:cubicBezTo>
                    <a:pt x="42" y="14"/>
                    <a:pt x="42" y="13"/>
                    <a:pt x="41" y="13"/>
                  </a:cubicBezTo>
                  <a:cubicBezTo>
                    <a:pt x="39" y="14"/>
                    <a:pt x="34" y="14"/>
                    <a:pt x="36" y="14"/>
                  </a:cubicBezTo>
                  <a:cubicBezTo>
                    <a:pt x="37" y="13"/>
                    <a:pt x="39" y="13"/>
                    <a:pt x="37" y="12"/>
                  </a:cubicBezTo>
                  <a:cubicBezTo>
                    <a:pt x="36" y="12"/>
                    <a:pt x="32" y="10"/>
                    <a:pt x="33" y="10"/>
                  </a:cubicBezTo>
                  <a:cubicBezTo>
                    <a:pt x="35" y="10"/>
                    <a:pt x="46" y="11"/>
                    <a:pt x="44" y="10"/>
                  </a:cubicBezTo>
                  <a:cubicBezTo>
                    <a:pt x="43" y="9"/>
                    <a:pt x="42" y="9"/>
                    <a:pt x="40" y="8"/>
                  </a:cubicBezTo>
                  <a:cubicBezTo>
                    <a:pt x="39" y="7"/>
                    <a:pt x="35" y="7"/>
                    <a:pt x="34" y="7"/>
                  </a:cubicBezTo>
                  <a:cubicBezTo>
                    <a:pt x="36" y="7"/>
                    <a:pt x="38" y="7"/>
                    <a:pt x="37" y="6"/>
                  </a:cubicBezTo>
                  <a:cubicBezTo>
                    <a:pt x="36" y="5"/>
                    <a:pt x="34" y="5"/>
                    <a:pt x="32" y="5"/>
                  </a:cubicBezTo>
                  <a:cubicBezTo>
                    <a:pt x="29" y="5"/>
                    <a:pt x="24" y="6"/>
                    <a:pt x="24" y="6"/>
                  </a:cubicBezTo>
                  <a:cubicBezTo>
                    <a:pt x="23" y="6"/>
                    <a:pt x="22" y="7"/>
                    <a:pt x="21" y="7"/>
                  </a:cubicBezTo>
                  <a:cubicBezTo>
                    <a:pt x="21" y="7"/>
                    <a:pt x="24" y="5"/>
                    <a:pt x="23" y="4"/>
                  </a:cubicBezTo>
                  <a:cubicBezTo>
                    <a:pt x="21" y="3"/>
                    <a:pt x="20" y="1"/>
                    <a:pt x="18" y="2"/>
                  </a:cubicBezTo>
                  <a:cubicBezTo>
                    <a:pt x="17" y="2"/>
                    <a:pt x="12" y="1"/>
                    <a:pt x="10" y="0"/>
                  </a:cubicBezTo>
                  <a:cubicBezTo>
                    <a:pt x="7" y="0"/>
                    <a:pt x="1" y="1"/>
                    <a:pt x="4" y="2"/>
                  </a:cubicBezTo>
                  <a:cubicBezTo>
                    <a:pt x="6" y="3"/>
                    <a:pt x="5" y="3"/>
                    <a:pt x="3" y="3"/>
                  </a:cubicBezTo>
                  <a:cubicBezTo>
                    <a:pt x="1" y="4"/>
                    <a:pt x="0" y="4"/>
                    <a:pt x="3" y="4"/>
                  </a:cubicBezTo>
                  <a:cubicBezTo>
                    <a:pt x="6" y="5"/>
                    <a:pt x="7" y="6"/>
                    <a:pt x="9" y="6"/>
                  </a:cubicBezTo>
                  <a:cubicBezTo>
                    <a:pt x="10" y="7"/>
                    <a:pt x="9" y="8"/>
                    <a:pt x="8" y="8"/>
                  </a:cubicBezTo>
                  <a:cubicBezTo>
                    <a:pt x="7" y="8"/>
                    <a:pt x="9" y="8"/>
                    <a:pt x="11" y="9"/>
                  </a:cubicBezTo>
                  <a:cubicBezTo>
                    <a:pt x="14" y="9"/>
                    <a:pt x="14" y="9"/>
                    <a:pt x="17" y="9"/>
                  </a:cubicBezTo>
                  <a:cubicBezTo>
                    <a:pt x="20" y="9"/>
                    <a:pt x="20" y="8"/>
                    <a:pt x="22" y="9"/>
                  </a:cubicBezTo>
                  <a:cubicBezTo>
                    <a:pt x="24" y="9"/>
                    <a:pt x="24" y="10"/>
                    <a:pt x="26" y="11"/>
                  </a:cubicBezTo>
                  <a:cubicBezTo>
                    <a:pt x="28" y="12"/>
                    <a:pt x="28" y="14"/>
                    <a:pt x="29" y="15"/>
                  </a:cubicBezTo>
                  <a:cubicBezTo>
                    <a:pt x="30" y="16"/>
                    <a:pt x="31" y="17"/>
                    <a:pt x="30" y="18"/>
                  </a:cubicBezTo>
                  <a:cubicBezTo>
                    <a:pt x="29" y="19"/>
                    <a:pt x="28" y="19"/>
                    <a:pt x="28" y="21"/>
                  </a:cubicBezTo>
                  <a:cubicBezTo>
                    <a:pt x="28" y="23"/>
                    <a:pt x="28" y="24"/>
                    <a:pt x="30" y="25"/>
                  </a:cubicBezTo>
                  <a:cubicBezTo>
                    <a:pt x="31" y="27"/>
                    <a:pt x="30" y="29"/>
                    <a:pt x="33" y="28"/>
                  </a:cubicBezTo>
                  <a:cubicBezTo>
                    <a:pt x="35" y="28"/>
                    <a:pt x="36" y="26"/>
                    <a:pt x="36" y="27"/>
                  </a:cubicBezTo>
                  <a:cubicBezTo>
                    <a:pt x="36" y="28"/>
                    <a:pt x="39" y="30"/>
                    <a:pt x="42" y="29"/>
                  </a:cubicBezTo>
                  <a:cubicBezTo>
                    <a:pt x="45" y="29"/>
                    <a:pt x="44" y="29"/>
                    <a:pt x="4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515"/>
            <p:cNvSpPr/>
            <p:nvPr/>
          </p:nvSpPr>
          <p:spPr bwMode="auto">
            <a:xfrm>
              <a:off x="4838" y="1011"/>
              <a:ext cx="92" cy="58"/>
            </a:xfrm>
            <a:custGeom>
              <a:avLst/>
              <a:gdLst>
                <a:gd name="T0" fmla="*/ 8 w 67"/>
                <a:gd name="T1" fmla="*/ 24 h 42"/>
                <a:gd name="T2" fmla="*/ 11 w 67"/>
                <a:gd name="T3" fmla="*/ 27 h 42"/>
                <a:gd name="T4" fmla="*/ 17 w 67"/>
                <a:gd name="T5" fmla="*/ 27 h 42"/>
                <a:gd name="T6" fmla="*/ 26 w 67"/>
                <a:gd name="T7" fmla="*/ 27 h 42"/>
                <a:gd name="T8" fmla="*/ 25 w 67"/>
                <a:gd name="T9" fmla="*/ 27 h 42"/>
                <a:gd name="T10" fmla="*/ 19 w 67"/>
                <a:gd name="T11" fmla="*/ 30 h 42"/>
                <a:gd name="T12" fmla="*/ 18 w 67"/>
                <a:gd name="T13" fmla="*/ 33 h 42"/>
                <a:gd name="T14" fmla="*/ 26 w 67"/>
                <a:gd name="T15" fmla="*/ 37 h 42"/>
                <a:gd name="T16" fmla="*/ 23 w 67"/>
                <a:gd name="T17" fmla="*/ 39 h 42"/>
                <a:gd name="T18" fmla="*/ 34 w 67"/>
                <a:gd name="T19" fmla="*/ 42 h 42"/>
                <a:gd name="T20" fmla="*/ 38 w 67"/>
                <a:gd name="T21" fmla="*/ 40 h 42"/>
                <a:gd name="T22" fmla="*/ 39 w 67"/>
                <a:gd name="T23" fmla="*/ 38 h 42"/>
                <a:gd name="T24" fmla="*/ 46 w 67"/>
                <a:gd name="T25" fmla="*/ 39 h 42"/>
                <a:gd name="T26" fmla="*/ 48 w 67"/>
                <a:gd name="T27" fmla="*/ 40 h 42"/>
                <a:gd name="T28" fmla="*/ 48 w 67"/>
                <a:gd name="T29" fmla="*/ 33 h 42"/>
                <a:gd name="T30" fmla="*/ 51 w 67"/>
                <a:gd name="T31" fmla="*/ 36 h 42"/>
                <a:gd name="T32" fmla="*/ 60 w 67"/>
                <a:gd name="T33" fmla="*/ 31 h 42"/>
                <a:gd name="T34" fmla="*/ 64 w 67"/>
                <a:gd name="T35" fmla="*/ 31 h 42"/>
                <a:gd name="T36" fmla="*/ 67 w 67"/>
                <a:gd name="T37" fmla="*/ 28 h 42"/>
                <a:gd name="T38" fmla="*/ 61 w 67"/>
                <a:gd name="T39" fmla="*/ 25 h 42"/>
                <a:gd name="T40" fmla="*/ 55 w 67"/>
                <a:gd name="T41" fmla="*/ 24 h 42"/>
                <a:gd name="T42" fmla="*/ 55 w 67"/>
                <a:gd name="T43" fmla="*/ 21 h 42"/>
                <a:gd name="T44" fmla="*/ 54 w 67"/>
                <a:gd name="T45" fmla="*/ 19 h 42"/>
                <a:gd name="T46" fmla="*/ 51 w 67"/>
                <a:gd name="T47" fmla="*/ 17 h 42"/>
                <a:gd name="T48" fmla="*/ 48 w 67"/>
                <a:gd name="T49" fmla="*/ 13 h 42"/>
                <a:gd name="T50" fmla="*/ 49 w 67"/>
                <a:gd name="T51" fmla="*/ 18 h 42"/>
                <a:gd name="T52" fmla="*/ 43 w 67"/>
                <a:gd name="T53" fmla="*/ 15 h 42"/>
                <a:gd name="T54" fmla="*/ 34 w 67"/>
                <a:gd name="T55" fmla="*/ 11 h 42"/>
                <a:gd name="T56" fmla="*/ 18 w 67"/>
                <a:gd name="T57" fmla="*/ 1 h 42"/>
                <a:gd name="T58" fmla="*/ 20 w 67"/>
                <a:gd name="T59" fmla="*/ 3 h 42"/>
                <a:gd name="T60" fmla="*/ 14 w 67"/>
                <a:gd name="T61" fmla="*/ 4 h 42"/>
                <a:gd name="T62" fmla="*/ 11 w 67"/>
                <a:gd name="T63" fmla="*/ 5 h 42"/>
                <a:gd name="T64" fmla="*/ 9 w 67"/>
                <a:gd name="T65" fmla="*/ 7 h 42"/>
                <a:gd name="T66" fmla="*/ 12 w 67"/>
                <a:gd name="T67" fmla="*/ 10 h 42"/>
                <a:gd name="T68" fmla="*/ 8 w 67"/>
                <a:gd name="T69" fmla="*/ 10 h 42"/>
                <a:gd name="T70" fmla="*/ 7 w 67"/>
                <a:gd name="T71" fmla="*/ 11 h 42"/>
                <a:gd name="T72" fmla="*/ 6 w 67"/>
                <a:gd name="T73" fmla="*/ 14 h 42"/>
                <a:gd name="T74" fmla="*/ 4 w 67"/>
                <a:gd name="T75" fmla="*/ 16 h 42"/>
                <a:gd name="T76" fmla="*/ 14 w 67"/>
                <a:gd name="T77" fmla="*/ 16 h 42"/>
                <a:gd name="T78" fmla="*/ 13 w 67"/>
                <a:gd name="T79" fmla="*/ 19 h 42"/>
                <a:gd name="T80" fmla="*/ 2 w 67"/>
                <a:gd name="T81" fmla="*/ 18 h 42"/>
                <a:gd name="T82" fmla="*/ 6 w 67"/>
                <a:gd name="T83"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42">
                  <a:moveTo>
                    <a:pt x="6" y="23"/>
                  </a:moveTo>
                  <a:cubicBezTo>
                    <a:pt x="9" y="23"/>
                    <a:pt x="10" y="24"/>
                    <a:pt x="8" y="24"/>
                  </a:cubicBezTo>
                  <a:cubicBezTo>
                    <a:pt x="7" y="24"/>
                    <a:pt x="7" y="26"/>
                    <a:pt x="7" y="26"/>
                  </a:cubicBezTo>
                  <a:cubicBezTo>
                    <a:pt x="8" y="26"/>
                    <a:pt x="10" y="28"/>
                    <a:pt x="11" y="27"/>
                  </a:cubicBezTo>
                  <a:cubicBezTo>
                    <a:pt x="12" y="27"/>
                    <a:pt x="13" y="26"/>
                    <a:pt x="14" y="27"/>
                  </a:cubicBezTo>
                  <a:cubicBezTo>
                    <a:pt x="15" y="27"/>
                    <a:pt x="16" y="28"/>
                    <a:pt x="17" y="27"/>
                  </a:cubicBezTo>
                  <a:cubicBezTo>
                    <a:pt x="18" y="27"/>
                    <a:pt x="21" y="25"/>
                    <a:pt x="23" y="25"/>
                  </a:cubicBezTo>
                  <a:cubicBezTo>
                    <a:pt x="24" y="26"/>
                    <a:pt x="26" y="27"/>
                    <a:pt x="26" y="27"/>
                  </a:cubicBezTo>
                  <a:cubicBezTo>
                    <a:pt x="25" y="27"/>
                    <a:pt x="28" y="27"/>
                    <a:pt x="30" y="27"/>
                  </a:cubicBezTo>
                  <a:cubicBezTo>
                    <a:pt x="32" y="27"/>
                    <a:pt x="24" y="27"/>
                    <a:pt x="25" y="27"/>
                  </a:cubicBezTo>
                  <a:cubicBezTo>
                    <a:pt x="25" y="27"/>
                    <a:pt x="33" y="28"/>
                    <a:pt x="33" y="29"/>
                  </a:cubicBezTo>
                  <a:cubicBezTo>
                    <a:pt x="32" y="29"/>
                    <a:pt x="20" y="29"/>
                    <a:pt x="19" y="30"/>
                  </a:cubicBezTo>
                  <a:cubicBezTo>
                    <a:pt x="17" y="30"/>
                    <a:pt x="15" y="31"/>
                    <a:pt x="15" y="32"/>
                  </a:cubicBezTo>
                  <a:cubicBezTo>
                    <a:pt x="16" y="33"/>
                    <a:pt x="17" y="33"/>
                    <a:pt x="18" y="33"/>
                  </a:cubicBezTo>
                  <a:cubicBezTo>
                    <a:pt x="18" y="34"/>
                    <a:pt x="18" y="35"/>
                    <a:pt x="19" y="36"/>
                  </a:cubicBezTo>
                  <a:cubicBezTo>
                    <a:pt x="20" y="36"/>
                    <a:pt x="24" y="36"/>
                    <a:pt x="26" y="37"/>
                  </a:cubicBezTo>
                  <a:cubicBezTo>
                    <a:pt x="28" y="37"/>
                    <a:pt x="26" y="37"/>
                    <a:pt x="25" y="37"/>
                  </a:cubicBezTo>
                  <a:cubicBezTo>
                    <a:pt x="23" y="37"/>
                    <a:pt x="21" y="38"/>
                    <a:pt x="23" y="39"/>
                  </a:cubicBezTo>
                  <a:cubicBezTo>
                    <a:pt x="25" y="40"/>
                    <a:pt x="26" y="41"/>
                    <a:pt x="28" y="41"/>
                  </a:cubicBezTo>
                  <a:cubicBezTo>
                    <a:pt x="31" y="42"/>
                    <a:pt x="33" y="42"/>
                    <a:pt x="34" y="42"/>
                  </a:cubicBezTo>
                  <a:cubicBezTo>
                    <a:pt x="35" y="41"/>
                    <a:pt x="38" y="41"/>
                    <a:pt x="37" y="41"/>
                  </a:cubicBezTo>
                  <a:cubicBezTo>
                    <a:pt x="35" y="40"/>
                    <a:pt x="37" y="39"/>
                    <a:pt x="38" y="40"/>
                  </a:cubicBezTo>
                  <a:cubicBezTo>
                    <a:pt x="39" y="41"/>
                    <a:pt x="40" y="42"/>
                    <a:pt x="40" y="41"/>
                  </a:cubicBezTo>
                  <a:cubicBezTo>
                    <a:pt x="40" y="40"/>
                    <a:pt x="37" y="36"/>
                    <a:pt x="39" y="38"/>
                  </a:cubicBezTo>
                  <a:cubicBezTo>
                    <a:pt x="42" y="40"/>
                    <a:pt x="44" y="42"/>
                    <a:pt x="44" y="42"/>
                  </a:cubicBezTo>
                  <a:cubicBezTo>
                    <a:pt x="45" y="41"/>
                    <a:pt x="47" y="40"/>
                    <a:pt x="46" y="39"/>
                  </a:cubicBezTo>
                  <a:cubicBezTo>
                    <a:pt x="46" y="38"/>
                    <a:pt x="45" y="37"/>
                    <a:pt x="46" y="37"/>
                  </a:cubicBezTo>
                  <a:cubicBezTo>
                    <a:pt x="48" y="37"/>
                    <a:pt x="47" y="41"/>
                    <a:pt x="48" y="40"/>
                  </a:cubicBezTo>
                  <a:cubicBezTo>
                    <a:pt x="49" y="39"/>
                    <a:pt x="50" y="37"/>
                    <a:pt x="49" y="36"/>
                  </a:cubicBezTo>
                  <a:cubicBezTo>
                    <a:pt x="49" y="36"/>
                    <a:pt x="47" y="33"/>
                    <a:pt x="48" y="33"/>
                  </a:cubicBezTo>
                  <a:cubicBezTo>
                    <a:pt x="48" y="32"/>
                    <a:pt x="49" y="30"/>
                    <a:pt x="49" y="32"/>
                  </a:cubicBezTo>
                  <a:cubicBezTo>
                    <a:pt x="49" y="35"/>
                    <a:pt x="50" y="36"/>
                    <a:pt x="51" y="36"/>
                  </a:cubicBezTo>
                  <a:cubicBezTo>
                    <a:pt x="52" y="35"/>
                    <a:pt x="55" y="32"/>
                    <a:pt x="57" y="31"/>
                  </a:cubicBezTo>
                  <a:cubicBezTo>
                    <a:pt x="59" y="31"/>
                    <a:pt x="61" y="31"/>
                    <a:pt x="60" y="31"/>
                  </a:cubicBezTo>
                  <a:cubicBezTo>
                    <a:pt x="60" y="32"/>
                    <a:pt x="58" y="33"/>
                    <a:pt x="59" y="32"/>
                  </a:cubicBezTo>
                  <a:cubicBezTo>
                    <a:pt x="61" y="32"/>
                    <a:pt x="65" y="31"/>
                    <a:pt x="64" y="31"/>
                  </a:cubicBezTo>
                  <a:cubicBezTo>
                    <a:pt x="63" y="31"/>
                    <a:pt x="61" y="31"/>
                    <a:pt x="63" y="30"/>
                  </a:cubicBezTo>
                  <a:cubicBezTo>
                    <a:pt x="64" y="30"/>
                    <a:pt x="67" y="29"/>
                    <a:pt x="67" y="28"/>
                  </a:cubicBezTo>
                  <a:cubicBezTo>
                    <a:pt x="67" y="26"/>
                    <a:pt x="64" y="26"/>
                    <a:pt x="63" y="25"/>
                  </a:cubicBezTo>
                  <a:cubicBezTo>
                    <a:pt x="63" y="24"/>
                    <a:pt x="63" y="24"/>
                    <a:pt x="61" y="25"/>
                  </a:cubicBezTo>
                  <a:cubicBezTo>
                    <a:pt x="60" y="25"/>
                    <a:pt x="60" y="24"/>
                    <a:pt x="58" y="24"/>
                  </a:cubicBezTo>
                  <a:cubicBezTo>
                    <a:pt x="57" y="23"/>
                    <a:pt x="58" y="24"/>
                    <a:pt x="55" y="24"/>
                  </a:cubicBezTo>
                  <a:cubicBezTo>
                    <a:pt x="53" y="24"/>
                    <a:pt x="52" y="24"/>
                    <a:pt x="53" y="23"/>
                  </a:cubicBezTo>
                  <a:cubicBezTo>
                    <a:pt x="54" y="23"/>
                    <a:pt x="56" y="21"/>
                    <a:pt x="55" y="21"/>
                  </a:cubicBezTo>
                  <a:cubicBezTo>
                    <a:pt x="53" y="21"/>
                    <a:pt x="52" y="22"/>
                    <a:pt x="53" y="21"/>
                  </a:cubicBezTo>
                  <a:cubicBezTo>
                    <a:pt x="54" y="20"/>
                    <a:pt x="55" y="20"/>
                    <a:pt x="54" y="19"/>
                  </a:cubicBezTo>
                  <a:cubicBezTo>
                    <a:pt x="53" y="18"/>
                    <a:pt x="51" y="18"/>
                    <a:pt x="51" y="18"/>
                  </a:cubicBezTo>
                  <a:cubicBezTo>
                    <a:pt x="50" y="18"/>
                    <a:pt x="50" y="18"/>
                    <a:pt x="51" y="17"/>
                  </a:cubicBezTo>
                  <a:cubicBezTo>
                    <a:pt x="52" y="16"/>
                    <a:pt x="53" y="16"/>
                    <a:pt x="52" y="15"/>
                  </a:cubicBezTo>
                  <a:cubicBezTo>
                    <a:pt x="50" y="14"/>
                    <a:pt x="50" y="13"/>
                    <a:pt x="48" y="13"/>
                  </a:cubicBezTo>
                  <a:cubicBezTo>
                    <a:pt x="45" y="13"/>
                    <a:pt x="43" y="14"/>
                    <a:pt x="45" y="14"/>
                  </a:cubicBezTo>
                  <a:cubicBezTo>
                    <a:pt x="47" y="15"/>
                    <a:pt x="50" y="18"/>
                    <a:pt x="49" y="18"/>
                  </a:cubicBezTo>
                  <a:cubicBezTo>
                    <a:pt x="47" y="18"/>
                    <a:pt x="47" y="18"/>
                    <a:pt x="46" y="17"/>
                  </a:cubicBezTo>
                  <a:cubicBezTo>
                    <a:pt x="44" y="16"/>
                    <a:pt x="43" y="16"/>
                    <a:pt x="43" y="15"/>
                  </a:cubicBezTo>
                  <a:cubicBezTo>
                    <a:pt x="43" y="13"/>
                    <a:pt x="44" y="12"/>
                    <a:pt x="42" y="12"/>
                  </a:cubicBezTo>
                  <a:cubicBezTo>
                    <a:pt x="40" y="12"/>
                    <a:pt x="35" y="12"/>
                    <a:pt x="34" y="11"/>
                  </a:cubicBezTo>
                  <a:cubicBezTo>
                    <a:pt x="33" y="9"/>
                    <a:pt x="30" y="5"/>
                    <a:pt x="27" y="3"/>
                  </a:cubicBezTo>
                  <a:cubicBezTo>
                    <a:pt x="25" y="2"/>
                    <a:pt x="22" y="1"/>
                    <a:pt x="18" y="1"/>
                  </a:cubicBezTo>
                  <a:cubicBezTo>
                    <a:pt x="14" y="0"/>
                    <a:pt x="13" y="1"/>
                    <a:pt x="14" y="1"/>
                  </a:cubicBezTo>
                  <a:cubicBezTo>
                    <a:pt x="15" y="2"/>
                    <a:pt x="20" y="3"/>
                    <a:pt x="20" y="3"/>
                  </a:cubicBezTo>
                  <a:cubicBezTo>
                    <a:pt x="20" y="4"/>
                    <a:pt x="20" y="4"/>
                    <a:pt x="19" y="4"/>
                  </a:cubicBezTo>
                  <a:cubicBezTo>
                    <a:pt x="17" y="4"/>
                    <a:pt x="15" y="4"/>
                    <a:pt x="14" y="4"/>
                  </a:cubicBezTo>
                  <a:cubicBezTo>
                    <a:pt x="14" y="4"/>
                    <a:pt x="17" y="5"/>
                    <a:pt x="15" y="5"/>
                  </a:cubicBezTo>
                  <a:cubicBezTo>
                    <a:pt x="14" y="5"/>
                    <a:pt x="12" y="5"/>
                    <a:pt x="11" y="5"/>
                  </a:cubicBezTo>
                  <a:cubicBezTo>
                    <a:pt x="9" y="5"/>
                    <a:pt x="8" y="5"/>
                    <a:pt x="8" y="6"/>
                  </a:cubicBezTo>
                  <a:cubicBezTo>
                    <a:pt x="8" y="7"/>
                    <a:pt x="7" y="7"/>
                    <a:pt x="9" y="7"/>
                  </a:cubicBezTo>
                  <a:cubicBezTo>
                    <a:pt x="10" y="7"/>
                    <a:pt x="11" y="9"/>
                    <a:pt x="13" y="9"/>
                  </a:cubicBezTo>
                  <a:cubicBezTo>
                    <a:pt x="15" y="9"/>
                    <a:pt x="12" y="9"/>
                    <a:pt x="12" y="10"/>
                  </a:cubicBezTo>
                  <a:cubicBezTo>
                    <a:pt x="13" y="10"/>
                    <a:pt x="14" y="12"/>
                    <a:pt x="13" y="11"/>
                  </a:cubicBezTo>
                  <a:cubicBezTo>
                    <a:pt x="11" y="11"/>
                    <a:pt x="8" y="10"/>
                    <a:pt x="8" y="10"/>
                  </a:cubicBezTo>
                  <a:cubicBezTo>
                    <a:pt x="7" y="10"/>
                    <a:pt x="3" y="9"/>
                    <a:pt x="4" y="9"/>
                  </a:cubicBezTo>
                  <a:cubicBezTo>
                    <a:pt x="5" y="10"/>
                    <a:pt x="8" y="11"/>
                    <a:pt x="7" y="11"/>
                  </a:cubicBezTo>
                  <a:cubicBezTo>
                    <a:pt x="6" y="11"/>
                    <a:pt x="4" y="11"/>
                    <a:pt x="5" y="12"/>
                  </a:cubicBezTo>
                  <a:cubicBezTo>
                    <a:pt x="6" y="13"/>
                    <a:pt x="9" y="14"/>
                    <a:pt x="6" y="14"/>
                  </a:cubicBezTo>
                  <a:cubicBezTo>
                    <a:pt x="4" y="14"/>
                    <a:pt x="1" y="15"/>
                    <a:pt x="2" y="15"/>
                  </a:cubicBezTo>
                  <a:cubicBezTo>
                    <a:pt x="2" y="15"/>
                    <a:pt x="3" y="15"/>
                    <a:pt x="4" y="16"/>
                  </a:cubicBezTo>
                  <a:cubicBezTo>
                    <a:pt x="6" y="16"/>
                    <a:pt x="8" y="17"/>
                    <a:pt x="10" y="16"/>
                  </a:cubicBezTo>
                  <a:cubicBezTo>
                    <a:pt x="12" y="16"/>
                    <a:pt x="15" y="16"/>
                    <a:pt x="14" y="16"/>
                  </a:cubicBezTo>
                  <a:cubicBezTo>
                    <a:pt x="13" y="16"/>
                    <a:pt x="11" y="17"/>
                    <a:pt x="12" y="18"/>
                  </a:cubicBezTo>
                  <a:cubicBezTo>
                    <a:pt x="13" y="18"/>
                    <a:pt x="13" y="19"/>
                    <a:pt x="13" y="19"/>
                  </a:cubicBezTo>
                  <a:cubicBezTo>
                    <a:pt x="12" y="19"/>
                    <a:pt x="9" y="19"/>
                    <a:pt x="7" y="18"/>
                  </a:cubicBezTo>
                  <a:cubicBezTo>
                    <a:pt x="5" y="18"/>
                    <a:pt x="3" y="18"/>
                    <a:pt x="2" y="18"/>
                  </a:cubicBezTo>
                  <a:cubicBezTo>
                    <a:pt x="1" y="17"/>
                    <a:pt x="0" y="17"/>
                    <a:pt x="1" y="18"/>
                  </a:cubicBezTo>
                  <a:cubicBezTo>
                    <a:pt x="2" y="19"/>
                    <a:pt x="3" y="23"/>
                    <a:pt x="6"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516"/>
            <p:cNvSpPr/>
            <p:nvPr/>
          </p:nvSpPr>
          <p:spPr bwMode="auto">
            <a:xfrm>
              <a:off x="4875" y="978"/>
              <a:ext cx="242" cy="124"/>
            </a:xfrm>
            <a:custGeom>
              <a:avLst/>
              <a:gdLst>
                <a:gd name="T0" fmla="*/ 7 w 176"/>
                <a:gd name="T1" fmla="*/ 23 h 90"/>
                <a:gd name="T2" fmla="*/ 14 w 176"/>
                <a:gd name="T3" fmla="*/ 29 h 90"/>
                <a:gd name="T4" fmla="*/ 31 w 176"/>
                <a:gd name="T5" fmla="*/ 28 h 90"/>
                <a:gd name="T6" fmla="*/ 34 w 176"/>
                <a:gd name="T7" fmla="*/ 30 h 90"/>
                <a:gd name="T8" fmla="*/ 36 w 176"/>
                <a:gd name="T9" fmla="*/ 35 h 90"/>
                <a:gd name="T10" fmla="*/ 57 w 176"/>
                <a:gd name="T11" fmla="*/ 32 h 90"/>
                <a:gd name="T12" fmla="*/ 73 w 176"/>
                <a:gd name="T13" fmla="*/ 27 h 90"/>
                <a:gd name="T14" fmla="*/ 76 w 176"/>
                <a:gd name="T15" fmla="*/ 31 h 90"/>
                <a:gd name="T16" fmla="*/ 61 w 176"/>
                <a:gd name="T17" fmla="*/ 37 h 90"/>
                <a:gd name="T18" fmla="*/ 67 w 176"/>
                <a:gd name="T19" fmla="*/ 47 h 90"/>
                <a:gd name="T20" fmla="*/ 34 w 176"/>
                <a:gd name="T21" fmla="*/ 39 h 90"/>
                <a:gd name="T22" fmla="*/ 32 w 176"/>
                <a:gd name="T23" fmla="*/ 46 h 90"/>
                <a:gd name="T24" fmla="*/ 59 w 176"/>
                <a:gd name="T25" fmla="*/ 56 h 90"/>
                <a:gd name="T26" fmla="*/ 45 w 176"/>
                <a:gd name="T27" fmla="*/ 57 h 90"/>
                <a:gd name="T28" fmla="*/ 26 w 176"/>
                <a:gd name="T29" fmla="*/ 62 h 90"/>
                <a:gd name="T30" fmla="*/ 38 w 176"/>
                <a:gd name="T31" fmla="*/ 66 h 90"/>
                <a:gd name="T32" fmla="*/ 40 w 176"/>
                <a:gd name="T33" fmla="*/ 67 h 90"/>
                <a:gd name="T34" fmla="*/ 43 w 176"/>
                <a:gd name="T35" fmla="*/ 72 h 90"/>
                <a:gd name="T36" fmla="*/ 47 w 176"/>
                <a:gd name="T37" fmla="*/ 74 h 90"/>
                <a:gd name="T38" fmla="*/ 28 w 176"/>
                <a:gd name="T39" fmla="*/ 69 h 90"/>
                <a:gd name="T40" fmla="*/ 30 w 176"/>
                <a:gd name="T41" fmla="*/ 78 h 90"/>
                <a:gd name="T42" fmla="*/ 19 w 176"/>
                <a:gd name="T43" fmla="*/ 86 h 90"/>
                <a:gd name="T44" fmla="*/ 30 w 176"/>
                <a:gd name="T45" fmla="*/ 87 h 90"/>
                <a:gd name="T46" fmla="*/ 41 w 176"/>
                <a:gd name="T47" fmla="*/ 86 h 90"/>
                <a:gd name="T48" fmla="*/ 49 w 176"/>
                <a:gd name="T49" fmla="*/ 84 h 90"/>
                <a:gd name="T50" fmla="*/ 58 w 176"/>
                <a:gd name="T51" fmla="*/ 85 h 90"/>
                <a:gd name="T52" fmla="*/ 75 w 176"/>
                <a:gd name="T53" fmla="*/ 86 h 90"/>
                <a:gd name="T54" fmla="*/ 71 w 176"/>
                <a:gd name="T55" fmla="*/ 81 h 90"/>
                <a:gd name="T56" fmla="*/ 62 w 176"/>
                <a:gd name="T57" fmla="*/ 77 h 90"/>
                <a:gd name="T58" fmla="*/ 67 w 176"/>
                <a:gd name="T59" fmla="*/ 76 h 90"/>
                <a:gd name="T60" fmla="*/ 92 w 176"/>
                <a:gd name="T61" fmla="*/ 67 h 90"/>
                <a:gd name="T62" fmla="*/ 98 w 176"/>
                <a:gd name="T63" fmla="*/ 59 h 90"/>
                <a:gd name="T64" fmla="*/ 81 w 176"/>
                <a:gd name="T65" fmla="*/ 55 h 90"/>
                <a:gd name="T66" fmla="*/ 82 w 176"/>
                <a:gd name="T67" fmla="*/ 54 h 90"/>
                <a:gd name="T68" fmla="*/ 90 w 176"/>
                <a:gd name="T69" fmla="*/ 50 h 90"/>
                <a:gd name="T70" fmla="*/ 106 w 176"/>
                <a:gd name="T71" fmla="*/ 48 h 90"/>
                <a:gd name="T72" fmla="*/ 113 w 176"/>
                <a:gd name="T73" fmla="*/ 46 h 90"/>
                <a:gd name="T74" fmla="*/ 112 w 176"/>
                <a:gd name="T75" fmla="*/ 40 h 90"/>
                <a:gd name="T76" fmla="*/ 126 w 176"/>
                <a:gd name="T77" fmla="*/ 37 h 90"/>
                <a:gd name="T78" fmla="*/ 124 w 176"/>
                <a:gd name="T79" fmla="*/ 27 h 90"/>
                <a:gd name="T80" fmla="*/ 135 w 176"/>
                <a:gd name="T81" fmla="*/ 21 h 90"/>
                <a:gd name="T82" fmla="*/ 176 w 176"/>
                <a:gd name="T83" fmla="*/ 12 h 90"/>
                <a:gd name="T84" fmla="*/ 162 w 176"/>
                <a:gd name="T85" fmla="*/ 6 h 90"/>
                <a:gd name="T86" fmla="*/ 151 w 176"/>
                <a:gd name="T87" fmla="*/ 4 h 90"/>
                <a:gd name="T88" fmla="*/ 133 w 176"/>
                <a:gd name="T89" fmla="*/ 2 h 90"/>
                <a:gd name="T90" fmla="*/ 119 w 176"/>
                <a:gd name="T91" fmla="*/ 3 h 90"/>
                <a:gd name="T92" fmla="*/ 103 w 176"/>
                <a:gd name="T93" fmla="*/ 4 h 90"/>
                <a:gd name="T94" fmla="*/ 89 w 176"/>
                <a:gd name="T95" fmla="*/ 10 h 90"/>
                <a:gd name="T96" fmla="*/ 67 w 176"/>
                <a:gd name="T97" fmla="*/ 3 h 90"/>
                <a:gd name="T98" fmla="*/ 61 w 176"/>
                <a:gd name="T99" fmla="*/ 4 h 90"/>
                <a:gd name="T100" fmla="*/ 59 w 176"/>
                <a:gd name="T101" fmla="*/ 9 h 90"/>
                <a:gd name="T102" fmla="*/ 63 w 176"/>
                <a:gd name="T103" fmla="*/ 16 h 90"/>
                <a:gd name="T104" fmla="*/ 45 w 176"/>
                <a:gd name="T105" fmla="*/ 11 h 90"/>
                <a:gd name="T106" fmla="*/ 36 w 176"/>
                <a:gd name="T107" fmla="*/ 14 h 90"/>
                <a:gd name="T108" fmla="*/ 31 w 176"/>
                <a:gd name="T109" fmla="*/ 15 h 90"/>
                <a:gd name="T110" fmla="*/ 13 w 176"/>
                <a:gd name="T111" fmla="*/ 18 h 90"/>
                <a:gd name="T112" fmla="*/ 5 w 176"/>
                <a:gd name="T113"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90">
                  <a:moveTo>
                    <a:pt x="5" y="21"/>
                  </a:moveTo>
                  <a:cubicBezTo>
                    <a:pt x="7" y="21"/>
                    <a:pt x="9" y="20"/>
                    <a:pt x="11" y="21"/>
                  </a:cubicBezTo>
                  <a:cubicBezTo>
                    <a:pt x="12" y="21"/>
                    <a:pt x="11" y="22"/>
                    <a:pt x="9" y="22"/>
                  </a:cubicBezTo>
                  <a:cubicBezTo>
                    <a:pt x="8" y="22"/>
                    <a:pt x="5" y="24"/>
                    <a:pt x="7" y="23"/>
                  </a:cubicBezTo>
                  <a:cubicBezTo>
                    <a:pt x="10" y="23"/>
                    <a:pt x="17" y="23"/>
                    <a:pt x="20" y="22"/>
                  </a:cubicBezTo>
                  <a:cubicBezTo>
                    <a:pt x="23" y="22"/>
                    <a:pt x="18" y="23"/>
                    <a:pt x="16" y="23"/>
                  </a:cubicBezTo>
                  <a:cubicBezTo>
                    <a:pt x="13" y="24"/>
                    <a:pt x="9" y="26"/>
                    <a:pt x="10" y="27"/>
                  </a:cubicBezTo>
                  <a:cubicBezTo>
                    <a:pt x="10" y="28"/>
                    <a:pt x="11" y="29"/>
                    <a:pt x="14" y="29"/>
                  </a:cubicBezTo>
                  <a:cubicBezTo>
                    <a:pt x="17" y="29"/>
                    <a:pt x="22" y="29"/>
                    <a:pt x="24" y="29"/>
                  </a:cubicBezTo>
                  <a:cubicBezTo>
                    <a:pt x="27" y="28"/>
                    <a:pt x="33" y="25"/>
                    <a:pt x="36" y="25"/>
                  </a:cubicBezTo>
                  <a:cubicBezTo>
                    <a:pt x="39" y="25"/>
                    <a:pt x="41" y="25"/>
                    <a:pt x="39" y="26"/>
                  </a:cubicBezTo>
                  <a:cubicBezTo>
                    <a:pt x="37" y="27"/>
                    <a:pt x="34" y="28"/>
                    <a:pt x="31" y="28"/>
                  </a:cubicBezTo>
                  <a:cubicBezTo>
                    <a:pt x="28" y="29"/>
                    <a:pt x="19" y="30"/>
                    <a:pt x="16" y="30"/>
                  </a:cubicBezTo>
                  <a:cubicBezTo>
                    <a:pt x="13" y="30"/>
                    <a:pt x="16" y="31"/>
                    <a:pt x="19" y="32"/>
                  </a:cubicBezTo>
                  <a:cubicBezTo>
                    <a:pt x="21" y="32"/>
                    <a:pt x="22" y="35"/>
                    <a:pt x="25" y="34"/>
                  </a:cubicBezTo>
                  <a:cubicBezTo>
                    <a:pt x="28" y="33"/>
                    <a:pt x="31" y="30"/>
                    <a:pt x="34" y="30"/>
                  </a:cubicBezTo>
                  <a:cubicBezTo>
                    <a:pt x="36" y="29"/>
                    <a:pt x="49" y="27"/>
                    <a:pt x="51" y="27"/>
                  </a:cubicBezTo>
                  <a:cubicBezTo>
                    <a:pt x="54" y="27"/>
                    <a:pt x="39" y="29"/>
                    <a:pt x="36" y="30"/>
                  </a:cubicBezTo>
                  <a:cubicBezTo>
                    <a:pt x="32" y="32"/>
                    <a:pt x="28" y="34"/>
                    <a:pt x="31" y="35"/>
                  </a:cubicBezTo>
                  <a:cubicBezTo>
                    <a:pt x="33" y="35"/>
                    <a:pt x="32" y="35"/>
                    <a:pt x="36" y="35"/>
                  </a:cubicBezTo>
                  <a:cubicBezTo>
                    <a:pt x="41" y="36"/>
                    <a:pt x="43" y="36"/>
                    <a:pt x="45" y="34"/>
                  </a:cubicBezTo>
                  <a:cubicBezTo>
                    <a:pt x="47" y="33"/>
                    <a:pt x="46" y="32"/>
                    <a:pt x="48" y="32"/>
                  </a:cubicBezTo>
                  <a:cubicBezTo>
                    <a:pt x="51" y="32"/>
                    <a:pt x="45" y="33"/>
                    <a:pt x="51" y="32"/>
                  </a:cubicBezTo>
                  <a:cubicBezTo>
                    <a:pt x="56" y="32"/>
                    <a:pt x="59" y="31"/>
                    <a:pt x="57" y="32"/>
                  </a:cubicBezTo>
                  <a:cubicBezTo>
                    <a:pt x="55" y="33"/>
                    <a:pt x="47" y="35"/>
                    <a:pt x="51" y="35"/>
                  </a:cubicBezTo>
                  <a:cubicBezTo>
                    <a:pt x="54" y="35"/>
                    <a:pt x="64" y="35"/>
                    <a:pt x="66" y="33"/>
                  </a:cubicBezTo>
                  <a:cubicBezTo>
                    <a:pt x="69" y="31"/>
                    <a:pt x="72" y="30"/>
                    <a:pt x="72" y="28"/>
                  </a:cubicBezTo>
                  <a:cubicBezTo>
                    <a:pt x="71" y="27"/>
                    <a:pt x="72" y="27"/>
                    <a:pt x="73" y="27"/>
                  </a:cubicBezTo>
                  <a:cubicBezTo>
                    <a:pt x="75" y="27"/>
                    <a:pt x="75" y="26"/>
                    <a:pt x="78" y="25"/>
                  </a:cubicBezTo>
                  <a:cubicBezTo>
                    <a:pt x="80" y="23"/>
                    <a:pt x="86" y="22"/>
                    <a:pt x="84" y="23"/>
                  </a:cubicBezTo>
                  <a:cubicBezTo>
                    <a:pt x="81" y="24"/>
                    <a:pt x="79" y="26"/>
                    <a:pt x="77" y="28"/>
                  </a:cubicBezTo>
                  <a:cubicBezTo>
                    <a:pt x="75" y="30"/>
                    <a:pt x="72" y="31"/>
                    <a:pt x="76" y="31"/>
                  </a:cubicBezTo>
                  <a:cubicBezTo>
                    <a:pt x="79" y="31"/>
                    <a:pt x="90" y="31"/>
                    <a:pt x="86" y="31"/>
                  </a:cubicBezTo>
                  <a:cubicBezTo>
                    <a:pt x="82" y="32"/>
                    <a:pt x="66" y="34"/>
                    <a:pt x="70" y="34"/>
                  </a:cubicBezTo>
                  <a:cubicBezTo>
                    <a:pt x="74" y="34"/>
                    <a:pt x="81" y="35"/>
                    <a:pt x="78" y="35"/>
                  </a:cubicBezTo>
                  <a:cubicBezTo>
                    <a:pt x="75" y="36"/>
                    <a:pt x="64" y="37"/>
                    <a:pt x="61" y="37"/>
                  </a:cubicBezTo>
                  <a:cubicBezTo>
                    <a:pt x="58" y="37"/>
                    <a:pt x="48" y="38"/>
                    <a:pt x="50" y="39"/>
                  </a:cubicBezTo>
                  <a:cubicBezTo>
                    <a:pt x="53" y="40"/>
                    <a:pt x="59" y="43"/>
                    <a:pt x="59" y="44"/>
                  </a:cubicBezTo>
                  <a:cubicBezTo>
                    <a:pt x="58" y="45"/>
                    <a:pt x="59" y="47"/>
                    <a:pt x="60" y="47"/>
                  </a:cubicBezTo>
                  <a:cubicBezTo>
                    <a:pt x="62" y="47"/>
                    <a:pt x="68" y="47"/>
                    <a:pt x="67" y="47"/>
                  </a:cubicBezTo>
                  <a:cubicBezTo>
                    <a:pt x="65" y="47"/>
                    <a:pt x="60" y="49"/>
                    <a:pt x="58" y="48"/>
                  </a:cubicBezTo>
                  <a:cubicBezTo>
                    <a:pt x="57" y="47"/>
                    <a:pt x="54" y="45"/>
                    <a:pt x="52" y="44"/>
                  </a:cubicBezTo>
                  <a:cubicBezTo>
                    <a:pt x="50" y="43"/>
                    <a:pt x="48" y="40"/>
                    <a:pt x="45" y="40"/>
                  </a:cubicBezTo>
                  <a:cubicBezTo>
                    <a:pt x="43" y="39"/>
                    <a:pt x="36" y="39"/>
                    <a:pt x="34" y="39"/>
                  </a:cubicBezTo>
                  <a:cubicBezTo>
                    <a:pt x="32" y="38"/>
                    <a:pt x="31" y="38"/>
                    <a:pt x="31" y="39"/>
                  </a:cubicBezTo>
                  <a:cubicBezTo>
                    <a:pt x="31" y="41"/>
                    <a:pt x="27" y="42"/>
                    <a:pt x="32" y="42"/>
                  </a:cubicBezTo>
                  <a:cubicBezTo>
                    <a:pt x="36" y="42"/>
                    <a:pt x="39" y="43"/>
                    <a:pt x="36" y="43"/>
                  </a:cubicBezTo>
                  <a:cubicBezTo>
                    <a:pt x="32" y="43"/>
                    <a:pt x="28" y="46"/>
                    <a:pt x="32" y="46"/>
                  </a:cubicBezTo>
                  <a:cubicBezTo>
                    <a:pt x="36" y="46"/>
                    <a:pt x="38" y="47"/>
                    <a:pt x="40" y="48"/>
                  </a:cubicBezTo>
                  <a:cubicBezTo>
                    <a:pt x="41" y="50"/>
                    <a:pt x="43" y="52"/>
                    <a:pt x="46" y="54"/>
                  </a:cubicBezTo>
                  <a:cubicBezTo>
                    <a:pt x="49" y="55"/>
                    <a:pt x="51" y="57"/>
                    <a:pt x="53" y="56"/>
                  </a:cubicBezTo>
                  <a:cubicBezTo>
                    <a:pt x="56" y="56"/>
                    <a:pt x="60" y="55"/>
                    <a:pt x="59" y="56"/>
                  </a:cubicBezTo>
                  <a:cubicBezTo>
                    <a:pt x="58" y="56"/>
                    <a:pt x="59" y="58"/>
                    <a:pt x="56" y="58"/>
                  </a:cubicBezTo>
                  <a:cubicBezTo>
                    <a:pt x="53" y="58"/>
                    <a:pt x="49" y="57"/>
                    <a:pt x="51" y="58"/>
                  </a:cubicBezTo>
                  <a:cubicBezTo>
                    <a:pt x="53" y="59"/>
                    <a:pt x="58" y="62"/>
                    <a:pt x="54" y="60"/>
                  </a:cubicBezTo>
                  <a:cubicBezTo>
                    <a:pt x="50" y="59"/>
                    <a:pt x="49" y="58"/>
                    <a:pt x="45" y="57"/>
                  </a:cubicBezTo>
                  <a:cubicBezTo>
                    <a:pt x="42" y="57"/>
                    <a:pt x="38" y="56"/>
                    <a:pt x="37" y="57"/>
                  </a:cubicBezTo>
                  <a:cubicBezTo>
                    <a:pt x="36" y="57"/>
                    <a:pt x="34" y="59"/>
                    <a:pt x="32" y="59"/>
                  </a:cubicBezTo>
                  <a:cubicBezTo>
                    <a:pt x="30" y="59"/>
                    <a:pt x="30" y="59"/>
                    <a:pt x="29" y="60"/>
                  </a:cubicBezTo>
                  <a:cubicBezTo>
                    <a:pt x="29" y="62"/>
                    <a:pt x="28" y="62"/>
                    <a:pt x="26" y="62"/>
                  </a:cubicBezTo>
                  <a:cubicBezTo>
                    <a:pt x="25" y="63"/>
                    <a:pt x="26" y="65"/>
                    <a:pt x="27" y="66"/>
                  </a:cubicBezTo>
                  <a:cubicBezTo>
                    <a:pt x="29" y="66"/>
                    <a:pt x="30" y="66"/>
                    <a:pt x="31" y="65"/>
                  </a:cubicBezTo>
                  <a:cubicBezTo>
                    <a:pt x="33" y="65"/>
                    <a:pt x="31" y="67"/>
                    <a:pt x="33" y="67"/>
                  </a:cubicBezTo>
                  <a:cubicBezTo>
                    <a:pt x="36" y="67"/>
                    <a:pt x="36" y="67"/>
                    <a:pt x="38" y="66"/>
                  </a:cubicBezTo>
                  <a:cubicBezTo>
                    <a:pt x="40" y="65"/>
                    <a:pt x="41" y="60"/>
                    <a:pt x="41" y="62"/>
                  </a:cubicBezTo>
                  <a:cubicBezTo>
                    <a:pt x="41" y="63"/>
                    <a:pt x="40" y="64"/>
                    <a:pt x="42" y="64"/>
                  </a:cubicBezTo>
                  <a:cubicBezTo>
                    <a:pt x="43" y="64"/>
                    <a:pt x="40" y="65"/>
                    <a:pt x="41" y="65"/>
                  </a:cubicBezTo>
                  <a:cubicBezTo>
                    <a:pt x="43" y="65"/>
                    <a:pt x="38" y="67"/>
                    <a:pt x="40" y="67"/>
                  </a:cubicBezTo>
                  <a:cubicBezTo>
                    <a:pt x="42" y="67"/>
                    <a:pt x="33" y="69"/>
                    <a:pt x="36" y="69"/>
                  </a:cubicBezTo>
                  <a:cubicBezTo>
                    <a:pt x="40" y="69"/>
                    <a:pt x="43" y="68"/>
                    <a:pt x="41" y="70"/>
                  </a:cubicBezTo>
                  <a:cubicBezTo>
                    <a:pt x="38" y="71"/>
                    <a:pt x="36" y="74"/>
                    <a:pt x="38" y="73"/>
                  </a:cubicBezTo>
                  <a:cubicBezTo>
                    <a:pt x="40" y="73"/>
                    <a:pt x="44" y="72"/>
                    <a:pt x="43" y="72"/>
                  </a:cubicBezTo>
                  <a:cubicBezTo>
                    <a:pt x="42" y="73"/>
                    <a:pt x="41" y="73"/>
                    <a:pt x="44" y="73"/>
                  </a:cubicBezTo>
                  <a:cubicBezTo>
                    <a:pt x="47" y="73"/>
                    <a:pt x="49" y="72"/>
                    <a:pt x="51" y="69"/>
                  </a:cubicBezTo>
                  <a:cubicBezTo>
                    <a:pt x="53" y="67"/>
                    <a:pt x="56" y="66"/>
                    <a:pt x="54" y="69"/>
                  </a:cubicBezTo>
                  <a:cubicBezTo>
                    <a:pt x="52" y="71"/>
                    <a:pt x="49" y="73"/>
                    <a:pt x="47" y="74"/>
                  </a:cubicBezTo>
                  <a:cubicBezTo>
                    <a:pt x="46" y="76"/>
                    <a:pt x="45" y="75"/>
                    <a:pt x="43" y="76"/>
                  </a:cubicBezTo>
                  <a:cubicBezTo>
                    <a:pt x="41" y="76"/>
                    <a:pt x="39" y="77"/>
                    <a:pt x="37" y="75"/>
                  </a:cubicBezTo>
                  <a:cubicBezTo>
                    <a:pt x="35" y="74"/>
                    <a:pt x="35" y="74"/>
                    <a:pt x="34" y="73"/>
                  </a:cubicBezTo>
                  <a:cubicBezTo>
                    <a:pt x="33" y="71"/>
                    <a:pt x="31" y="69"/>
                    <a:pt x="28" y="69"/>
                  </a:cubicBezTo>
                  <a:cubicBezTo>
                    <a:pt x="25" y="69"/>
                    <a:pt x="19" y="69"/>
                    <a:pt x="22" y="71"/>
                  </a:cubicBezTo>
                  <a:cubicBezTo>
                    <a:pt x="24" y="74"/>
                    <a:pt x="22" y="74"/>
                    <a:pt x="26" y="75"/>
                  </a:cubicBezTo>
                  <a:cubicBezTo>
                    <a:pt x="30" y="75"/>
                    <a:pt x="25" y="76"/>
                    <a:pt x="27" y="76"/>
                  </a:cubicBezTo>
                  <a:cubicBezTo>
                    <a:pt x="28" y="77"/>
                    <a:pt x="31" y="78"/>
                    <a:pt x="30" y="78"/>
                  </a:cubicBezTo>
                  <a:cubicBezTo>
                    <a:pt x="28" y="78"/>
                    <a:pt x="22" y="78"/>
                    <a:pt x="21" y="79"/>
                  </a:cubicBezTo>
                  <a:cubicBezTo>
                    <a:pt x="19" y="79"/>
                    <a:pt x="14" y="80"/>
                    <a:pt x="14" y="82"/>
                  </a:cubicBezTo>
                  <a:cubicBezTo>
                    <a:pt x="14" y="84"/>
                    <a:pt x="14" y="86"/>
                    <a:pt x="15" y="86"/>
                  </a:cubicBezTo>
                  <a:cubicBezTo>
                    <a:pt x="17" y="86"/>
                    <a:pt x="18" y="88"/>
                    <a:pt x="19" y="86"/>
                  </a:cubicBezTo>
                  <a:cubicBezTo>
                    <a:pt x="20" y="85"/>
                    <a:pt x="19" y="83"/>
                    <a:pt x="20" y="84"/>
                  </a:cubicBezTo>
                  <a:cubicBezTo>
                    <a:pt x="21" y="85"/>
                    <a:pt x="19" y="87"/>
                    <a:pt x="22" y="87"/>
                  </a:cubicBezTo>
                  <a:cubicBezTo>
                    <a:pt x="24" y="87"/>
                    <a:pt x="24" y="87"/>
                    <a:pt x="27" y="87"/>
                  </a:cubicBezTo>
                  <a:cubicBezTo>
                    <a:pt x="29" y="88"/>
                    <a:pt x="30" y="88"/>
                    <a:pt x="30" y="87"/>
                  </a:cubicBezTo>
                  <a:cubicBezTo>
                    <a:pt x="31" y="86"/>
                    <a:pt x="32" y="84"/>
                    <a:pt x="32" y="86"/>
                  </a:cubicBezTo>
                  <a:cubicBezTo>
                    <a:pt x="33" y="87"/>
                    <a:pt x="29" y="87"/>
                    <a:pt x="34" y="88"/>
                  </a:cubicBezTo>
                  <a:cubicBezTo>
                    <a:pt x="38" y="88"/>
                    <a:pt x="44" y="89"/>
                    <a:pt x="43" y="88"/>
                  </a:cubicBezTo>
                  <a:cubicBezTo>
                    <a:pt x="41" y="86"/>
                    <a:pt x="38" y="85"/>
                    <a:pt x="41" y="86"/>
                  </a:cubicBezTo>
                  <a:cubicBezTo>
                    <a:pt x="43" y="86"/>
                    <a:pt x="43" y="88"/>
                    <a:pt x="44" y="87"/>
                  </a:cubicBezTo>
                  <a:cubicBezTo>
                    <a:pt x="44" y="86"/>
                    <a:pt x="44" y="85"/>
                    <a:pt x="45" y="85"/>
                  </a:cubicBezTo>
                  <a:cubicBezTo>
                    <a:pt x="46" y="86"/>
                    <a:pt x="48" y="88"/>
                    <a:pt x="49" y="87"/>
                  </a:cubicBezTo>
                  <a:cubicBezTo>
                    <a:pt x="49" y="87"/>
                    <a:pt x="47" y="84"/>
                    <a:pt x="49" y="84"/>
                  </a:cubicBezTo>
                  <a:cubicBezTo>
                    <a:pt x="51" y="85"/>
                    <a:pt x="51" y="86"/>
                    <a:pt x="53" y="86"/>
                  </a:cubicBezTo>
                  <a:cubicBezTo>
                    <a:pt x="55" y="86"/>
                    <a:pt x="56" y="87"/>
                    <a:pt x="55" y="85"/>
                  </a:cubicBezTo>
                  <a:cubicBezTo>
                    <a:pt x="53" y="84"/>
                    <a:pt x="53" y="83"/>
                    <a:pt x="55" y="84"/>
                  </a:cubicBezTo>
                  <a:cubicBezTo>
                    <a:pt x="57" y="84"/>
                    <a:pt x="54" y="84"/>
                    <a:pt x="58" y="85"/>
                  </a:cubicBezTo>
                  <a:cubicBezTo>
                    <a:pt x="61" y="86"/>
                    <a:pt x="63" y="85"/>
                    <a:pt x="63" y="86"/>
                  </a:cubicBezTo>
                  <a:cubicBezTo>
                    <a:pt x="63" y="88"/>
                    <a:pt x="59" y="90"/>
                    <a:pt x="60" y="90"/>
                  </a:cubicBezTo>
                  <a:cubicBezTo>
                    <a:pt x="62" y="90"/>
                    <a:pt x="67" y="89"/>
                    <a:pt x="70" y="88"/>
                  </a:cubicBezTo>
                  <a:cubicBezTo>
                    <a:pt x="72" y="87"/>
                    <a:pt x="73" y="86"/>
                    <a:pt x="75" y="86"/>
                  </a:cubicBezTo>
                  <a:cubicBezTo>
                    <a:pt x="78" y="85"/>
                    <a:pt x="80" y="84"/>
                    <a:pt x="80" y="83"/>
                  </a:cubicBezTo>
                  <a:cubicBezTo>
                    <a:pt x="80" y="81"/>
                    <a:pt x="79" y="80"/>
                    <a:pt x="78" y="80"/>
                  </a:cubicBezTo>
                  <a:cubicBezTo>
                    <a:pt x="77" y="81"/>
                    <a:pt x="76" y="81"/>
                    <a:pt x="75" y="81"/>
                  </a:cubicBezTo>
                  <a:cubicBezTo>
                    <a:pt x="73" y="81"/>
                    <a:pt x="70" y="81"/>
                    <a:pt x="71" y="81"/>
                  </a:cubicBezTo>
                  <a:cubicBezTo>
                    <a:pt x="72" y="80"/>
                    <a:pt x="74" y="78"/>
                    <a:pt x="73" y="78"/>
                  </a:cubicBezTo>
                  <a:cubicBezTo>
                    <a:pt x="71" y="78"/>
                    <a:pt x="70" y="78"/>
                    <a:pt x="69" y="78"/>
                  </a:cubicBezTo>
                  <a:cubicBezTo>
                    <a:pt x="67" y="78"/>
                    <a:pt x="66" y="79"/>
                    <a:pt x="65" y="78"/>
                  </a:cubicBezTo>
                  <a:cubicBezTo>
                    <a:pt x="64" y="76"/>
                    <a:pt x="63" y="77"/>
                    <a:pt x="62" y="77"/>
                  </a:cubicBezTo>
                  <a:cubicBezTo>
                    <a:pt x="61" y="77"/>
                    <a:pt x="55" y="77"/>
                    <a:pt x="56" y="77"/>
                  </a:cubicBezTo>
                  <a:cubicBezTo>
                    <a:pt x="57" y="77"/>
                    <a:pt x="60" y="77"/>
                    <a:pt x="59" y="76"/>
                  </a:cubicBezTo>
                  <a:cubicBezTo>
                    <a:pt x="58" y="74"/>
                    <a:pt x="57" y="73"/>
                    <a:pt x="58" y="73"/>
                  </a:cubicBezTo>
                  <a:cubicBezTo>
                    <a:pt x="59" y="74"/>
                    <a:pt x="62" y="76"/>
                    <a:pt x="67" y="76"/>
                  </a:cubicBezTo>
                  <a:cubicBezTo>
                    <a:pt x="72" y="76"/>
                    <a:pt x="75" y="77"/>
                    <a:pt x="77" y="75"/>
                  </a:cubicBezTo>
                  <a:cubicBezTo>
                    <a:pt x="79" y="73"/>
                    <a:pt x="80" y="72"/>
                    <a:pt x="78" y="71"/>
                  </a:cubicBezTo>
                  <a:cubicBezTo>
                    <a:pt x="77" y="70"/>
                    <a:pt x="77" y="69"/>
                    <a:pt x="79" y="69"/>
                  </a:cubicBezTo>
                  <a:cubicBezTo>
                    <a:pt x="81" y="68"/>
                    <a:pt x="95" y="68"/>
                    <a:pt x="92" y="67"/>
                  </a:cubicBezTo>
                  <a:cubicBezTo>
                    <a:pt x="88" y="66"/>
                    <a:pt x="85" y="65"/>
                    <a:pt x="87" y="65"/>
                  </a:cubicBezTo>
                  <a:cubicBezTo>
                    <a:pt x="89" y="65"/>
                    <a:pt x="96" y="64"/>
                    <a:pt x="94" y="63"/>
                  </a:cubicBezTo>
                  <a:cubicBezTo>
                    <a:pt x="92" y="62"/>
                    <a:pt x="86" y="61"/>
                    <a:pt x="88" y="61"/>
                  </a:cubicBezTo>
                  <a:cubicBezTo>
                    <a:pt x="90" y="60"/>
                    <a:pt x="100" y="60"/>
                    <a:pt x="98" y="59"/>
                  </a:cubicBezTo>
                  <a:cubicBezTo>
                    <a:pt x="96" y="57"/>
                    <a:pt x="95" y="57"/>
                    <a:pt x="94" y="57"/>
                  </a:cubicBezTo>
                  <a:cubicBezTo>
                    <a:pt x="92" y="57"/>
                    <a:pt x="87" y="57"/>
                    <a:pt x="89" y="56"/>
                  </a:cubicBezTo>
                  <a:cubicBezTo>
                    <a:pt x="90" y="56"/>
                    <a:pt x="92" y="55"/>
                    <a:pt x="90" y="55"/>
                  </a:cubicBezTo>
                  <a:cubicBezTo>
                    <a:pt x="89" y="55"/>
                    <a:pt x="82" y="55"/>
                    <a:pt x="81" y="55"/>
                  </a:cubicBezTo>
                  <a:cubicBezTo>
                    <a:pt x="80" y="55"/>
                    <a:pt x="75" y="59"/>
                    <a:pt x="77" y="58"/>
                  </a:cubicBezTo>
                  <a:cubicBezTo>
                    <a:pt x="78" y="57"/>
                    <a:pt x="81" y="55"/>
                    <a:pt x="79" y="55"/>
                  </a:cubicBezTo>
                  <a:cubicBezTo>
                    <a:pt x="77" y="54"/>
                    <a:pt x="73" y="54"/>
                    <a:pt x="74" y="54"/>
                  </a:cubicBezTo>
                  <a:cubicBezTo>
                    <a:pt x="75" y="54"/>
                    <a:pt x="81" y="54"/>
                    <a:pt x="82" y="54"/>
                  </a:cubicBezTo>
                  <a:cubicBezTo>
                    <a:pt x="81" y="54"/>
                    <a:pt x="77" y="52"/>
                    <a:pt x="79" y="52"/>
                  </a:cubicBezTo>
                  <a:cubicBezTo>
                    <a:pt x="81" y="52"/>
                    <a:pt x="86" y="53"/>
                    <a:pt x="84" y="52"/>
                  </a:cubicBezTo>
                  <a:cubicBezTo>
                    <a:pt x="82" y="52"/>
                    <a:pt x="78" y="51"/>
                    <a:pt x="81" y="51"/>
                  </a:cubicBezTo>
                  <a:cubicBezTo>
                    <a:pt x="84" y="50"/>
                    <a:pt x="90" y="51"/>
                    <a:pt x="90" y="50"/>
                  </a:cubicBezTo>
                  <a:cubicBezTo>
                    <a:pt x="89" y="50"/>
                    <a:pt x="84" y="48"/>
                    <a:pt x="87" y="48"/>
                  </a:cubicBezTo>
                  <a:cubicBezTo>
                    <a:pt x="89" y="49"/>
                    <a:pt x="90" y="51"/>
                    <a:pt x="94" y="51"/>
                  </a:cubicBezTo>
                  <a:cubicBezTo>
                    <a:pt x="98" y="51"/>
                    <a:pt x="97" y="50"/>
                    <a:pt x="100" y="50"/>
                  </a:cubicBezTo>
                  <a:cubicBezTo>
                    <a:pt x="103" y="49"/>
                    <a:pt x="108" y="49"/>
                    <a:pt x="106" y="48"/>
                  </a:cubicBezTo>
                  <a:cubicBezTo>
                    <a:pt x="104" y="47"/>
                    <a:pt x="95" y="45"/>
                    <a:pt x="97" y="44"/>
                  </a:cubicBezTo>
                  <a:cubicBezTo>
                    <a:pt x="100" y="44"/>
                    <a:pt x="98" y="43"/>
                    <a:pt x="101" y="44"/>
                  </a:cubicBezTo>
                  <a:cubicBezTo>
                    <a:pt x="105" y="44"/>
                    <a:pt x="107" y="44"/>
                    <a:pt x="108" y="45"/>
                  </a:cubicBezTo>
                  <a:cubicBezTo>
                    <a:pt x="109" y="46"/>
                    <a:pt x="110" y="47"/>
                    <a:pt x="113" y="46"/>
                  </a:cubicBezTo>
                  <a:cubicBezTo>
                    <a:pt x="116" y="45"/>
                    <a:pt x="119" y="44"/>
                    <a:pt x="120" y="43"/>
                  </a:cubicBezTo>
                  <a:cubicBezTo>
                    <a:pt x="121" y="42"/>
                    <a:pt x="122" y="40"/>
                    <a:pt x="121" y="40"/>
                  </a:cubicBezTo>
                  <a:cubicBezTo>
                    <a:pt x="120" y="41"/>
                    <a:pt x="112" y="43"/>
                    <a:pt x="112" y="42"/>
                  </a:cubicBezTo>
                  <a:cubicBezTo>
                    <a:pt x="111" y="41"/>
                    <a:pt x="111" y="39"/>
                    <a:pt x="112" y="40"/>
                  </a:cubicBezTo>
                  <a:cubicBezTo>
                    <a:pt x="113" y="40"/>
                    <a:pt x="113" y="42"/>
                    <a:pt x="116" y="41"/>
                  </a:cubicBezTo>
                  <a:cubicBezTo>
                    <a:pt x="119" y="40"/>
                    <a:pt x="124" y="39"/>
                    <a:pt x="124" y="39"/>
                  </a:cubicBezTo>
                  <a:cubicBezTo>
                    <a:pt x="124" y="39"/>
                    <a:pt x="119" y="35"/>
                    <a:pt x="121" y="35"/>
                  </a:cubicBezTo>
                  <a:cubicBezTo>
                    <a:pt x="123" y="36"/>
                    <a:pt x="123" y="38"/>
                    <a:pt x="126" y="37"/>
                  </a:cubicBezTo>
                  <a:cubicBezTo>
                    <a:pt x="130" y="36"/>
                    <a:pt x="130" y="34"/>
                    <a:pt x="133" y="33"/>
                  </a:cubicBezTo>
                  <a:cubicBezTo>
                    <a:pt x="137" y="32"/>
                    <a:pt x="145" y="27"/>
                    <a:pt x="149" y="26"/>
                  </a:cubicBezTo>
                  <a:cubicBezTo>
                    <a:pt x="152" y="25"/>
                    <a:pt x="157" y="22"/>
                    <a:pt x="156" y="22"/>
                  </a:cubicBezTo>
                  <a:cubicBezTo>
                    <a:pt x="154" y="22"/>
                    <a:pt x="119" y="29"/>
                    <a:pt x="124" y="27"/>
                  </a:cubicBezTo>
                  <a:cubicBezTo>
                    <a:pt x="130" y="26"/>
                    <a:pt x="143" y="22"/>
                    <a:pt x="141" y="22"/>
                  </a:cubicBezTo>
                  <a:cubicBezTo>
                    <a:pt x="140" y="22"/>
                    <a:pt x="136" y="23"/>
                    <a:pt x="133" y="22"/>
                  </a:cubicBezTo>
                  <a:cubicBezTo>
                    <a:pt x="131" y="21"/>
                    <a:pt x="130" y="20"/>
                    <a:pt x="131" y="20"/>
                  </a:cubicBezTo>
                  <a:cubicBezTo>
                    <a:pt x="132" y="20"/>
                    <a:pt x="133" y="21"/>
                    <a:pt x="135" y="21"/>
                  </a:cubicBezTo>
                  <a:cubicBezTo>
                    <a:pt x="137" y="21"/>
                    <a:pt x="142" y="21"/>
                    <a:pt x="145" y="21"/>
                  </a:cubicBezTo>
                  <a:cubicBezTo>
                    <a:pt x="147" y="21"/>
                    <a:pt x="151" y="19"/>
                    <a:pt x="153" y="19"/>
                  </a:cubicBezTo>
                  <a:cubicBezTo>
                    <a:pt x="155" y="19"/>
                    <a:pt x="154" y="19"/>
                    <a:pt x="157" y="19"/>
                  </a:cubicBezTo>
                  <a:cubicBezTo>
                    <a:pt x="160" y="19"/>
                    <a:pt x="176" y="14"/>
                    <a:pt x="176" y="12"/>
                  </a:cubicBezTo>
                  <a:cubicBezTo>
                    <a:pt x="176" y="10"/>
                    <a:pt x="176" y="10"/>
                    <a:pt x="173" y="10"/>
                  </a:cubicBezTo>
                  <a:cubicBezTo>
                    <a:pt x="171" y="10"/>
                    <a:pt x="166" y="9"/>
                    <a:pt x="165" y="9"/>
                  </a:cubicBezTo>
                  <a:cubicBezTo>
                    <a:pt x="164" y="10"/>
                    <a:pt x="164" y="10"/>
                    <a:pt x="164" y="9"/>
                  </a:cubicBezTo>
                  <a:cubicBezTo>
                    <a:pt x="164" y="7"/>
                    <a:pt x="162" y="6"/>
                    <a:pt x="162" y="6"/>
                  </a:cubicBezTo>
                  <a:cubicBezTo>
                    <a:pt x="162" y="5"/>
                    <a:pt x="162" y="4"/>
                    <a:pt x="160" y="5"/>
                  </a:cubicBezTo>
                  <a:cubicBezTo>
                    <a:pt x="158" y="5"/>
                    <a:pt x="157" y="6"/>
                    <a:pt x="155" y="5"/>
                  </a:cubicBezTo>
                  <a:cubicBezTo>
                    <a:pt x="154" y="3"/>
                    <a:pt x="154" y="2"/>
                    <a:pt x="153" y="3"/>
                  </a:cubicBezTo>
                  <a:cubicBezTo>
                    <a:pt x="152" y="4"/>
                    <a:pt x="153" y="4"/>
                    <a:pt x="151" y="4"/>
                  </a:cubicBezTo>
                  <a:cubicBezTo>
                    <a:pt x="148" y="5"/>
                    <a:pt x="145" y="6"/>
                    <a:pt x="142" y="6"/>
                  </a:cubicBezTo>
                  <a:cubicBezTo>
                    <a:pt x="139" y="7"/>
                    <a:pt x="131" y="7"/>
                    <a:pt x="134" y="6"/>
                  </a:cubicBezTo>
                  <a:cubicBezTo>
                    <a:pt x="137" y="6"/>
                    <a:pt x="146" y="2"/>
                    <a:pt x="144" y="2"/>
                  </a:cubicBezTo>
                  <a:cubicBezTo>
                    <a:pt x="143" y="3"/>
                    <a:pt x="136" y="2"/>
                    <a:pt x="133" y="2"/>
                  </a:cubicBezTo>
                  <a:cubicBezTo>
                    <a:pt x="131" y="2"/>
                    <a:pt x="129" y="2"/>
                    <a:pt x="127" y="1"/>
                  </a:cubicBezTo>
                  <a:cubicBezTo>
                    <a:pt x="126" y="0"/>
                    <a:pt x="126" y="0"/>
                    <a:pt x="124" y="0"/>
                  </a:cubicBezTo>
                  <a:cubicBezTo>
                    <a:pt x="122" y="0"/>
                    <a:pt x="117" y="0"/>
                    <a:pt x="118" y="1"/>
                  </a:cubicBezTo>
                  <a:cubicBezTo>
                    <a:pt x="119" y="2"/>
                    <a:pt x="122" y="4"/>
                    <a:pt x="119" y="3"/>
                  </a:cubicBezTo>
                  <a:cubicBezTo>
                    <a:pt x="117" y="3"/>
                    <a:pt x="116" y="1"/>
                    <a:pt x="113" y="1"/>
                  </a:cubicBezTo>
                  <a:cubicBezTo>
                    <a:pt x="111" y="0"/>
                    <a:pt x="104" y="1"/>
                    <a:pt x="105" y="2"/>
                  </a:cubicBezTo>
                  <a:cubicBezTo>
                    <a:pt x="105" y="2"/>
                    <a:pt x="106" y="5"/>
                    <a:pt x="109" y="5"/>
                  </a:cubicBezTo>
                  <a:cubicBezTo>
                    <a:pt x="111" y="6"/>
                    <a:pt x="105" y="5"/>
                    <a:pt x="103" y="4"/>
                  </a:cubicBezTo>
                  <a:cubicBezTo>
                    <a:pt x="101" y="3"/>
                    <a:pt x="100" y="1"/>
                    <a:pt x="98" y="1"/>
                  </a:cubicBezTo>
                  <a:cubicBezTo>
                    <a:pt x="96" y="1"/>
                    <a:pt x="80" y="1"/>
                    <a:pt x="83" y="2"/>
                  </a:cubicBezTo>
                  <a:cubicBezTo>
                    <a:pt x="86" y="3"/>
                    <a:pt x="93" y="8"/>
                    <a:pt x="92" y="8"/>
                  </a:cubicBezTo>
                  <a:cubicBezTo>
                    <a:pt x="91" y="8"/>
                    <a:pt x="88" y="11"/>
                    <a:pt x="89" y="10"/>
                  </a:cubicBezTo>
                  <a:cubicBezTo>
                    <a:pt x="89" y="9"/>
                    <a:pt x="91" y="9"/>
                    <a:pt x="89" y="8"/>
                  </a:cubicBezTo>
                  <a:cubicBezTo>
                    <a:pt x="86" y="6"/>
                    <a:pt x="84" y="4"/>
                    <a:pt x="82" y="4"/>
                  </a:cubicBezTo>
                  <a:cubicBezTo>
                    <a:pt x="81" y="3"/>
                    <a:pt x="78" y="4"/>
                    <a:pt x="75" y="3"/>
                  </a:cubicBezTo>
                  <a:cubicBezTo>
                    <a:pt x="71" y="2"/>
                    <a:pt x="66" y="3"/>
                    <a:pt x="67" y="3"/>
                  </a:cubicBezTo>
                  <a:cubicBezTo>
                    <a:pt x="68" y="3"/>
                    <a:pt x="68" y="5"/>
                    <a:pt x="71" y="5"/>
                  </a:cubicBezTo>
                  <a:cubicBezTo>
                    <a:pt x="73" y="5"/>
                    <a:pt x="77" y="6"/>
                    <a:pt x="75" y="6"/>
                  </a:cubicBezTo>
                  <a:cubicBezTo>
                    <a:pt x="73" y="6"/>
                    <a:pt x="69" y="8"/>
                    <a:pt x="67" y="7"/>
                  </a:cubicBezTo>
                  <a:cubicBezTo>
                    <a:pt x="65" y="5"/>
                    <a:pt x="63" y="4"/>
                    <a:pt x="61" y="4"/>
                  </a:cubicBezTo>
                  <a:cubicBezTo>
                    <a:pt x="59" y="4"/>
                    <a:pt x="59" y="4"/>
                    <a:pt x="61" y="5"/>
                  </a:cubicBezTo>
                  <a:cubicBezTo>
                    <a:pt x="63" y="6"/>
                    <a:pt x="64" y="9"/>
                    <a:pt x="62" y="8"/>
                  </a:cubicBezTo>
                  <a:cubicBezTo>
                    <a:pt x="60" y="8"/>
                    <a:pt x="54" y="7"/>
                    <a:pt x="55" y="7"/>
                  </a:cubicBezTo>
                  <a:cubicBezTo>
                    <a:pt x="56" y="7"/>
                    <a:pt x="60" y="9"/>
                    <a:pt x="59" y="9"/>
                  </a:cubicBezTo>
                  <a:cubicBezTo>
                    <a:pt x="57" y="9"/>
                    <a:pt x="52" y="9"/>
                    <a:pt x="54" y="10"/>
                  </a:cubicBezTo>
                  <a:cubicBezTo>
                    <a:pt x="55" y="12"/>
                    <a:pt x="64" y="14"/>
                    <a:pt x="66" y="15"/>
                  </a:cubicBezTo>
                  <a:cubicBezTo>
                    <a:pt x="68" y="15"/>
                    <a:pt x="72" y="20"/>
                    <a:pt x="70" y="18"/>
                  </a:cubicBezTo>
                  <a:cubicBezTo>
                    <a:pt x="68" y="17"/>
                    <a:pt x="65" y="16"/>
                    <a:pt x="63" y="16"/>
                  </a:cubicBezTo>
                  <a:cubicBezTo>
                    <a:pt x="61" y="15"/>
                    <a:pt x="50" y="11"/>
                    <a:pt x="52" y="12"/>
                  </a:cubicBezTo>
                  <a:cubicBezTo>
                    <a:pt x="54" y="13"/>
                    <a:pt x="58" y="15"/>
                    <a:pt x="55" y="15"/>
                  </a:cubicBezTo>
                  <a:cubicBezTo>
                    <a:pt x="53" y="15"/>
                    <a:pt x="53" y="16"/>
                    <a:pt x="51" y="14"/>
                  </a:cubicBezTo>
                  <a:cubicBezTo>
                    <a:pt x="49" y="13"/>
                    <a:pt x="47" y="11"/>
                    <a:pt x="45" y="11"/>
                  </a:cubicBezTo>
                  <a:cubicBezTo>
                    <a:pt x="43" y="10"/>
                    <a:pt x="37" y="9"/>
                    <a:pt x="36" y="9"/>
                  </a:cubicBezTo>
                  <a:cubicBezTo>
                    <a:pt x="35" y="10"/>
                    <a:pt x="40" y="11"/>
                    <a:pt x="38" y="11"/>
                  </a:cubicBezTo>
                  <a:cubicBezTo>
                    <a:pt x="36" y="12"/>
                    <a:pt x="28" y="14"/>
                    <a:pt x="30" y="14"/>
                  </a:cubicBezTo>
                  <a:cubicBezTo>
                    <a:pt x="32" y="14"/>
                    <a:pt x="33" y="13"/>
                    <a:pt x="36" y="14"/>
                  </a:cubicBezTo>
                  <a:cubicBezTo>
                    <a:pt x="39" y="16"/>
                    <a:pt x="41" y="17"/>
                    <a:pt x="39" y="17"/>
                  </a:cubicBezTo>
                  <a:cubicBezTo>
                    <a:pt x="37" y="17"/>
                    <a:pt x="36" y="17"/>
                    <a:pt x="37" y="17"/>
                  </a:cubicBezTo>
                  <a:cubicBezTo>
                    <a:pt x="38" y="18"/>
                    <a:pt x="37" y="19"/>
                    <a:pt x="36" y="18"/>
                  </a:cubicBezTo>
                  <a:cubicBezTo>
                    <a:pt x="34" y="17"/>
                    <a:pt x="33" y="15"/>
                    <a:pt x="31" y="15"/>
                  </a:cubicBezTo>
                  <a:cubicBezTo>
                    <a:pt x="29" y="15"/>
                    <a:pt x="29" y="19"/>
                    <a:pt x="27" y="17"/>
                  </a:cubicBezTo>
                  <a:cubicBezTo>
                    <a:pt x="25" y="16"/>
                    <a:pt x="26" y="15"/>
                    <a:pt x="23" y="15"/>
                  </a:cubicBezTo>
                  <a:cubicBezTo>
                    <a:pt x="20" y="15"/>
                    <a:pt x="16" y="16"/>
                    <a:pt x="16" y="17"/>
                  </a:cubicBezTo>
                  <a:cubicBezTo>
                    <a:pt x="16" y="18"/>
                    <a:pt x="14" y="19"/>
                    <a:pt x="13" y="18"/>
                  </a:cubicBezTo>
                  <a:cubicBezTo>
                    <a:pt x="12" y="18"/>
                    <a:pt x="12" y="17"/>
                    <a:pt x="10" y="17"/>
                  </a:cubicBezTo>
                  <a:cubicBezTo>
                    <a:pt x="8" y="17"/>
                    <a:pt x="5" y="19"/>
                    <a:pt x="4" y="19"/>
                  </a:cubicBezTo>
                  <a:cubicBezTo>
                    <a:pt x="2" y="19"/>
                    <a:pt x="0" y="20"/>
                    <a:pt x="1" y="21"/>
                  </a:cubicBezTo>
                  <a:cubicBezTo>
                    <a:pt x="3" y="21"/>
                    <a:pt x="3" y="21"/>
                    <a:pt x="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517"/>
            <p:cNvSpPr/>
            <p:nvPr/>
          </p:nvSpPr>
          <p:spPr bwMode="auto">
            <a:xfrm>
              <a:off x="4986" y="1046"/>
              <a:ext cx="27" cy="7"/>
            </a:xfrm>
            <a:custGeom>
              <a:avLst/>
              <a:gdLst>
                <a:gd name="T0" fmla="*/ 3 w 19"/>
                <a:gd name="T1" fmla="*/ 4 h 5"/>
                <a:gd name="T2" fmla="*/ 11 w 19"/>
                <a:gd name="T3" fmla="*/ 4 h 5"/>
                <a:gd name="T4" fmla="*/ 18 w 19"/>
                <a:gd name="T5" fmla="*/ 4 h 5"/>
                <a:gd name="T6" fmla="*/ 16 w 19"/>
                <a:gd name="T7" fmla="*/ 3 h 5"/>
                <a:gd name="T8" fmla="*/ 5 w 19"/>
                <a:gd name="T9" fmla="*/ 2 h 5"/>
                <a:gd name="T10" fmla="*/ 3 w 19"/>
                <a:gd name="T11" fmla="*/ 4 h 5"/>
              </a:gdLst>
              <a:ahLst/>
              <a:cxnLst>
                <a:cxn ang="0">
                  <a:pos x="T0" y="T1"/>
                </a:cxn>
                <a:cxn ang="0">
                  <a:pos x="T2" y="T3"/>
                </a:cxn>
                <a:cxn ang="0">
                  <a:pos x="T4" y="T5"/>
                </a:cxn>
                <a:cxn ang="0">
                  <a:pos x="T6" y="T7"/>
                </a:cxn>
                <a:cxn ang="0">
                  <a:pos x="T8" y="T9"/>
                </a:cxn>
                <a:cxn ang="0">
                  <a:pos x="T10" y="T11"/>
                </a:cxn>
              </a:cxnLst>
              <a:rect l="0" t="0" r="r" b="b"/>
              <a:pathLst>
                <a:path w="19" h="5">
                  <a:moveTo>
                    <a:pt x="3" y="4"/>
                  </a:moveTo>
                  <a:cubicBezTo>
                    <a:pt x="6" y="4"/>
                    <a:pt x="9" y="3"/>
                    <a:pt x="11" y="4"/>
                  </a:cubicBezTo>
                  <a:cubicBezTo>
                    <a:pt x="13" y="5"/>
                    <a:pt x="19" y="5"/>
                    <a:pt x="18" y="4"/>
                  </a:cubicBezTo>
                  <a:cubicBezTo>
                    <a:pt x="17" y="4"/>
                    <a:pt x="19" y="3"/>
                    <a:pt x="16" y="3"/>
                  </a:cubicBezTo>
                  <a:cubicBezTo>
                    <a:pt x="14" y="2"/>
                    <a:pt x="2" y="0"/>
                    <a:pt x="5" y="2"/>
                  </a:cubicBezTo>
                  <a:cubicBezTo>
                    <a:pt x="8" y="3"/>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518"/>
            <p:cNvSpPr/>
            <p:nvPr/>
          </p:nvSpPr>
          <p:spPr bwMode="auto">
            <a:xfrm>
              <a:off x="4930" y="1052"/>
              <a:ext cx="10" cy="3"/>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0"/>
                    <a:pt x="2" y="0"/>
                  </a:cubicBezTo>
                  <a:cubicBezTo>
                    <a:pt x="0" y="0"/>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519"/>
            <p:cNvSpPr/>
            <p:nvPr/>
          </p:nvSpPr>
          <p:spPr bwMode="auto">
            <a:xfrm>
              <a:off x="4970" y="1102"/>
              <a:ext cx="10" cy="4"/>
            </a:xfrm>
            <a:custGeom>
              <a:avLst/>
              <a:gdLst>
                <a:gd name="T0" fmla="*/ 5 w 7"/>
                <a:gd name="T1" fmla="*/ 1 h 3"/>
                <a:gd name="T2" fmla="*/ 2 w 7"/>
                <a:gd name="T3" fmla="*/ 2 h 3"/>
                <a:gd name="T4" fmla="*/ 5 w 7"/>
                <a:gd name="T5" fmla="*/ 1 h 3"/>
              </a:gdLst>
              <a:ahLst/>
              <a:cxnLst>
                <a:cxn ang="0">
                  <a:pos x="T0" y="T1"/>
                </a:cxn>
                <a:cxn ang="0">
                  <a:pos x="T2" y="T3"/>
                </a:cxn>
                <a:cxn ang="0">
                  <a:pos x="T4" y="T5"/>
                </a:cxn>
              </a:cxnLst>
              <a:rect l="0" t="0" r="r" b="b"/>
              <a:pathLst>
                <a:path w="7" h="3">
                  <a:moveTo>
                    <a:pt x="5" y="1"/>
                  </a:moveTo>
                  <a:cubicBezTo>
                    <a:pt x="4" y="0"/>
                    <a:pt x="0" y="2"/>
                    <a:pt x="2" y="2"/>
                  </a:cubicBezTo>
                  <a:cubicBezTo>
                    <a:pt x="3" y="3"/>
                    <a:pt x="7"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520"/>
            <p:cNvSpPr/>
            <p:nvPr/>
          </p:nvSpPr>
          <p:spPr bwMode="auto">
            <a:xfrm>
              <a:off x="4438" y="1321"/>
              <a:ext cx="7" cy="5"/>
            </a:xfrm>
            <a:custGeom>
              <a:avLst/>
              <a:gdLst>
                <a:gd name="T0" fmla="*/ 0 w 5"/>
                <a:gd name="T1" fmla="*/ 4 h 4"/>
                <a:gd name="T2" fmla="*/ 4 w 5"/>
                <a:gd name="T3" fmla="*/ 0 h 4"/>
                <a:gd name="T4" fmla="*/ 0 w 5"/>
                <a:gd name="T5" fmla="*/ 4 h 4"/>
              </a:gdLst>
              <a:ahLst/>
              <a:cxnLst>
                <a:cxn ang="0">
                  <a:pos x="T0" y="T1"/>
                </a:cxn>
                <a:cxn ang="0">
                  <a:pos x="T2" y="T3"/>
                </a:cxn>
                <a:cxn ang="0">
                  <a:pos x="T4" y="T5"/>
                </a:cxn>
              </a:cxnLst>
              <a:rect l="0" t="0" r="r" b="b"/>
              <a:pathLst>
                <a:path w="5" h="4">
                  <a:moveTo>
                    <a:pt x="0" y="4"/>
                  </a:moveTo>
                  <a:cubicBezTo>
                    <a:pt x="1" y="4"/>
                    <a:pt x="5" y="1"/>
                    <a:pt x="4" y="0"/>
                  </a:cubicBezTo>
                  <a:cubicBezTo>
                    <a:pt x="3" y="0"/>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521"/>
            <p:cNvSpPr/>
            <p:nvPr/>
          </p:nvSpPr>
          <p:spPr bwMode="auto">
            <a:xfrm>
              <a:off x="4447" y="1318"/>
              <a:ext cx="3" cy="3"/>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0" y="1"/>
                    <a:pt x="2" y="2"/>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22"/>
            <p:cNvSpPr/>
            <p:nvPr/>
          </p:nvSpPr>
          <p:spPr bwMode="auto">
            <a:xfrm>
              <a:off x="4289" y="1319"/>
              <a:ext cx="8" cy="10"/>
            </a:xfrm>
            <a:custGeom>
              <a:avLst/>
              <a:gdLst>
                <a:gd name="T0" fmla="*/ 3 w 6"/>
                <a:gd name="T1" fmla="*/ 1 h 7"/>
                <a:gd name="T2" fmla="*/ 0 w 6"/>
                <a:gd name="T3" fmla="*/ 3 h 7"/>
                <a:gd name="T4" fmla="*/ 5 w 6"/>
                <a:gd name="T5" fmla="*/ 3 h 7"/>
                <a:gd name="T6" fmla="*/ 3 w 6"/>
                <a:gd name="T7" fmla="*/ 1 h 7"/>
              </a:gdLst>
              <a:ahLst/>
              <a:cxnLst>
                <a:cxn ang="0">
                  <a:pos x="T0" y="T1"/>
                </a:cxn>
                <a:cxn ang="0">
                  <a:pos x="T2" y="T3"/>
                </a:cxn>
                <a:cxn ang="0">
                  <a:pos x="T4" y="T5"/>
                </a:cxn>
                <a:cxn ang="0">
                  <a:pos x="T6" y="T7"/>
                </a:cxn>
              </a:cxnLst>
              <a:rect l="0" t="0" r="r" b="b"/>
              <a:pathLst>
                <a:path w="6" h="7">
                  <a:moveTo>
                    <a:pt x="3" y="1"/>
                  </a:moveTo>
                  <a:cubicBezTo>
                    <a:pt x="2" y="1"/>
                    <a:pt x="0" y="2"/>
                    <a:pt x="0" y="3"/>
                  </a:cubicBezTo>
                  <a:cubicBezTo>
                    <a:pt x="0" y="3"/>
                    <a:pt x="2" y="7"/>
                    <a:pt x="5" y="3"/>
                  </a:cubicBezTo>
                  <a:cubicBezTo>
                    <a:pt x="6" y="1"/>
                    <a:pt x="4"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523"/>
            <p:cNvSpPr/>
            <p:nvPr/>
          </p:nvSpPr>
          <p:spPr bwMode="auto">
            <a:xfrm>
              <a:off x="6015" y="1026"/>
              <a:ext cx="4" cy="3"/>
            </a:xfrm>
            <a:custGeom>
              <a:avLst/>
              <a:gdLst>
                <a:gd name="T0" fmla="*/ 3 w 3"/>
                <a:gd name="T1" fmla="*/ 2 h 2"/>
                <a:gd name="T2" fmla="*/ 1 w 3"/>
                <a:gd name="T3" fmla="*/ 1 h 2"/>
                <a:gd name="T4" fmla="*/ 3 w 3"/>
                <a:gd name="T5" fmla="*/ 2 h 2"/>
              </a:gdLst>
              <a:ahLst/>
              <a:cxnLst>
                <a:cxn ang="0">
                  <a:pos x="T0" y="T1"/>
                </a:cxn>
                <a:cxn ang="0">
                  <a:pos x="T2" y="T3"/>
                </a:cxn>
                <a:cxn ang="0">
                  <a:pos x="T4" y="T5"/>
                </a:cxn>
              </a:cxnLst>
              <a:rect l="0" t="0" r="r" b="b"/>
              <a:pathLst>
                <a:path w="3" h="2">
                  <a:moveTo>
                    <a:pt x="3" y="2"/>
                  </a:moveTo>
                  <a:cubicBezTo>
                    <a:pt x="3" y="1"/>
                    <a:pt x="2" y="0"/>
                    <a:pt x="1" y="1"/>
                  </a:cubicBezTo>
                  <a:cubicBezTo>
                    <a:pt x="0" y="2"/>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524"/>
            <p:cNvSpPr/>
            <p:nvPr/>
          </p:nvSpPr>
          <p:spPr bwMode="auto">
            <a:xfrm>
              <a:off x="6597" y="1878"/>
              <a:ext cx="3" cy="2"/>
            </a:xfrm>
            <a:custGeom>
              <a:avLst/>
              <a:gdLst>
                <a:gd name="T0" fmla="*/ 1 w 2"/>
                <a:gd name="T1" fmla="*/ 1 h 2"/>
                <a:gd name="T2" fmla="*/ 2 w 2"/>
                <a:gd name="T3" fmla="*/ 1 h 2"/>
                <a:gd name="T4" fmla="*/ 1 w 2"/>
                <a:gd name="T5" fmla="*/ 1 h 2"/>
              </a:gdLst>
              <a:ahLst/>
              <a:cxnLst>
                <a:cxn ang="0">
                  <a:pos x="T0" y="T1"/>
                </a:cxn>
                <a:cxn ang="0">
                  <a:pos x="T2" y="T3"/>
                </a:cxn>
                <a:cxn ang="0">
                  <a:pos x="T4" y="T5"/>
                </a:cxn>
              </a:cxnLst>
              <a:rect l="0" t="0" r="r" b="b"/>
              <a:pathLst>
                <a:path w="2" h="2">
                  <a:moveTo>
                    <a:pt x="1" y="1"/>
                  </a:moveTo>
                  <a:cubicBezTo>
                    <a:pt x="0" y="1"/>
                    <a:pt x="2" y="2"/>
                    <a:pt x="2" y="1"/>
                  </a:cubicBezTo>
                  <a:cubicBezTo>
                    <a:pt x="2"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525"/>
            <p:cNvSpPr/>
            <p:nvPr/>
          </p:nvSpPr>
          <p:spPr bwMode="auto">
            <a:xfrm>
              <a:off x="6578" y="1875"/>
              <a:ext cx="3" cy="3"/>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0" y="2"/>
                    <a:pt x="2" y="2"/>
                    <a:pt x="2" y="0"/>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526"/>
            <p:cNvSpPr/>
            <p:nvPr/>
          </p:nvSpPr>
          <p:spPr bwMode="auto">
            <a:xfrm>
              <a:off x="6648" y="2155"/>
              <a:ext cx="11" cy="8"/>
            </a:xfrm>
            <a:custGeom>
              <a:avLst/>
              <a:gdLst>
                <a:gd name="T0" fmla="*/ 1 w 8"/>
                <a:gd name="T1" fmla="*/ 2 h 6"/>
                <a:gd name="T2" fmla="*/ 7 w 8"/>
                <a:gd name="T3" fmla="*/ 2 h 6"/>
                <a:gd name="T4" fmla="*/ 1 w 8"/>
                <a:gd name="T5" fmla="*/ 2 h 6"/>
              </a:gdLst>
              <a:ahLst/>
              <a:cxnLst>
                <a:cxn ang="0">
                  <a:pos x="T0" y="T1"/>
                </a:cxn>
                <a:cxn ang="0">
                  <a:pos x="T2" y="T3"/>
                </a:cxn>
                <a:cxn ang="0">
                  <a:pos x="T4" y="T5"/>
                </a:cxn>
              </a:cxnLst>
              <a:rect l="0" t="0" r="r" b="b"/>
              <a:pathLst>
                <a:path w="8" h="6">
                  <a:moveTo>
                    <a:pt x="1" y="2"/>
                  </a:moveTo>
                  <a:cubicBezTo>
                    <a:pt x="1" y="3"/>
                    <a:pt x="6" y="6"/>
                    <a:pt x="7" y="2"/>
                  </a:cubicBezTo>
                  <a:cubicBezTo>
                    <a:pt x="8"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527"/>
            <p:cNvSpPr/>
            <p:nvPr/>
          </p:nvSpPr>
          <p:spPr bwMode="auto">
            <a:xfrm>
              <a:off x="5721" y="1216"/>
              <a:ext cx="1" cy="1"/>
            </a:xfrm>
            <a:custGeom>
              <a:avLst/>
              <a:gdLst>
                <a:gd name="T0" fmla="*/ 1 w 1"/>
                <a:gd name="T1" fmla="*/ 0 h 1"/>
                <a:gd name="T2" fmla="*/ 1 w 1"/>
                <a:gd name="T3" fmla="*/ 0 h 1"/>
              </a:gdLst>
              <a:ahLst/>
              <a:cxnLst>
                <a:cxn ang="0">
                  <a:pos x="T0" y="T1"/>
                </a:cxn>
                <a:cxn ang="0">
                  <a:pos x="T2" y="T3"/>
                </a:cxn>
              </a:cxnLst>
              <a:rect l="0" t="0" r="r" b="b"/>
              <a:pathLst>
                <a:path w="1" h="1">
                  <a:moveTo>
                    <a:pt x="1" y="0"/>
                  </a:move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528"/>
            <p:cNvSpPr/>
            <p:nvPr/>
          </p:nvSpPr>
          <p:spPr bwMode="auto">
            <a:xfrm>
              <a:off x="4944" y="1474"/>
              <a:ext cx="11" cy="5"/>
            </a:xfrm>
            <a:custGeom>
              <a:avLst/>
              <a:gdLst>
                <a:gd name="T0" fmla="*/ 8 w 8"/>
                <a:gd name="T1" fmla="*/ 1 h 4"/>
                <a:gd name="T2" fmla="*/ 1 w 8"/>
                <a:gd name="T3" fmla="*/ 0 h 4"/>
                <a:gd name="T4" fmla="*/ 8 w 8"/>
                <a:gd name="T5" fmla="*/ 1 h 4"/>
              </a:gdLst>
              <a:ahLst/>
              <a:cxnLst>
                <a:cxn ang="0">
                  <a:pos x="T0" y="T1"/>
                </a:cxn>
                <a:cxn ang="0">
                  <a:pos x="T2" y="T3"/>
                </a:cxn>
                <a:cxn ang="0">
                  <a:pos x="T4" y="T5"/>
                </a:cxn>
              </a:cxnLst>
              <a:rect l="0" t="0" r="r" b="b"/>
              <a:pathLst>
                <a:path w="8" h="4">
                  <a:moveTo>
                    <a:pt x="8" y="1"/>
                  </a:moveTo>
                  <a:cubicBezTo>
                    <a:pt x="8" y="0"/>
                    <a:pt x="0" y="0"/>
                    <a:pt x="1" y="0"/>
                  </a:cubicBezTo>
                  <a:cubicBezTo>
                    <a:pt x="2" y="0"/>
                    <a:pt x="7" y="4"/>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529"/>
            <p:cNvSpPr/>
            <p:nvPr/>
          </p:nvSpPr>
          <p:spPr bwMode="auto">
            <a:xfrm>
              <a:off x="5025" y="2317"/>
              <a:ext cx="60" cy="37"/>
            </a:xfrm>
            <a:custGeom>
              <a:avLst/>
              <a:gdLst>
                <a:gd name="T0" fmla="*/ 42 w 44"/>
                <a:gd name="T1" fmla="*/ 17 h 27"/>
                <a:gd name="T2" fmla="*/ 34 w 44"/>
                <a:gd name="T3" fmla="*/ 14 h 27"/>
                <a:gd name="T4" fmla="*/ 25 w 44"/>
                <a:gd name="T5" fmla="*/ 7 h 27"/>
                <a:gd name="T6" fmla="*/ 23 w 44"/>
                <a:gd name="T7" fmla="*/ 5 h 27"/>
                <a:gd name="T8" fmla="*/ 24 w 44"/>
                <a:gd name="T9" fmla="*/ 4 h 27"/>
                <a:gd name="T10" fmla="*/ 22 w 44"/>
                <a:gd name="T11" fmla="*/ 2 h 27"/>
                <a:gd name="T12" fmla="*/ 20 w 44"/>
                <a:gd name="T13" fmla="*/ 1 h 27"/>
                <a:gd name="T14" fmla="*/ 18 w 44"/>
                <a:gd name="T15" fmla="*/ 1 h 27"/>
                <a:gd name="T16" fmla="*/ 16 w 44"/>
                <a:gd name="T17" fmla="*/ 2 h 27"/>
                <a:gd name="T18" fmla="*/ 14 w 44"/>
                <a:gd name="T19" fmla="*/ 2 h 27"/>
                <a:gd name="T20" fmla="*/ 13 w 44"/>
                <a:gd name="T21" fmla="*/ 4 h 27"/>
                <a:gd name="T22" fmla="*/ 13 w 44"/>
                <a:gd name="T23" fmla="*/ 7 h 27"/>
                <a:gd name="T24" fmla="*/ 14 w 44"/>
                <a:gd name="T25" fmla="*/ 7 h 27"/>
                <a:gd name="T26" fmla="*/ 18 w 44"/>
                <a:gd name="T27" fmla="*/ 7 h 27"/>
                <a:gd name="T28" fmla="*/ 16 w 44"/>
                <a:gd name="T29" fmla="*/ 9 h 27"/>
                <a:gd name="T30" fmla="*/ 14 w 44"/>
                <a:gd name="T31" fmla="*/ 11 h 27"/>
                <a:gd name="T32" fmla="*/ 17 w 44"/>
                <a:gd name="T33" fmla="*/ 13 h 27"/>
                <a:gd name="T34" fmla="*/ 18 w 44"/>
                <a:gd name="T35" fmla="*/ 15 h 27"/>
                <a:gd name="T36" fmla="*/ 14 w 44"/>
                <a:gd name="T37" fmla="*/ 14 h 27"/>
                <a:gd name="T38" fmla="*/ 12 w 44"/>
                <a:gd name="T39" fmla="*/ 14 h 27"/>
                <a:gd name="T40" fmla="*/ 11 w 44"/>
                <a:gd name="T41" fmla="*/ 14 h 27"/>
                <a:gd name="T42" fmla="*/ 12 w 44"/>
                <a:gd name="T43" fmla="*/ 12 h 27"/>
                <a:gd name="T44" fmla="*/ 12 w 44"/>
                <a:gd name="T45" fmla="*/ 10 h 27"/>
                <a:gd name="T46" fmla="*/ 11 w 44"/>
                <a:gd name="T47" fmla="*/ 11 h 27"/>
                <a:gd name="T48" fmla="*/ 9 w 44"/>
                <a:gd name="T49" fmla="*/ 13 h 27"/>
                <a:gd name="T50" fmla="*/ 8 w 44"/>
                <a:gd name="T51" fmla="*/ 13 h 27"/>
                <a:gd name="T52" fmla="*/ 6 w 44"/>
                <a:gd name="T53" fmla="*/ 12 h 27"/>
                <a:gd name="T54" fmla="*/ 3 w 44"/>
                <a:gd name="T55" fmla="*/ 12 h 27"/>
                <a:gd name="T56" fmla="*/ 1 w 44"/>
                <a:gd name="T57" fmla="*/ 14 h 27"/>
                <a:gd name="T58" fmla="*/ 3 w 44"/>
                <a:gd name="T59" fmla="*/ 13 h 27"/>
                <a:gd name="T60" fmla="*/ 4 w 44"/>
                <a:gd name="T61" fmla="*/ 13 h 27"/>
                <a:gd name="T62" fmla="*/ 6 w 44"/>
                <a:gd name="T63" fmla="*/ 14 h 27"/>
                <a:gd name="T64" fmla="*/ 7 w 44"/>
                <a:gd name="T65" fmla="*/ 15 h 27"/>
                <a:gd name="T66" fmla="*/ 5 w 44"/>
                <a:gd name="T67" fmla="*/ 15 h 27"/>
                <a:gd name="T68" fmla="*/ 5 w 44"/>
                <a:gd name="T69" fmla="*/ 17 h 27"/>
                <a:gd name="T70" fmla="*/ 8 w 44"/>
                <a:gd name="T71" fmla="*/ 17 h 27"/>
                <a:gd name="T72" fmla="*/ 9 w 44"/>
                <a:gd name="T73" fmla="*/ 18 h 27"/>
                <a:gd name="T74" fmla="*/ 9 w 44"/>
                <a:gd name="T75" fmla="*/ 19 h 27"/>
                <a:gd name="T76" fmla="*/ 12 w 44"/>
                <a:gd name="T77" fmla="*/ 19 h 27"/>
                <a:gd name="T78" fmla="*/ 14 w 44"/>
                <a:gd name="T79" fmla="*/ 19 h 27"/>
                <a:gd name="T80" fmla="*/ 16 w 44"/>
                <a:gd name="T81" fmla="*/ 21 h 27"/>
                <a:gd name="T82" fmla="*/ 20 w 44"/>
                <a:gd name="T83" fmla="*/ 23 h 27"/>
                <a:gd name="T84" fmla="*/ 19 w 44"/>
                <a:gd name="T85" fmla="*/ 22 h 27"/>
                <a:gd name="T86" fmla="*/ 26 w 44"/>
                <a:gd name="T87" fmla="*/ 25 h 27"/>
                <a:gd name="T88" fmla="*/ 23 w 44"/>
                <a:gd name="T89" fmla="*/ 20 h 27"/>
                <a:gd name="T90" fmla="*/ 30 w 44"/>
                <a:gd name="T91" fmla="*/ 21 h 27"/>
                <a:gd name="T92" fmla="*/ 34 w 44"/>
                <a:gd name="T93" fmla="*/ 20 h 27"/>
                <a:gd name="T94" fmla="*/ 35 w 44"/>
                <a:gd name="T95" fmla="*/ 20 h 27"/>
                <a:gd name="T96" fmla="*/ 38 w 44"/>
                <a:gd name="T97" fmla="*/ 19 h 27"/>
                <a:gd name="T98" fmla="*/ 42 w 44"/>
                <a:gd name="T9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27">
                  <a:moveTo>
                    <a:pt x="42" y="17"/>
                  </a:moveTo>
                  <a:cubicBezTo>
                    <a:pt x="39" y="17"/>
                    <a:pt x="37" y="17"/>
                    <a:pt x="34" y="14"/>
                  </a:cubicBezTo>
                  <a:cubicBezTo>
                    <a:pt x="31" y="12"/>
                    <a:pt x="27" y="8"/>
                    <a:pt x="25" y="7"/>
                  </a:cubicBezTo>
                  <a:cubicBezTo>
                    <a:pt x="24" y="6"/>
                    <a:pt x="22" y="6"/>
                    <a:pt x="23" y="5"/>
                  </a:cubicBezTo>
                  <a:cubicBezTo>
                    <a:pt x="24" y="5"/>
                    <a:pt x="25" y="5"/>
                    <a:pt x="24" y="4"/>
                  </a:cubicBezTo>
                  <a:cubicBezTo>
                    <a:pt x="24" y="3"/>
                    <a:pt x="23" y="3"/>
                    <a:pt x="22" y="2"/>
                  </a:cubicBezTo>
                  <a:cubicBezTo>
                    <a:pt x="22" y="2"/>
                    <a:pt x="21" y="1"/>
                    <a:pt x="20" y="1"/>
                  </a:cubicBezTo>
                  <a:cubicBezTo>
                    <a:pt x="18" y="1"/>
                    <a:pt x="18" y="0"/>
                    <a:pt x="18" y="1"/>
                  </a:cubicBezTo>
                  <a:cubicBezTo>
                    <a:pt x="17" y="1"/>
                    <a:pt x="17" y="2"/>
                    <a:pt x="16" y="2"/>
                  </a:cubicBezTo>
                  <a:cubicBezTo>
                    <a:pt x="14" y="2"/>
                    <a:pt x="14" y="2"/>
                    <a:pt x="14" y="2"/>
                  </a:cubicBezTo>
                  <a:cubicBezTo>
                    <a:pt x="13" y="3"/>
                    <a:pt x="14" y="3"/>
                    <a:pt x="13" y="4"/>
                  </a:cubicBezTo>
                  <a:cubicBezTo>
                    <a:pt x="13" y="5"/>
                    <a:pt x="12" y="6"/>
                    <a:pt x="13" y="7"/>
                  </a:cubicBezTo>
                  <a:cubicBezTo>
                    <a:pt x="13" y="8"/>
                    <a:pt x="13" y="8"/>
                    <a:pt x="14" y="7"/>
                  </a:cubicBezTo>
                  <a:cubicBezTo>
                    <a:pt x="14" y="7"/>
                    <a:pt x="18" y="6"/>
                    <a:pt x="18" y="7"/>
                  </a:cubicBezTo>
                  <a:cubicBezTo>
                    <a:pt x="18" y="8"/>
                    <a:pt x="17" y="9"/>
                    <a:pt x="16" y="9"/>
                  </a:cubicBezTo>
                  <a:cubicBezTo>
                    <a:pt x="15" y="9"/>
                    <a:pt x="14" y="10"/>
                    <a:pt x="14" y="11"/>
                  </a:cubicBezTo>
                  <a:cubicBezTo>
                    <a:pt x="14" y="12"/>
                    <a:pt x="16" y="13"/>
                    <a:pt x="17" y="13"/>
                  </a:cubicBezTo>
                  <a:cubicBezTo>
                    <a:pt x="18" y="14"/>
                    <a:pt x="20" y="15"/>
                    <a:pt x="18" y="15"/>
                  </a:cubicBezTo>
                  <a:cubicBezTo>
                    <a:pt x="17" y="14"/>
                    <a:pt x="15" y="14"/>
                    <a:pt x="14" y="14"/>
                  </a:cubicBezTo>
                  <a:cubicBezTo>
                    <a:pt x="13" y="15"/>
                    <a:pt x="12" y="15"/>
                    <a:pt x="12" y="14"/>
                  </a:cubicBezTo>
                  <a:cubicBezTo>
                    <a:pt x="11" y="14"/>
                    <a:pt x="9" y="14"/>
                    <a:pt x="11" y="14"/>
                  </a:cubicBezTo>
                  <a:cubicBezTo>
                    <a:pt x="12" y="14"/>
                    <a:pt x="11" y="13"/>
                    <a:pt x="12" y="12"/>
                  </a:cubicBezTo>
                  <a:cubicBezTo>
                    <a:pt x="12" y="11"/>
                    <a:pt x="12" y="11"/>
                    <a:pt x="12" y="10"/>
                  </a:cubicBezTo>
                  <a:cubicBezTo>
                    <a:pt x="11" y="10"/>
                    <a:pt x="11" y="10"/>
                    <a:pt x="11" y="11"/>
                  </a:cubicBezTo>
                  <a:cubicBezTo>
                    <a:pt x="10" y="12"/>
                    <a:pt x="10" y="12"/>
                    <a:pt x="9" y="13"/>
                  </a:cubicBezTo>
                  <a:cubicBezTo>
                    <a:pt x="9" y="13"/>
                    <a:pt x="9" y="13"/>
                    <a:pt x="8" y="13"/>
                  </a:cubicBezTo>
                  <a:cubicBezTo>
                    <a:pt x="7" y="12"/>
                    <a:pt x="7" y="12"/>
                    <a:pt x="6" y="12"/>
                  </a:cubicBezTo>
                  <a:cubicBezTo>
                    <a:pt x="5" y="12"/>
                    <a:pt x="4" y="11"/>
                    <a:pt x="3" y="12"/>
                  </a:cubicBezTo>
                  <a:cubicBezTo>
                    <a:pt x="2" y="12"/>
                    <a:pt x="0" y="14"/>
                    <a:pt x="1" y="14"/>
                  </a:cubicBezTo>
                  <a:cubicBezTo>
                    <a:pt x="2" y="14"/>
                    <a:pt x="3" y="12"/>
                    <a:pt x="3" y="13"/>
                  </a:cubicBezTo>
                  <a:cubicBezTo>
                    <a:pt x="4" y="13"/>
                    <a:pt x="4" y="14"/>
                    <a:pt x="4" y="13"/>
                  </a:cubicBezTo>
                  <a:cubicBezTo>
                    <a:pt x="5" y="12"/>
                    <a:pt x="6" y="13"/>
                    <a:pt x="6" y="14"/>
                  </a:cubicBezTo>
                  <a:cubicBezTo>
                    <a:pt x="7" y="14"/>
                    <a:pt x="8" y="14"/>
                    <a:pt x="7" y="15"/>
                  </a:cubicBezTo>
                  <a:cubicBezTo>
                    <a:pt x="6" y="15"/>
                    <a:pt x="5" y="15"/>
                    <a:pt x="5" y="15"/>
                  </a:cubicBezTo>
                  <a:cubicBezTo>
                    <a:pt x="4" y="16"/>
                    <a:pt x="4" y="17"/>
                    <a:pt x="5" y="17"/>
                  </a:cubicBezTo>
                  <a:cubicBezTo>
                    <a:pt x="7" y="16"/>
                    <a:pt x="7" y="16"/>
                    <a:pt x="8" y="17"/>
                  </a:cubicBezTo>
                  <a:cubicBezTo>
                    <a:pt x="10" y="18"/>
                    <a:pt x="10" y="18"/>
                    <a:pt x="9" y="18"/>
                  </a:cubicBezTo>
                  <a:cubicBezTo>
                    <a:pt x="8" y="18"/>
                    <a:pt x="8" y="19"/>
                    <a:pt x="9" y="19"/>
                  </a:cubicBezTo>
                  <a:cubicBezTo>
                    <a:pt x="10" y="19"/>
                    <a:pt x="12" y="20"/>
                    <a:pt x="12" y="19"/>
                  </a:cubicBezTo>
                  <a:cubicBezTo>
                    <a:pt x="12" y="18"/>
                    <a:pt x="13" y="18"/>
                    <a:pt x="14" y="19"/>
                  </a:cubicBezTo>
                  <a:cubicBezTo>
                    <a:pt x="15" y="20"/>
                    <a:pt x="15" y="20"/>
                    <a:pt x="16" y="21"/>
                  </a:cubicBezTo>
                  <a:cubicBezTo>
                    <a:pt x="17" y="22"/>
                    <a:pt x="20" y="25"/>
                    <a:pt x="20" y="23"/>
                  </a:cubicBezTo>
                  <a:cubicBezTo>
                    <a:pt x="19" y="22"/>
                    <a:pt x="18" y="22"/>
                    <a:pt x="19" y="22"/>
                  </a:cubicBezTo>
                  <a:cubicBezTo>
                    <a:pt x="20" y="22"/>
                    <a:pt x="27" y="27"/>
                    <a:pt x="26" y="25"/>
                  </a:cubicBezTo>
                  <a:cubicBezTo>
                    <a:pt x="25" y="23"/>
                    <a:pt x="21" y="20"/>
                    <a:pt x="23" y="20"/>
                  </a:cubicBezTo>
                  <a:cubicBezTo>
                    <a:pt x="24" y="20"/>
                    <a:pt x="28" y="21"/>
                    <a:pt x="30" y="21"/>
                  </a:cubicBezTo>
                  <a:cubicBezTo>
                    <a:pt x="32" y="21"/>
                    <a:pt x="33" y="21"/>
                    <a:pt x="34" y="20"/>
                  </a:cubicBezTo>
                  <a:cubicBezTo>
                    <a:pt x="34" y="20"/>
                    <a:pt x="35" y="20"/>
                    <a:pt x="35" y="20"/>
                  </a:cubicBezTo>
                  <a:cubicBezTo>
                    <a:pt x="36" y="20"/>
                    <a:pt x="37" y="19"/>
                    <a:pt x="38" y="19"/>
                  </a:cubicBezTo>
                  <a:cubicBezTo>
                    <a:pt x="40" y="19"/>
                    <a:pt x="44" y="17"/>
                    <a:pt x="4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530"/>
            <p:cNvSpPr>
              <a:spLocks noEditPoints="1"/>
            </p:cNvSpPr>
            <p:nvPr/>
          </p:nvSpPr>
          <p:spPr bwMode="auto">
            <a:xfrm>
              <a:off x="4281" y="1168"/>
              <a:ext cx="1044" cy="1164"/>
            </a:xfrm>
            <a:custGeom>
              <a:avLst/>
              <a:gdLst>
                <a:gd name="T0" fmla="*/ 660 w 759"/>
                <a:gd name="T1" fmla="*/ 511 h 845"/>
                <a:gd name="T2" fmla="*/ 615 w 759"/>
                <a:gd name="T3" fmla="*/ 455 h 845"/>
                <a:gd name="T4" fmla="*/ 551 w 759"/>
                <a:gd name="T5" fmla="*/ 448 h 845"/>
                <a:gd name="T6" fmla="*/ 490 w 759"/>
                <a:gd name="T7" fmla="*/ 452 h 845"/>
                <a:gd name="T8" fmla="*/ 442 w 759"/>
                <a:gd name="T9" fmla="*/ 382 h 845"/>
                <a:gd name="T10" fmla="*/ 431 w 759"/>
                <a:gd name="T11" fmla="*/ 330 h 845"/>
                <a:gd name="T12" fmla="*/ 486 w 759"/>
                <a:gd name="T13" fmla="*/ 346 h 845"/>
                <a:gd name="T14" fmla="*/ 519 w 759"/>
                <a:gd name="T15" fmla="*/ 292 h 845"/>
                <a:gd name="T16" fmla="*/ 520 w 759"/>
                <a:gd name="T17" fmla="*/ 268 h 845"/>
                <a:gd name="T18" fmla="*/ 553 w 759"/>
                <a:gd name="T19" fmla="*/ 252 h 845"/>
                <a:gd name="T20" fmla="*/ 588 w 759"/>
                <a:gd name="T21" fmla="*/ 224 h 845"/>
                <a:gd name="T22" fmla="*/ 596 w 759"/>
                <a:gd name="T23" fmla="*/ 230 h 845"/>
                <a:gd name="T24" fmla="*/ 588 w 759"/>
                <a:gd name="T25" fmla="*/ 204 h 845"/>
                <a:gd name="T26" fmla="*/ 638 w 759"/>
                <a:gd name="T27" fmla="*/ 174 h 845"/>
                <a:gd name="T28" fmla="*/ 620 w 759"/>
                <a:gd name="T29" fmla="*/ 153 h 845"/>
                <a:gd name="T30" fmla="*/ 594 w 759"/>
                <a:gd name="T31" fmla="*/ 126 h 845"/>
                <a:gd name="T32" fmla="*/ 564 w 759"/>
                <a:gd name="T33" fmla="*/ 130 h 845"/>
                <a:gd name="T34" fmla="*/ 544 w 759"/>
                <a:gd name="T35" fmla="*/ 98 h 845"/>
                <a:gd name="T36" fmla="*/ 505 w 759"/>
                <a:gd name="T37" fmla="*/ 164 h 845"/>
                <a:gd name="T38" fmla="*/ 448 w 759"/>
                <a:gd name="T39" fmla="*/ 139 h 845"/>
                <a:gd name="T40" fmla="*/ 429 w 759"/>
                <a:gd name="T41" fmla="*/ 80 h 845"/>
                <a:gd name="T42" fmla="*/ 447 w 759"/>
                <a:gd name="T43" fmla="*/ 60 h 845"/>
                <a:gd name="T44" fmla="*/ 490 w 759"/>
                <a:gd name="T45" fmla="*/ 30 h 845"/>
                <a:gd name="T46" fmla="*/ 444 w 759"/>
                <a:gd name="T47" fmla="*/ 34 h 845"/>
                <a:gd name="T48" fmla="*/ 411 w 759"/>
                <a:gd name="T49" fmla="*/ 3 h 845"/>
                <a:gd name="T50" fmla="*/ 408 w 759"/>
                <a:gd name="T51" fmla="*/ 46 h 845"/>
                <a:gd name="T52" fmla="*/ 343 w 759"/>
                <a:gd name="T53" fmla="*/ 38 h 845"/>
                <a:gd name="T54" fmla="*/ 335 w 759"/>
                <a:gd name="T55" fmla="*/ 42 h 845"/>
                <a:gd name="T56" fmla="*/ 242 w 759"/>
                <a:gd name="T57" fmla="*/ 24 h 845"/>
                <a:gd name="T58" fmla="*/ 210 w 759"/>
                <a:gd name="T59" fmla="*/ 24 h 845"/>
                <a:gd name="T60" fmla="*/ 165 w 759"/>
                <a:gd name="T61" fmla="*/ 26 h 845"/>
                <a:gd name="T62" fmla="*/ 45 w 759"/>
                <a:gd name="T63" fmla="*/ 15 h 845"/>
                <a:gd name="T64" fmla="*/ 35 w 759"/>
                <a:gd name="T65" fmla="*/ 59 h 845"/>
                <a:gd name="T66" fmla="*/ 36 w 759"/>
                <a:gd name="T67" fmla="*/ 83 h 845"/>
                <a:gd name="T68" fmla="*/ 27 w 759"/>
                <a:gd name="T69" fmla="*/ 114 h 845"/>
                <a:gd name="T70" fmla="*/ 60 w 759"/>
                <a:gd name="T71" fmla="*/ 128 h 845"/>
                <a:gd name="T72" fmla="*/ 65 w 759"/>
                <a:gd name="T73" fmla="*/ 136 h 845"/>
                <a:gd name="T74" fmla="*/ 117 w 759"/>
                <a:gd name="T75" fmla="*/ 105 h 845"/>
                <a:gd name="T76" fmla="*/ 198 w 759"/>
                <a:gd name="T77" fmla="*/ 135 h 845"/>
                <a:gd name="T78" fmla="*/ 220 w 759"/>
                <a:gd name="T79" fmla="*/ 167 h 845"/>
                <a:gd name="T80" fmla="*/ 241 w 759"/>
                <a:gd name="T81" fmla="*/ 185 h 845"/>
                <a:gd name="T82" fmla="*/ 251 w 759"/>
                <a:gd name="T83" fmla="*/ 218 h 845"/>
                <a:gd name="T84" fmla="*/ 299 w 759"/>
                <a:gd name="T85" fmla="*/ 330 h 845"/>
                <a:gd name="T86" fmla="*/ 304 w 759"/>
                <a:gd name="T87" fmla="*/ 316 h 845"/>
                <a:gd name="T88" fmla="*/ 361 w 759"/>
                <a:gd name="T89" fmla="*/ 393 h 845"/>
                <a:gd name="T90" fmla="*/ 468 w 759"/>
                <a:gd name="T91" fmla="*/ 447 h 845"/>
                <a:gd name="T92" fmla="*/ 515 w 759"/>
                <a:gd name="T93" fmla="*/ 472 h 845"/>
                <a:gd name="T94" fmla="*/ 495 w 759"/>
                <a:gd name="T95" fmla="*/ 537 h 845"/>
                <a:gd name="T96" fmla="*/ 538 w 759"/>
                <a:gd name="T97" fmla="*/ 723 h 845"/>
                <a:gd name="T98" fmla="*/ 531 w 759"/>
                <a:gd name="T99" fmla="*/ 784 h 845"/>
                <a:gd name="T100" fmla="*/ 532 w 759"/>
                <a:gd name="T101" fmla="*/ 816 h 845"/>
                <a:gd name="T102" fmla="*/ 541 w 759"/>
                <a:gd name="T103" fmla="*/ 831 h 845"/>
                <a:gd name="T104" fmla="*/ 562 w 759"/>
                <a:gd name="T105" fmla="*/ 815 h 845"/>
                <a:gd name="T106" fmla="*/ 591 w 759"/>
                <a:gd name="T107" fmla="*/ 760 h 845"/>
                <a:gd name="T108" fmla="*/ 630 w 759"/>
                <a:gd name="T109" fmla="*/ 708 h 845"/>
                <a:gd name="T110" fmla="*/ 706 w 759"/>
                <a:gd name="T111" fmla="*/ 638 h 845"/>
                <a:gd name="T112" fmla="*/ 752 w 759"/>
                <a:gd name="T113" fmla="*/ 533 h 845"/>
                <a:gd name="T114" fmla="*/ 448 w 759"/>
                <a:gd name="T115" fmla="*/ 205 h 845"/>
                <a:gd name="T116" fmla="*/ 469 w 759"/>
                <a:gd name="T117" fmla="*/ 228 h 845"/>
                <a:gd name="T118" fmla="*/ 440 w 759"/>
                <a:gd name="T119" fmla="*/ 209 h 845"/>
                <a:gd name="T120" fmla="*/ 274 w 759"/>
                <a:gd name="T121" fmla="*/ 53 h 845"/>
                <a:gd name="T122" fmla="*/ 309 w 759"/>
                <a:gd name="T123" fmla="*/ 94 h 845"/>
                <a:gd name="T124" fmla="*/ 626 w 759"/>
                <a:gd name="T125" fmla="*/ 682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9" h="845">
                  <a:moveTo>
                    <a:pt x="752" y="533"/>
                  </a:moveTo>
                  <a:cubicBezTo>
                    <a:pt x="748" y="533"/>
                    <a:pt x="744" y="532"/>
                    <a:pt x="743" y="531"/>
                  </a:cubicBezTo>
                  <a:cubicBezTo>
                    <a:pt x="741" y="529"/>
                    <a:pt x="738" y="526"/>
                    <a:pt x="736" y="525"/>
                  </a:cubicBezTo>
                  <a:cubicBezTo>
                    <a:pt x="734" y="524"/>
                    <a:pt x="729" y="520"/>
                    <a:pt x="727" y="520"/>
                  </a:cubicBezTo>
                  <a:cubicBezTo>
                    <a:pt x="724" y="520"/>
                    <a:pt x="723" y="521"/>
                    <a:pt x="721" y="521"/>
                  </a:cubicBezTo>
                  <a:cubicBezTo>
                    <a:pt x="718" y="521"/>
                    <a:pt x="713" y="518"/>
                    <a:pt x="711" y="518"/>
                  </a:cubicBezTo>
                  <a:cubicBezTo>
                    <a:pt x="709" y="517"/>
                    <a:pt x="708" y="518"/>
                    <a:pt x="707" y="519"/>
                  </a:cubicBezTo>
                  <a:cubicBezTo>
                    <a:pt x="706" y="519"/>
                    <a:pt x="703" y="517"/>
                    <a:pt x="703" y="516"/>
                  </a:cubicBezTo>
                  <a:cubicBezTo>
                    <a:pt x="702" y="515"/>
                    <a:pt x="701" y="514"/>
                    <a:pt x="699" y="513"/>
                  </a:cubicBezTo>
                  <a:cubicBezTo>
                    <a:pt x="696" y="512"/>
                    <a:pt x="689" y="509"/>
                    <a:pt x="688" y="508"/>
                  </a:cubicBezTo>
                  <a:cubicBezTo>
                    <a:pt x="686" y="508"/>
                    <a:pt x="683" y="507"/>
                    <a:pt x="682" y="509"/>
                  </a:cubicBezTo>
                  <a:cubicBezTo>
                    <a:pt x="681" y="511"/>
                    <a:pt x="679" y="513"/>
                    <a:pt x="677" y="514"/>
                  </a:cubicBezTo>
                  <a:cubicBezTo>
                    <a:pt x="676" y="515"/>
                    <a:pt x="676" y="516"/>
                    <a:pt x="675" y="517"/>
                  </a:cubicBezTo>
                  <a:cubicBezTo>
                    <a:pt x="674" y="518"/>
                    <a:pt x="674" y="518"/>
                    <a:pt x="674" y="517"/>
                  </a:cubicBezTo>
                  <a:cubicBezTo>
                    <a:pt x="674" y="516"/>
                    <a:pt x="673" y="516"/>
                    <a:pt x="673" y="516"/>
                  </a:cubicBezTo>
                  <a:cubicBezTo>
                    <a:pt x="672" y="515"/>
                    <a:pt x="672" y="515"/>
                    <a:pt x="671" y="515"/>
                  </a:cubicBezTo>
                  <a:cubicBezTo>
                    <a:pt x="671" y="514"/>
                    <a:pt x="670" y="513"/>
                    <a:pt x="670" y="515"/>
                  </a:cubicBezTo>
                  <a:cubicBezTo>
                    <a:pt x="669" y="516"/>
                    <a:pt x="669" y="517"/>
                    <a:pt x="669" y="516"/>
                  </a:cubicBezTo>
                  <a:cubicBezTo>
                    <a:pt x="668" y="515"/>
                    <a:pt x="668" y="515"/>
                    <a:pt x="668" y="514"/>
                  </a:cubicBezTo>
                  <a:cubicBezTo>
                    <a:pt x="667" y="514"/>
                    <a:pt x="667" y="513"/>
                    <a:pt x="667" y="513"/>
                  </a:cubicBezTo>
                  <a:cubicBezTo>
                    <a:pt x="666" y="512"/>
                    <a:pt x="666" y="511"/>
                    <a:pt x="666" y="510"/>
                  </a:cubicBezTo>
                  <a:cubicBezTo>
                    <a:pt x="666" y="509"/>
                    <a:pt x="666" y="507"/>
                    <a:pt x="665" y="508"/>
                  </a:cubicBezTo>
                  <a:cubicBezTo>
                    <a:pt x="665" y="509"/>
                    <a:pt x="663" y="512"/>
                    <a:pt x="662" y="512"/>
                  </a:cubicBezTo>
                  <a:cubicBezTo>
                    <a:pt x="660" y="513"/>
                    <a:pt x="660" y="513"/>
                    <a:pt x="662" y="512"/>
                  </a:cubicBezTo>
                  <a:cubicBezTo>
                    <a:pt x="663" y="511"/>
                    <a:pt x="665" y="509"/>
                    <a:pt x="665" y="508"/>
                  </a:cubicBezTo>
                  <a:cubicBezTo>
                    <a:pt x="665" y="507"/>
                    <a:pt x="663" y="507"/>
                    <a:pt x="663" y="508"/>
                  </a:cubicBezTo>
                  <a:cubicBezTo>
                    <a:pt x="662" y="508"/>
                    <a:pt x="662" y="511"/>
                    <a:pt x="660" y="511"/>
                  </a:cubicBezTo>
                  <a:cubicBezTo>
                    <a:pt x="659" y="512"/>
                    <a:pt x="659" y="512"/>
                    <a:pt x="660" y="510"/>
                  </a:cubicBezTo>
                  <a:cubicBezTo>
                    <a:pt x="662" y="509"/>
                    <a:pt x="661" y="509"/>
                    <a:pt x="662" y="507"/>
                  </a:cubicBezTo>
                  <a:cubicBezTo>
                    <a:pt x="662" y="506"/>
                    <a:pt x="663" y="506"/>
                    <a:pt x="664" y="505"/>
                  </a:cubicBezTo>
                  <a:cubicBezTo>
                    <a:pt x="665" y="504"/>
                    <a:pt x="664" y="504"/>
                    <a:pt x="665" y="503"/>
                  </a:cubicBezTo>
                  <a:cubicBezTo>
                    <a:pt x="666" y="503"/>
                    <a:pt x="667" y="502"/>
                    <a:pt x="667" y="502"/>
                  </a:cubicBezTo>
                  <a:cubicBezTo>
                    <a:pt x="667" y="501"/>
                    <a:pt x="669" y="501"/>
                    <a:pt x="669" y="502"/>
                  </a:cubicBezTo>
                  <a:cubicBezTo>
                    <a:pt x="669" y="502"/>
                    <a:pt x="670" y="502"/>
                    <a:pt x="670" y="501"/>
                  </a:cubicBezTo>
                  <a:cubicBezTo>
                    <a:pt x="671" y="500"/>
                    <a:pt x="671" y="500"/>
                    <a:pt x="670" y="499"/>
                  </a:cubicBezTo>
                  <a:cubicBezTo>
                    <a:pt x="670" y="498"/>
                    <a:pt x="671" y="497"/>
                    <a:pt x="671" y="496"/>
                  </a:cubicBezTo>
                  <a:cubicBezTo>
                    <a:pt x="672" y="494"/>
                    <a:pt x="670" y="493"/>
                    <a:pt x="668" y="493"/>
                  </a:cubicBezTo>
                  <a:cubicBezTo>
                    <a:pt x="667" y="492"/>
                    <a:pt x="666" y="488"/>
                    <a:pt x="666" y="486"/>
                  </a:cubicBezTo>
                  <a:cubicBezTo>
                    <a:pt x="665" y="484"/>
                    <a:pt x="665" y="481"/>
                    <a:pt x="664" y="480"/>
                  </a:cubicBezTo>
                  <a:cubicBezTo>
                    <a:pt x="664" y="480"/>
                    <a:pt x="663" y="480"/>
                    <a:pt x="663" y="479"/>
                  </a:cubicBezTo>
                  <a:cubicBezTo>
                    <a:pt x="662" y="479"/>
                    <a:pt x="660" y="478"/>
                    <a:pt x="659" y="477"/>
                  </a:cubicBezTo>
                  <a:cubicBezTo>
                    <a:pt x="657" y="475"/>
                    <a:pt x="655" y="473"/>
                    <a:pt x="653" y="472"/>
                  </a:cubicBezTo>
                  <a:cubicBezTo>
                    <a:pt x="653" y="472"/>
                    <a:pt x="651" y="471"/>
                    <a:pt x="649" y="471"/>
                  </a:cubicBezTo>
                  <a:cubicBezTo>
                    <a:pt x="647" y="470"/>
                    <a:pt x="645" y="470"/>
                    <a:pt x="644" y="470"/>
                  </a:cubicBezTo>
                  <a:cubicBezTo>
                    <a:pt x="643" y="470"/>
                    <a:pt x="642" y="470"/>
                    <a:pt x="640" y="470"/>
                  </a:cubicBezTo>
                  <a:cubicBezTo>
                    <a:pt x="638" y="470"/>
                    <a:pt x="638" y="471"/>
                    <a:pt x="637" y="471"/>
                  </a:cubicBezTo>
                  <a:cubicBezTo>
                    <a:pt x="636" y="471"/>
                    <a:pt x="635" y="471"/>
                    <a:pt x="635" y="470"/>
                  </a:cubicBezTo>
                  <a:cubicBezTo>
                    <a:pt x="634" y="469"/>
                    <a:pt x="634" y="468"/>
                    <a:pt x="634" y="469"/>
                  </a:cubicBezTo>
                  <a:cubicBezTo>
                    <a:pt x="633" y="469"/>
                    <a:pt x="633" y="470"/>
                    <a:pt x="632" y="470"/>
                  </a:cubicBezTo>
                  <a:cubicBezTo>
                    <a:pt x="631" y="470"/>
                    <a:pt x="631" y="470"/>
                    <a:pt x="631" y="469"/>
                  </a:cubicBezTo>
                  <a:cubicBezTo>
                    <a:pt x="630" y="469"/>
                    <a:pt x="629" y="469"/>
                    <a:pt x="628" y="467"/>
                  </a:cubicBezTo>
                  <a:cubicBezTo>
                    <a:pt x="627" y="465"/>
                    <a:pt x="625" y="466"/>
                    <a:pt x="624" y="465"/>
                  </a:cubicBezTo>
                  <a:cubicBezTo>
                    <a:pt x="623" y="464"/>
                    <a:pt x="623" y="463"/>
                    <a:pt x="622" y="461"/>
                  </a:cubicBezTo>
                  <a:cubicBezTo>
                    <a:pt x="621" y="460"/>
                    <a:pt x="618" y="456"/>
                    <a:pt x="615" y="455"/>
                  </a:cubicBezTo>
                  <a:cubicBezTo>
                    <a:pt x="615" y="455"/>
                    <a:pt x="614" y="455"/>
                    <a:pt x="614" y="455"/>
                  </a:cubicBezTo>
                  <a:cubicBezTo>
                    <a:pt x="611" y="455"/>
                    <a:pt x="609" y="455"/>
                    <a:pt x="608" y="455"/>
                  </a:cubicBezTo>
                  <a:cubicBezTo>
                    <a:pt x="608" y="455"/>
                    <a:pt x="603" y="455"/>
                    <a:pt x="605" y="455"/>
                  </a:cubicBezTo>
                  <a:cubicBezTo>
                    <a:pt x="607" y="454"/>
                    <a:pt x="608" y="454"/>
                    <a:pt x="608" y="453"/>
                  </a:cubicBezTo>
                  <a:cubicBezTo>
                    <a:pt x="609" y="451"/>
                    <a:pt x="610" y="450"/>
                    <a:pt x="608" y="450"/>
                  </a:cubicBezTo>
                  <a:cubicBezTo>
                    <a:pt x="606" y="449"/>
                    <a:pt x="605" y="448"/>
                    <a:pt x="605" y="448"/>
                  </a:cubicBezTo>
                  <a:cubicBezTo>
                    <a:pt x="604" y="448"/>
                    <a:pt x="605" y="449"/>
                    <a:pt x="604" y="448"/>
                  </a:cubicBezTo>
                  <a:cubicBezTo>
                    <a:pt x="604" y="448"/>
                    <a:pt x="603" y="448"/>
                    <a:pt x="603" y="447"/>
                  </a:cubicBezTo>
                  <a:cubicBezTo>
                    <a:pt x="602" y="447"/>
                    <a:pt x="602" y="448"/>
                    <a:pt x="602" y="448"/>
                  </a:cubicBezTo>
                  <a:cubicBezTo>
                    <a:pt x="601" y="449"/>
                    <a:pt x="601" y="448"/>
                    <a:pt x="601" y="448"/>
                  </a:cubicBezTo>
                  <a:cubicBezTo>
                    <a:pt x="601" y="447"/>
                    <a:pt x="600" y="446"/>
                    <a:pt x="599" y="446"/>
                  </a:cubicBezTo>
                  <a:cubicBezTo>
                    <a:pt x="598" y="446"/>
                    <a:pt x="598" y="447"/>
                    <a:pt x="598" y="447"/>
                  </a:cubicBezTo>
                  <a:cubicBezTo>
                    <a:pt x="597" y="446"/>
                    <a:pt x="597" y="446"/>
                    <a:pt x="598" y="445"/>
                  </a:cubicBezTo>
                  <a:cubicBezTo>
                    <a:pt x="598" y="444"/>
                    <a:pt x="597" y="444"/>
                    <a:pt x="598" y="444"/>
                  </a:cubicBezTo>
                  <a:cubicBezTo>
                    <a:pt x="599" y="443"/>
                    <a:pt x="603" y="444"/>
                    <a:pt x="602" y="443"/>
                  </a:cubicBezTo>
                  <a:cubicBezTo>
                    <a:pt x="601" y="442"/>
                    <a:pt x="601" y="442"/>
                    <a:pt x="599" y="442"/>
                  </a:cubicBezTo>
                  <a:cubicBezTo>
                    <a:pt x="597" y="442"/>
                    <a:pt x="593" y="441"/>
                    <a:pt x="591" y="443"/>
                  </a:cubicBezTo>
                  <a:cubicBezTo>
                    <a:pt x="589" y="445"/>
                    <a:pt x="587" y="446"/>
                    <a:pt x="586" y="446"/>
                  </a:cubicBezTo>
                  <a:cubicBezTo>
                    <a:pt x="584" y="446"/>
                    <a:pt x="582" y="446"/>
                    <a:pt x="581" y="445"/>
                  </a:cubicBezTo>
                  <a:cubicBezTo>
                    <a:pt x="580" y="444"/>
                    <a:pt x="579" y="443"/>
                    <a:pt x="578" y="443"/>
                  </a:cubicBezTo>
                  <a:cubicBezTo>
                    <a:pt x="576" y="443"/>
                    <a:pt x="571" y="444"/>
                    <a:pt x="569" y="444"/>
                  </a:cubicBezTo>
                  <a:cubicBezTo>
                    <a:pt x="567" y="444"/>
                    <a:pt x="566" y="444"/>
                    <a:pt x="566" y="442"/>
                  </a:cubicBezTo>
                  <a:cubicBezTo>
                    <a:pt x="566" y="441"/>
                    <a:pt x="565" y="438"/>
                    <a:pt x="563" y="438"/>
                  </a:cubicBezTo>
                  <a:cubicBezTo>
                    <a:pt x="561" y="438"/>
                    <a:pt x="558" y="437"/>
                    <a:pt x="556" y="438"/>
                  </a:cubicBezTo>
                  <a:cubicBezTo>
                    <a:pt x="554" y="438"/>
                    <a:pt x="552" y="440"/>
                    <a:pt x="551" y="440"/>
                  </a:cubicBezTo>
                  <a:cubicBezTo>
                    <a:pt x="550" y="440"/>
                    <a:pt x="548" y="441"/>
                    <a:pt x="548" y="442"/>
                  </a:cubicBezTo>
                  <a:cubicBezTo>
                    <a:pt x="548" y="444"/>
                    <a:pt x="551" y="447"/>
                    <a:pt x="551" y="448"/>
                  </a:cubicBezTo>
                  <a:cubicBezTo>
                    <a:pt x="551" y="449"/>
                    <a:pt x="550" y="452"/>
                    <a:pt x="549" y="452"/>
                  </a:cubicBezTo>
                  <a:cubicBezTo>
                    <a:pt x="547" y="452"/>
                    <a:pt x="544" y="448"/>
                    <a:pt x="544" y="447"/>
                  </a:cubicBezTo>
                  <a:cubicBezTo>
                    <a:pt x="544" y="447"/>
                    <a:pt x="547" y="443"/>
                    <a:pt x="547" y="443"/>
                  </a:cubicBezTo>
                  <a:cubicBezTo>
                    <a:pt x="547" y="442"/>
                    <a:pt x="545" y="440"/>
                    <a:pt x="545" y="439"/>
                  </a:cubicBezTo>
                  <a:cubicBezTo>
                    <a:pt x="545" y="439"/>
                    <a:pt x="545" y="439"/>
                    <a:pt x="545" y="439"/>
                  </a:cubicBezTo>
                  <a:cubicBezTo>
                    <a:pt x="545" y="438"/>
                    <a:pt x="546" y="437"/>
                    <a:pt x="547" y="436"/>
                  </a:cubicBezTo>
                  <a:cubicBezTo>
                    <a:pt x="549" y="436"/>
                    <a:pt x="551" y="434"/>
                    <a:pt x="550" y="433"/>
                  </a:cubicBezTo>
                  <a:cubicBezTo>
                    <a:pt x="548" y="432"/>
                    <a:pt x="546" y="432"/>
                    <a:pt x="545" y="433"/>
                  </a:cubicBezTo>
                  <a:cubicBezTo>
                    <a:pt x="545" y="434"/>
                    <a:pt x="544" y="435"/>
                    <a:pt x="543" y="435"/>
                  </a:cubicBezTo>
                  <a:cubicBezTo>
                    <a:pt x="543" y="436"/>
                    <a:pt x="542" y="436"/>
                    <a:pt x="541" y="437"/>
                  </a:cubicBezTo>
                  <a:cubicBezTo>
                    <a:pt x="540" y="437"/>
                    <a:pt x="539" y="439"/>
                    <a:pt x="538" y="439"/>
                  </a:cubicBezTo>
                  <a:cubicBezTo>
                    <a:pt x="537" y="439"/>
                    <a:pt x="534" y="438"/>
                    <a:pt x="533" y="440"/>
                  </a:cubicBezTo>
                  <a:cubicBezTo>
                    <a:pt x="532" y="441"/>
                    <a:pt x="532" y="443"/>
                    <a:pt x="531" y="442"/>
                  </a:cubicBezTo>
                  <a:cubicBezTo>
                    <a:pt x="530" y="441"/>
                    <a:pt x="531" y="441"/>
                    <a:pt x="530" y="440"/>
                  </a:cubicBezTo>
                  <a:cubicBezTo>
                    <a:pt x="529" y="440"/>
                    <a:pt x="528" y="441"/>
                    <a:pt x="527" y="441"/>
                  </a:cubicBezTo>
                  <a:cubicBezTo>
                    <a:pt x="527" y="442"/>
                    <a:pt x="525" y="443"/>
                    <a:pt x="525" y="445"/>
                  </a:cubicBezTo>
                  <a:cubicBezTo>
                    <a:pt x="524" y="447"/>
                    <a:pt x="525" y="448"/>
                    <a:pt x="524" y="449"/>
                  </a:cubicBezTo>
                  <a:cubicBezTo>
                    <a:pt x="523" y="451"/>
                    <a:pt x="519" y="453"/>
                    <a:pt x="519" y="455"/>
                  </a:cubicBezTo>
                  <a:cubicBezTo>
                    <a:pt x="518" y="456"/>
                    <a:pt x="518" y="459"/>
                    <a:pt x="517" y="458"/>
                  </a:cubicBezTo>
                  <a:cubicBezTo>
                    <a:pt x="517" y="458"/>
                    <a:pt x="515" y="454"/>
                    <a:pt x="513" y="453"/>
                  </a:cubicBezTo>
                  <a:cubicBezTo>
                    <a:pt x="512" y="452"/>
                    <a:pt x="510" y="451"/>
                    <a:pt x="510" y="451"/>
                  </a:cubicBezTo>
                  <a:cubicBezTo>
                    <a:pt x="510" y="452"/>
                    <a:pt x="509" y="451"/>
                    <a:pt x="508" y="451"/>
                  </a:cubicBezTo>
                  <a:cubicBezTo>
                    <a:pt x="507" y="450"/>
                    <a:pt x="504" y="449"/>
                    <a:pt x="503" y="449"/>
                  </a:cubicBezTo>
                  <a:cubicBezTo>
                    <a:pt x="502" y="449"/>
                    <a:pt x="501" y="449"/>
                    <a:pt x="500" y="450"/>
                  </a:cubicBezTo>
                  <a:cubicBezTo>
                    <a:pt x="499" y="450"/>
                    <a:pt x="497" y="452"/>
                    <a:pt x="496" y="452"/>
                  </a:cubicBezTo>
                  <a:cubicBezTo>
                    <a:pt x="496" y="452"/>
                    <a:pt x="496" y="453"/>
                    <a:pt x="495" y="453"/>
                  </a:cubicBezTo>
                  <a:cubicBezTo>
                    <a:pt x="493" y="453"/>
                    <a:pt x="491" y="453"/>
                    <a:pt x="490" y="452"/>
                  </a:cubicBezTo>
                  <a:cubicBezTo>
                    <a:pt x="489" y="451"/>
                    <a:pt x="487" y="451"/>
                    <a:pt x="486" y="451"/>
                  </a:cubicBezTo>
                  <a:cubicBezTo>
                    <a:pt x="486" y="451"/>
                    <a:pt x="485" y="450"/>
                    <a:pt x="484" y="449"/>
                  </a:cubicBezTo>
                  <a:cubicBezTo>
                    <a:pt x="484" y="448"/>
                    <a:pt x="483" y="448"/>
                    <a:pt x="483" y="447"/>
                  </a:cubicBezTo>
                  <a:cubicBezTo>
                    <a:pt x="482" y="446"/>
                    <a:pt x="480" y="444"/>
                    <a:pt x="478" y="442"/>
                  </a:cubicBezTo>
                  <a:cubicBezTo>
                    <a:pt x="478" y="441"/>
                    <a:pt x="477" y="441"/>
                    <a:pt x="477" y="440"/>
                  </a:cubicBezTo>
                  <a:cubicBezTo>
                    <a:pt x="477" y="439"/>
                    <a:pt x="478" y="437"/>
                    <a:pt x="479" y="435"/>
                  </a:cubicBezTo>
                  <a:cubicBezTo>
                    <a:pt x="479" y="433"/>
                    <a:pt x="480" y="429"/>
                    <a:pt x="480" y="426"/>
                  </a:cubicBezTo>
                  <a:cubicBezTo>
                    <a:pt x="480" y="424"/>
                    <a:pt x="481" y="423"/>
                    <a:pt x="481" y="421"/>
                  </a:cubicBezTo>
                  <a:cubicBezTo>
                    <a:pt x="481" y="419"/>
                    <a:pt x="482" y="419"/>
                    <a:pt x="481" y="418"/>
                  </a:cubicBezTo>
                  <a:cubicBezTo>
                    <a:pt x="481" y="418"/>
                    <a:pt x="482" y="418"/>
                    <a:pt x="481" y="417"/>
                  </a:cubicBezTo>
                  <a:cubicBezTo>
                    <a:pt x="481" y="417"/>
                    <a:pt x="481" y="417"/>
                    <a:pt x="480" y="417"/>
                  </a:cubicBezTo>
                  <a:cubicBezTo>
                    <a:pt x="479" y="417"/>
                    <a:pt x="477" y="414"/>
                    <a:pt x="475" y="413"/>
                  </a:cubicBezTo>
                  <a:cubicBezTo>
                    <a:pt x="473" y="412"/>
                    <a:pt x="471" y="412"/>
                    <a:pt x="468" y="413"/>
                  </a:cubicBezTo>
                  <a:cubicBezTo>
                    <a:pt x="465" y="413"/>
                    <a:pt x="463" y="414"/>
                    <a:pt x="461" y="414"/>
                  </a:cubicBezTo>
                  <a:cubicBezTo>
                    <a:pt x="459" y="413"/>
                    <a:pt x="459" y="413"/>
                    <a:pt x="457" y="413"/>
                  </a:cubicBezTo>
                  <a:cubicBezTo>
                    <a:pt x="455" y="413"/>
                    <a:pt x="454" y="414"/>
                    <a:pt x="452" y="414"/>
                  </a:cubicBezTo>
                  <a:cubicBezTo>
                    <a:pt x="452" y="414"/>
                    <a:pt x="451" y="414"/>
                    <a:pt x="451" y="413"/>
                  </a:cubicBezTo>
                  <a:cubicBezTo>
                    <a:pt x="450" y="413"/>
                    <a:pt x="450" y="413"/>
                    <a:pt x="449" y="412"/>
                  </a:cubicBezTo>
                  <a:cubicBezTo>
                    <a:pt x="449" y="412"/>
                    <a:pt x="449" y="412"/>
                    <a:pt x="450" y="411"/>
                  </a:cubicBezTo>
                  <a:cubicBezTo>
                    <a:pt x="451" y="410"/>
                    <a:pt x="453" y="407"/>
                    <a:pt x="453" y="404"/>
                  </a:cubicBezTo>
                  <a:cubicBezTo>
                    <a:pt x="453" y="401"/>
                    <a:pt x="454" y="400"/>
                    <a:pt x="455" y="399"/>
                  </a:cubicBezTo>
                  <a:cubicBezTo>
                    <a:pt x="455" y="399"/>
                    <a:pt x="455" y="399"/>
                    <a:pt x="455" y="399"/>
                  </a:cubicBezTo>
                  <a:cubicBezTo>
                    <a:pt x="455" y="397"/>
                    <a:pt x="457" y="395"/>
                    <a:pt x="457" y="394"/>
                  </a:cubicBezTo>
                  <a:cubicBezTo>
                    <a:pt x="457" y="392"/>
                    <a:pt x="456" y="388"/>
                    <a:pt x="458" y="386"/>
                  </a:cubicBezTo>
                  <a:cubicBezTo>
                    <a:pt x="459" y="384"/>
                    <a:pt x="461" y="383"/>
                    <a:pt x="461" y="382"/>
                  </a:cubicBezTo>
                  <a:cubicBezTo>
                    <a:pt x="461" y="380"/>
                    <a:pt x="461" y="379"/>
                    <a:pt x="458" y="379"/>
                  </a:cubicBezTo>
                  <a:cubicBezTo>
                    <a:pt x="454" y="379"/>
                    <a:pt x="444" y="380"/>
                    <a:pt x="442" y="382"/>
                  </a:cubicBezTo>
                  <a:cubicBezTo>
                    <a:pt x="440" y="384"/>
                    <a:pt x="441" y="389"/>
                    <a:pt x="440" y="390"/>
                  </a:cubicBezTo>
                  <a:cubicBezTo>
                    <a:pt x="439" y="391"/>
                    <a:pt x="436" y="395"/>
                    <a:pt x="435" y="395"/>
                  </a:cubicBezTo>
                  <a:cubicBezTo>
                    <a:pt x="435" y="395"/>
                    <a:pt x="436" y="397"/>
                    <a:pt x="435" y="397"/>
                  </a:cubicBezTo>
                  <a:cubicBezTo>
                    <a:pt x="434" y="397"/>
                    <a:pt x="433" y="396"/>
                    <a:pt x="432" y="396"/>
                  </a:cubicBezTo>
                  <a:cubicBezTo>
                    <a:pt x="431" y="396"/>
                    <a:pt x="425" y="397"/>
                    <a:pt x="423" y="398"/>
                  </a:cubicBezTo>
                  <a:cubicBezTo>
                    <a:pt x="421" y="398"/>
                    <a:pt x="419" y="399"/>
                    <a:pt x="418" y="398"/>
                  </a:cubicBezTo>
                  <a:cubicBezTo>
                    <a:pt x="416" y="397"/>
                    <a:pt x="416" y="396"/>
                    <a:pt x="414" y="396"/>
                  </a:cubicBezTo>
                  <a:cubicBezTo>
                    <a:pt x="412" y="395"/>
                    <a:pt x="409" y="395"/>
                    <a:pt x="407" y="392"/>
                  </a:cubicBezTo>
                  <a:cubicBezTo>
                    <a:pt x="406" y="389"/>
                    <a:pt x="405" y="387"/>
                    <a:pt x="404" y="385"/>
                  </a:cubicBezTo>
                  <a:cubicBezTo>
                    <a:pt x="402" y="383"/>
                    <a:pt x="401" y="381"/>
                    <a:pt x="400" y="376"/>
                  </a:cubicBezTo>
                  <a:cubicBezTo>
                    <a:pt x="399" y="371"/>
                    <a:pt x="399" y="368"/>
                    <a:pt x="400" y="367"/>
                  </a:cubicBezTo>
                  <a:cubicBezTo>
                    <a:pt x="400" y="365"/>
                    <a:pt x="399" y="361"/>
                    <a:pt x="399" y="360"/>
                  </a:cubicBezTo>
                  <a:cubicBezTo>
                    <a:pt x="400" y="358"/>
                    <a:pt x="402" y="356"/>
                    <a:pt x="403" y="354"/>
                  </a:cubicBezTo>
                  <a:cubicBezTo>
                    <a:pt x="403" y="353"/>
                    <a:pt x="403" y="353"/>
                    <a:pt x="403" y="352"/>
                  </a:cubicBezTo>
                  <a:cubicBezTo>
                    <a:pt x="402" y="349"/>
                    <a:pt x="400" y="346"/>
                    <a:pt x="400" y="344"/>
                  </a:cubicBezTo>
                  <a:cubicBezTo>
                    <a:pt x="400" y="343"/>
                    <a:pt x="401" y="344"/>
                    <a:pt x="401" y="343"/>
                  </a:cubicBezTo>
                  <a:cubicBezTo>
                    <a:pt x="402" y="342"/>
                    <a:pt x="401" y="341"/>
                    <a:pt x="402" y="341"/>
                  </a:cubicBezTo>
                  <a:cubicBezTo>
                    <a:pt x="402" y="340"/>
                    <a:pt x="403" y="340"/>
                    <a:pt x="403" y="340"/>
                  </a:cubicBezTo>
                  <a:cubicBezTo>
                    <a:pt x="404" y="339"/>
                    <a:pt x="407" y="338"/>
                    <a:pt x="407" y="337"/>
                  </a:cubicBezTo>
                  <a:cubicBezTo>
                    <a:pt x="407" y="335"/>
                    <a:pt x="408" y="336"/>
                    <a:pt x="408" y="336"/>
                  </a:cubicBezTo>
                  <a:cubicBezTo>
                    <a:pt x="409" y="337"/>
                    <a:pt x="412" y="335"/>
                    <a:pt x="414" y="334"/>
                  </a:cubicBezTo>
                  <a:cubicBezTo>
                    <a:pt x="416" y="332"/>
                    <a:pt x="417" y="331"/>
                    <a:pt x="416" y="331"/>
                  </a:cubicBezTo>
                  <a:cubicBezTo>
                    <a:pt x="415" y="330"/>
                    <a:pt x="414" y="329"/>
                    <a:pt x="415" y="330"/>
                  </a:cubicBezTo>
                  <a:cubicBezTo>
                    <a:pt x="417" y="330"/>
                    <a:pt x="417" y="331"/>
                    <a:pt x="419" y="330"/>
                  </a:cubicBezTo>
                  <a:cubicBezTo>
                    <a:pt x="420" y="329"/>
                    <a:pt x="420" y="328"/>
                    <a:pt x="423" y="328"/>
                  </a:cubicBezTo>
                  <a:cubicBezTo>
                    <a:pt x="425" y="328"/>
                    <a:pt x="427" y="328"/>
                    <a:pt x="428" y="330"/>
                  </a:cubicBezTo>
                  <a:cubicBezTo>
                    <a:pt x="429" y="331"/>
                    <a:pt x="430" y="331"/>
                    <a:pt x="431" y="330"/>
                  </a:cubicBezTo>
                  <a:cubicBezTo>
                    <a:pt x="432" y="330"/>
                    <a:pt x="433" y="329"/>
                    <a:pt x="434" y="330"/>
                  </a:cubicBezTo>
                  <a:cubicBezTo>
                    <a:pt x="436" y="330"/>
                    <a:pt x="437" y="332"/>
                    <a:pt x="439" y="332"/>
                  </a:cubicBezTo>
                  <a:cubicBezTo>
                    <a:pt x="440" y="332"/>
                    <a:pt x="442" y="330"/>
                    <a:pt x="443" y="330"/>
                  </a:cubicBezTo>
                  <a:cubicBezTo>
                    <a:pt x="444" y="330"/>
                    <a:pt x="447" y="333"/>
                    <a:pt x="447" y="333"/>
                  </a:cubicBezTo>
                  <a:cubicBezTo>
                    <a:pt x="447" y="334"/>
                    <a:pt x="448" y="333"/>
                    <a:pt x="448" y="332"/>
                  </a:cubicBezTo>
                  <a:cubicBezTo>
                    <a:pt x="449" y="332"/>
                    <a:pt x="448" y="332"/>
                    <a:pt x="447" y="332"/>
                  </a:cubicBezTo>
                  <a:cubicBezTo>
                    <a:pt x="447" y="331"/>
                    <a:pt x="445" y="330"/>
                    <a:pt x="446" y="329"/>
                  </a:cubicBezTo>
                  <a:cubicBezTo>
                    <a:pt x="446" y="329"/>
                    <a:pt x="447" y="329"/>
                    <a:pt x="446" y="329"/>
                  </a:cubicBezTo>
                  <a:cubicBezTo>
                    <a:pt x="445" y="328"/>
                    <a:pt x="445" y="327"/>
                    <a:pt x="445" y="327"/>
                  </a:cubicBezTo>
                  <a:cubicBezTo>
                    <a:pt x="445" y="326"/>
                    <a:pt x="445" y="326"/>
                    <a:pt x="444" y="327"/>
                  </a:cubicBezTo>
                  <a:cubicBezTo>
                    <a:pt x="443" y="327"/>
                    <a:pt x="440" y="327"/>
                    <a:pt x="441" y="326"/>
                  </a:cubicBezTo>
                  <a:cubicBezTo>
                    <a:pt x="441" y="325"/>
                    <a:pt x="442" y="325"/>
                    <a:pt x="443" y="325"/>
                  </a:cubicBezTo>
                  <a:cubicBezTo>
                    <a:pt x="444" y="326"/>
                    <a:pt x="444" y="326"/>
                    <a:pt x="446" y="326"/>
                  </a:cubicBezTo>
                  <a:cubicBezTo>
                    <a:pt x="448" y="325"/>
                    <a:pt x="450" y="325"/>
                    <a:pt x="452" y="325"/>
                  </a:cubicBezTo>
                  <a:cubicBezTo>
                    <a:pt x="453" y="325"/>
                    <a:pt x="454" y="324"/>
                    <a:pt x="455" y="325"/>
                  </a:cubicBezTo>
                  <a:cubicBezTo>
                    <a:pt x="455" y="325"/>
                    <a:pt x="455" y="326"/>
                    <a:pt x="456" y="326"/>
                  </a:cubicBezTo>
                  <a:cubicBezTo>
                    <a:pt x="457" y="326"/>
                    <a:pt x="458" y="325"/>
                    <a:pt x="460" y="325"/>
                  </a:cubicBezTo>
                  <a:cubicBezTo>
                    <a:pt x="462" y="325"/>
                    <a:pt x="465" y="324"/>
                    <a:pt x="467" y="326"/>
                  </a:cubicBezTo>
                  <a:cubicBezTo>
                    <a:pt x="468" y="327"/>
                    <a:pt x="469" y="328"/>
                    <a:pt x="470" y="329"/>
                  </a:cubicBezTo>
                  <a:cubicBezTo>
                    <a:pt x="471" y="329"/>
                    <a:pt x="471" y="330"/>
                    <a:pt x="472" y="329"/>
                  </a:cubicBezTo>
                  <a:cubicBezTo>
                    <a:pt x="474" y="329"/>
                    <a:pt x="476" y="327"/>
                    <a:pt x="476" y="327"/>
                  </a:cubicBezTo>
                  <a:cubicBezTo>
                    <a:pt x="477" y="327"/>
                    <a:pt x="479" y="330"/>
                    <a:pt x="481" y="331"/>
                  </a:cubicBezTo>
                  <a:cubicBezTo>
                    <a:pt x="482" y="332"/>
                    <a:pt x="485" y="334"/>
                    <a:pt x="485" y="335"/>
                  </a:cubicBezTo>
                  <a:cubicBezTo>
                    <a:pt x="485" y="337"/>
                    <a:pt x="484" y="338"/>
                    <a:pt x="484" y="339"/>
                  </a:cubicBezTo>
                  <a:cubicBezTo>
                    <a:pt x="484" y="340"/>
                    <a:pt x="485" y="341"/>
                    <a:pt x="485" y="341"/>
                  </a:cubicBezTo>
                  <a:cubicBezTo>
                    <a:pt x="486" y="342"/>
                    <a:pt x="485" y="341"/>
                    <a:pt x="485" y="342"/>
                  </a:cubicBezTo>
                  <a:cubicBezTo>
                    <a:pt x="485" y="344"/>
                    <a:pt x="485" y="345"/>
                    <a:pt x="486" y="346"/>
                  </a:cubicBezTo>
                  <a:cubicBezTo>
                    <a:pt x="487" y="347"/>
                    <a:pt x="488" y="347"/>
                    <a:pt x="488" y="347"/>
                  </a:cubicBezTo>
                  <a:cubicBezTo>
                    <a:pt x="488" y="348"/>
                    <a:pt x="489" y="348"/>
                    <a:pt x="489" y="348"/>
                  </a:cubicBezTo>
                  <a:cubicBezTo>
                    <a:pt x="489" y="348"/>
                    <a:pt x="489" y="350"/>
                    <a:pt x="489" y="351"/>
                  </a:cubicBezTo>
                  <a:cubicBezTo>
                    <a:pt x="490" y="353"/>
                    <a:pt x="491" y="353"/>
                    <a:pt x="492" y="354"/>
                  </a:cubicBezTo>
                  <a:cubicBezTo>
                    <a:pt x="493" y="354"/>
                    <a:pt x="494" y="357"/>
                    <a:pt x="495" y="358"/>
                  </a:cubicBezTo>
                  <a:cubicBezTo>
                    <a:pt x="495" y="358"/>
                    <a:pt x="496" y="357"/>
                    <a:pt x="497" y="357"/>
                  </a:cubicBezTo>
                  <a:cubicBezTo>
                    <a:pt x="497" y="357"/>
                    <a:pt x="497" y="358"/>
                    <a:pt x="496" y="358"/>
                  </a:cubicBezTo>
                  <a:cubicBezTo>
                    <a:pt x="496" y="359"/>
                    <a:pt x="497" y="359"/>
                    <a:pt x="497" y="358"/>
                  </a:cubicBezTo>
                  <a:cubicBezTo>
                    <a:pt x="497" y="357"/>
                    <a:pt x="497" y="355"/>
                    <a:pt x="498" y="353"/>
                  </a:cubicBezTo>
                  <a:cubicBezTo>
                    <a:pt x="499" y="351"/>
                    <a:pt x="500" y="346"/>
                    <a:pt x="498" y="343"/>
                  </a:cubicBezTo>
                  <a:cubicBezTo>
                    <a:pt x="497" y="341"/>
                    <a:pt x="496" y="339"/>
                    <a:pt x="495" y="337"/>
                  </a:cubicBezTo>
                  <a:cubicBezTo>
                    <a:pt x="495" y="335"/>
                    <a:pt x="494" y="332"/>
                    <a:pt x="493" y="330"/>
                  </a:cubicBezTo>
                  <a:cubicBezTo>
                    <a:pt x="492" y="328"/>
                    <a:pt x="490" y="323"/>
                    <a:pt x="491" y="321"/>
                  </a:cubicBezTo>
                  <a:cubicBezTo>
                    <a:pt x="491" y="318"/>
                    <a:pt x="493" y="316"/>
                    <a:pt x="494" y="314"/>
                  </a:cubicBezTo>
                  <a:cubicBezTo>
                    <a:pt x="496" y="312"/>
                    <a:pt x="498" y="311"/>
                    <a:pt x="500" y="310"/>
                  </a:cubicBezTo>
                  <a:cubicBezTo>
                    <a:pt x="501" y="309"/>
                    <a:pt x="502" y="308"/>
                    <a:pt x="503" y="307"/>
                  </a:cubicBezTo>
                  <a:cubicBezTo>
                    <a:pt x="504" y="306"/>
                    <a:pt x="503" y="306"/>
                    <a:pt x="504" y="305"/>
                  </a:cubicBezTo>
                  <a:cubicBezTo>
                    <a:pt x="505" y="305"/>
                    <a:pt x="507" y="303"/>
                    <a:pt x="508" y="303"/>
                  </a:cubicBezTo>
                  <a:cubicBezTo>
                    <a:pt x="509" y="302"/>
                    <a:pt x="511" y="302"/>
                    <a:pt x="511" y="302"/>
                  </a:cubicBezTo>
                  <a:cubicBezTo>
                    <a:pt x="512" y="301"/>
                    <a:pt x="514" y="299"/>
                    <a:pt x="516" y="298"/>
                  </a:cubicBezTo>
                  <a:cubicBezTo>
                    <a:pt x="517" y="297"/>
                    <a:pt x="519" y="298"/>
                    <a:pt x="520" y="297"/>
                  </a:cubicBezTo>
                  <a:cubicBezTo>
                    <a:pt x="521" y="296"/>
                    <a:pt x="521" y="295"/>
                    <a:pt x="520" y="296"/>
                  </a:cubicBezTo>
                  <a:cubicBezTo>
                    <a:pt x="519" y="296"/>
                    <a:pt x="517" y="297"/>
                    <a:pt x="517" y="296"/>
                  </a:cubicBezTo>
                  <a:cubicBezTo>
                    <a:pt x="517" y="296"/>
                    <a:pt x="518" y="296"/>
                    <a:pt x="519" y="295"/>
                  </a:cubicBezTo>
                  <a:cubicBezTo>
                    <a:pt x="519" y="295"/>
                    <a:pt x="519" y="294"/>
                    <a:pt x="518" y="293"/>
                  </a:cubicBezTo>
                  <a:cubicBezTo>
                    <a:pt x="518" y="293"/>
                    <a:pt x="518" y="292"/>
                    <a:pt x="518" y="292"/>
                  </a:cubicBezTo>
                  <a:cubicBezTo>
                    <a:pt x="519" y="293"/>
                    <a:pt x="519" y="293"/>
                    <a:pt x="519" y="292"/>
                  </a:cubicBezTo>
                  <a:cubicBezTo>
                    <a:pt x="519" y="292"/>
                    <a:pt x="520" y="291"/>
                    <a:pt x="520" y="292"/>
                  </a:cubicBezTo>
                  <a:cubicBezTo>
                    <a:pt x="520" y="293"/>
                    <a:pt x="520" y="293"/>
                    <a:pt x="521" y="293"/>
                  </a:cubicBezTo>
                  <a:cubicBezTo>
                    <a:pt x="521" y="293"/>
                    <a:pt x="522" y="293"/>
                    <a:pt x="523" y="292"/>
                  </a:cubicBezTo>
                  <a:cubicBezTo>
                    <a:pt x="524" y="291"/>
                    <a:pt x="525" y="290"/>
                    <a:pt x="524" y="289"/>
                  </a:cubicBezTo>
                  <a:cubicBezTo>
                    <a:pt x="524" y="289"/>
                    <a:pt x="523" y="289"/>
                    <a:pt x="523" y="290"/>
                  </a:cubicBezTo>
                  <a:cubicBezTo>
                    <a:pt x="523" y="290"/>
                    <a:pt x="522" y="290"/>
                    <a:pt x="522" y="290"/>
                  </a:cubicBezTo>
                  <a:cubicBezTo>
                    <a:pt x="521" y="289"/>
                    <a:pt x="522" y="289"/>
                    <a:pt x="521" y="289"/>
                  </a:cubicBezTo>
                  <a:cubicBezTo>
                    <a:pt x="519" y="289"/>
                    <a:pt x="518" y="290"/>
                    <a:pt x="518" y="289"/>
                  </a:cubicBezTo>
                  <a:cubicBezTo>
                    <a:pt x="518" y="289"/>
                    <a:pt x="518" y="288"/>
                    <a:pt x="518" y="288"/>
                  </a:cubicBezTo>
                  <a:cubicBezTo>
                    <a:pt x="519" y="289"/>
                    <a:pt x="520" y="289"/>
                    <a:pt x="521" y="289"/>
                  </a:cubicBezTo>
                  <a:cubicBezTo>
                    <a:pt x="521" y="288"/>
                    <a:pt x="522" y="288"/>
                    <a:pt x="523" y="288"/>
                  </a:cubicBezTo>
                  <a:cubicBezTo>
                    <a:pt x="523" y="288"/>
                    <a:pt x="524" y="288"/>
                    <a:pt x="523" y="287"/>
                  </a:cubicBezTo>
                  <a:cubicBezTo>
                    <a:pt x="522" y="286"/>
                    <a:pt x="522" y="286"/>
                    <a:pt x="522" y="285"/>
                  </a:cubicBezTo>
                  <a:cubicBezTo>
                    <a:pt x="523" y="284"/>
                    <a:pt x="523" y="283"/>
                    <a:pt x="522" y="283"/>
                  </a:cubicBezTo>
                  <a:cubicBezTo>
                    <a:pt x="521" y="283"/>
                    <a:pt x="519" y="283"/>
                    <a:pt x="518" y="282"/>
                  </a:cubicBezTo>
                  <a:cubicBezTo>
                    <a:pt x="518" y="281"/>
                    <a:pt x="517" y="281"/>
                    <a:pt x="516" y="280"/>
                  </a:cubicBezTo>
                  <a:cubicBezTo>
                    <a:pt x="515" y="280"/>
                    <a:pt x="516" y="280"/>
                    <a:pt x="517" y="280"/>
                  </a:cubicBezTo>
                  <a:cubicBezTo>
                    <a:pt x="518" y="280"/>
                    <a:pt x="519" y="280"/>
                    <a:pt x="520" y="280"/>
                  </a:cubicBezTo>
                  <a:cubicBezTo>
                    <a:pt x="521" y="279"/>
                    <a:pt x="520" y="279"/>
                    <a:pt x="519" y="278"/>
                  </a:cubicBezTo>
                  <a:cubicBezTo>
                    <a:pt x="519" y="278"/>
                    <a:pt x="515" y="275"/>
                    <a:pt x="515" y="274"/>
                  </a:cubicBezTo>
                  <a:cubicBezTo>
                    <a:pt x="514" y="273"/>
                    <a:pt x="514" y="272"/>
                    <a:pt x="515" y="272"/>
                  </a:cubicBezTo>
                  <a:cubicBezTo>
                    <a:pt x="516" y="271"/>
                    <a:pt x="516" y="270"/>
                    <a:pt x="516" y="269"/>
                  </a:cubicBezTo>
                  <a:cubicBezTo>
                    <a:pt x="516" y="269"/>
                    <a:pt x="517" y="270"/>
                    <a:pt x="517" y="271"/>
                  </a:cubicBezTo>
                  <a:cubicBezTo>
                    <a:pt x="517" y="271"/>
                    <a:pt x="516" y="271"/>
                    <a:pt x="516" y="272"/>
                  </a:cubicBezTo>
                  <a:cubicBezTo>
                    <a:pt x="516" y="273"/>
                    <a:pt x="518" y="274"/>
                    <a:pt x="519" y="274"/>
                  </a:cubicBezTo>
                  <a:cubicBezTo>
                    <a:pt x="519" y="274"/>
                    <a:pt x="519" y="273"/>
                    <a:pt x="519" y="271"/>
                  </a:cubicBezTo>
                  <a:cubicBezTo>
                    <a:pt x="519" y="270"/>
                    <a:pt x="519" y="268"/>
                    <a:pt x="520" y="268"/>
                  </a:cubicBezTo>
                  <a:cubicBezTo>
                    <a:pt x="521" y="267"/>
                    <a:pt x="522" y="265"/>
                    <a:pt x="522" y="265"/>
                  </a:cubicBezTo>
                  <a:cubicBezTo>
                    <a:pt x="522" y="266"/>
                    <a:pt x="521" y="266"/>
                    <a:pt x="521" y="269"/>
                  </a:cubicBezTo>
                  <a:cubicBezTo>
                    <a:pt x="521" y="271"/>
                    <a:pt x="521" y="272"/>
                    <a:pt x="522" y="273"/>
                  </a:cubicBezTo>
                  <a:cubicBezTo>
                    <a:pt x="523" y="274"/>
                    <a:pt x="524" y="276"/>
                    <a:pt x="524" y="277"/>
                  </a:cubicBezTo>
                  <a:cubicBezTo>
                    <a:pt x="524" y="278"/>
                    <a:pt x="522" y="279"/>
                    <a:pt x="522" y="281"/>
                  </a:cubicBezTo>
                  <a:cubicBezTo>
                    <a:pt x="522" y="282"/>
                    <a:pt x="522" y="282"/>
                    <a:pt x="522" y="282"/>
                  </a:cubicBezTo>
                  <a:cubicBezTo>
                    <a:pt x="523" y="281"/>
                    <a:pt x="524" y="279"/>
                    <a:pt x="525" y="278"/>
                  </a:cubicBezTo>
                  <a:cubicBezTo>
                    <a:pt x="526" y="277"/>
                    <a:pt x="528" y="274"/>
                    <a:pt x="528" y="272"/>
                  </a:cubicBezTo>
                  <a:cubicBezTo>
                    <a:pt x="527" y="271"/>
                    <a:pt x="525" y="268"/>
                    <a:pt x="525" y="266"/>
                  </a:cubicBezTo>
                  <a:cubicBezTo>
                    <a:pt x="524" y="265"/>
                    <a:pt x="524" y="265"/>
                    <a:pt x="525" y="264"/>
                  </a:cubicBezTo>
                  <a:cubicBezTo>
                    <a:pt x="526" y="263"/>
                    <a:pt x="528" y="263"/>
                    <a:pt x="527" y="264"/>
                  </a:cubicBezTo>
                  <a:cubicBezTo>
                    <a:pt x="526" y="264"/>
                    <a:pt x="525" y="264"/>
                    <a:pt x="526" y="265"/>
                  </a:cubicBezTo>
                  <a:cubicBezTo>
                    <a:pt x="526" y="266"/>
                    <a:pt x="526" y="267"/>
                    <a:pt x="527" y="268"/>
                  </a:cubicBezTo>
                  <a:cubicBezTo>
                    <a:pt x="528" y="269"/>
                    <a:pt x="529" y="270"/>
                    <a:pt x="529" y="269"/>
                  </a:cubicBezTo>
                  <a:cubicBezTo>
                    <a:pt x="530" y="268"/>
                    <a:pt x="531" y="267"/>
                    <a:pt x="532" y="265"/>
                  </a:cubicBezTo>
                  <a:cubicBezTo>
                    <a:pt x="533" y="263"/>
                    <a:pt x="534" y="261"/>
                    <a:pt x="534" y="260"/>
                  </a:cubicBezTo>
                  <a:cubicBezTo>
                    <a:pt x="533" y="259"/>
                    <a:pt x="533" y="258"/>
                    <a:pt x="533" y="258"/>
                  </a:cubicBezTo>
                  <a:cubicBezTo>
                    <a:pt x="533" y="258"/>
                    <a:pt x="534" y="256"/>
                    <a:pt x="534" y="256"/>
                  </a:cubicBezTo>
                  <a:cubicBezTo>
                    <a:pt x="534" y="255"/>
                    <a:pt x="534" y="255"/>
                    <a:pt x="534" y="256"/>
                  </a:cubicBezTo>
                  <a:cubicBezTo>
                    <a:pt x="534" y="257"/>
                    <a:pt x="533" y="258"/>
                    <a:pt x="534" y="257"/>
                  </a:cubicBezTo>
                  <a:cubicBezTo>
                    <a:pt x="536" y="257"/>
                    <a:pt x="536" y="256"/>
                    <a:pt x="538" y="255"/>
                  </a:cubicBezTo>
                  <a:cubicBezTo>
                    <a:pt x="540" y="254"/>
                    <a:pt x="541" y="254"/>
                    <a:pt x="543" y="254"/>
                  </a:cubicBezTo>
                  <a:cubicBezTo>
                    <a:pt x="545" y="253"/>
                    <a:pt x="548" y="254"/>
                    <a:pt x="548" y="253"/>
                  </a:cubicBezTo>
                  <a:cubicBezTo>
                    <a:pt x="549" y="252"/>
                    <a:pt x="548" y="250"/>
                    <a:pt x="549" y="251"/>
                  </a:cubicBezTo>
                  <a:cubicBezTo>
                    <a:pt x="550" y="252"/>
                    <a:pt x="549" y="253"/>
                    <a:pt x="550" y="253"/>
                  </a:cubicBezTo>
                  <a:cubicBezTo>
                    <a:pt x="551" y="253"/>
                    <a:pt x="552" y="252"/>
                    <a:pt x="553" y="252"/>
                  </a:cubicBezTo>
                  <a:cubicBezTo>
                    <a:pt x="553" y="251"/>
                    <a:pt x="553" y="252"/>
                    <a:pt x="553" y="252"/>
                  </a:cubicBezTo>
                  <a:cubicBezTo>
                    <a:pt x="553" y="253"/>
                    <a:pt x="554" y="252"/>
                    <a:pt x="555" y="252"/>
                  </a:cubicBezTo>
                  <a:cubicBezTo>
                    <a:pt x="556" y="251"/>
                    <a:pt x="557" y="251"/>
                    <a:pt x="557" y="250"/>
                  </a:cubicBezTo>
                  <a:cubicBezTo>
                    <a:pt x="558" y="250"/>
                    <a:pt x="558" y="249"/>
                    <a:pt x="557" y="249"/>
                  </a:cubicBezTo>
                  <a:cubicBezTo>
                    <a:pt x="556" y="249"/>
                    <a:pt x="555" y="249"/>
                    <a:pt x="556" y="249"/>
                  </a:cubicBezTo>
                  <a:cubicBezTo>
                    <a:pt x="556" y="249"/>
                    <a:pt x="556" y="250"/>
                    <a:pt x="556" y="250"/>
                  </a:cubicBezTo>
                  <a:cubicBezTo>
                    <a:pt x="555" y="251"/>
                    <a:pt x="554" y="251"/>
                    <a:pt x="554" y="250"/>
                  </a:cubicBezTo>
                  <a:cubicBezTo>
                    <a:pt x="554" y="249"/>
                    <a:pt x="553" y="248"/>
                    <a:pt x="552" y="247"/>
                  </a:cubicBezTo>
                  <a:cubicBezTo>
                    <a:pt x="552" y="247"/>
                    <a:pt x="551" y="246"/>
                    <a:pt x="552" y="246"/>
                  </a:cubicBezTo>
                  <a:cubicBezTo>
                    <a:pt x="553" y="245"/>
                    <a:pt x="553" y="245"/>
                    <a:pt x="552" y="244"/>
                  </a:cubicBezTo>
                  <a:cubicBezTo>
                    <a:pt x="552" y="243"/>
                    <a:pt x="552" y="244"/>
                    <a:pt x="553" y="242"/>
                  </a:cubicBezTo>
                  <a:cubicBezTo>
                    <a:pt x="553" y="241"/>
                    <a:pt x="553" y="241"/>
                    <a:pt x="554" y="240"/>
                  </a:cubicBezTo>
                  <a:cubicBezTo>
                    <a:pt x="555" y="239"/>
                    <a:pt x="555" y="239"/>
                    <a:pt x="556" y="238"/>
                  </a:cubicBezTo>
                  <a:cubicBezTo>
                    <a:pt x="556" y="237"/>
                    <a:pt x="556" y="237"/>
                    <a:pt x="557" y="237"/>
                  </a:cubicBezTo>
                  <a:cubicBezTo>
                    <a:pt x="558" y="237"/>
                    <a:pt x="558" y="236"/>
                    <a:pt x="559" y="236"/>
                  </a:cubicBezTo>
                  <a:cubicBezTo>
                    <a:pt x="559" y="235"/>
                    <a:pt x="558" y="235"/>
                    <a:pt x="559" y="236"/>
                  </a:cubicBezTo>
                  <a:cubicBezTo>
                    <a:pt x="559" y="236"/>
                    <a:pt x="561" y="236"/>
                    <a:pt x="562" y="234"/>
                  </a:cubicBezTo>
                  <a:cubicBezTo>
                    <a:pt x="563" y="233"/>
                    <a:pt x="563" y="231"/>
                    <a:pt x="563" y="232"/>
                  </a:cubicBezTo>
                  <a:cubicBezTo>
                    <a:pt x="564" y="232"/>
                    <a:pt x="564" y="234"/>
                    <a:pt x="565" y="234"/>
                  </a:cubicBezTo>
                  <a:cubicBezTo>
                    <a:pt x="566" y="234"/>
                    <a:pt x="567" y="233"/>
                    <a:pt x="568" y="232"/>
                  </a:cubicBezTo>
                  <a:cubicBezTo>
                    <a:pt x="568" y="232"/>
                    <a:pt x="569" y="232"/>
                    <a:pt x="571" y="231"/>
                  </a:cubicBezTo>
                  <a:cubicBezTo>
                    <a:pt x="573" y="230"/>
                    <a:pt x="574" y="230"/>
                    <a:pt x="574" y="229"/>
                  </a:cubicBezTo>
                  <a:cubicBezTo>
                    <a:pt x="574" y="229"/>
                    <a:pt x="574" y="229"/>
                    <a:pt x="575" y="229"/>
                  </a:cubicBezTo>
                  <a:cubicBezTo>
                    <a:pt x="575" y="228"/>
                    <a:pt x="575" y="228"/>
                    <a:pt x="576" y="228"/>
                  </a:cubicBezTo>
                  <a:cubicBezTo>
                    <a:pt x="577" y="227"/>
                    <a:pt x="578" y="227"/>
                    <a:pt x="579" y="226"/>
                  </a:cubicBezTo>
                  <a:cubicBezTo>
                    <a:pt x="580" y="225"/>
                    <a:pt x="579" y="226"/>
                    <a:pt x="580" y="226"/>
                  </a:cubicBezTo>
                  <a:cubicBezTo>
                    <a:pt x="581" y="226"/>
                    <a:pt x="583" y="225"/>
                    <a:pt x="584" y="224"/>
                  </a:cubicBezTo>
                  <a:cubicBezTo>
                    <a:pt x="586" y="224"/>
                    <a:pt x="587" y="224"/>
                    <a:pt x="588" y="224"/>
                  </a:cubicBezTo>
                  <a:cubicBezTo>
                    <a:pt x="588" y="223"/>
                    <a:pt x="589" y="224"/>
                    <a:pt x="588" y="223"/>
                  </a:cubicBezTo>
                  <a:cubicBezTo>
                    <a:pt x="587" y="222"/>
                    <a:pt x="587" y="220"/>
                    <a:pt x="587" y="221"/>
                  </a:cubicBezTo>
                  <a:cubicBezTo>
                    <a:pt x="588" y="221"/>
                    <a:pt x="588" y="223"/>
                    <a:pt x="589" y="223"/>
                  </a:cubicBezTo>
                  <a:cubicBezTo>
                    <a:pt x="590" y="223"/>
                    <a:pt x="590" y="223"/>
                    <a:pt x="589" y="223"/>
                  </a:cubicBezTo>
                  <a:cubicBezTo>
                    <a:pt x="588" y="224"/>
                    <a:pt x="586" y="225"/>
                    <a:pt x="587" y="225"/>
                  </a:cubicBezTo>
                  <a:cubicBezTo>
                    <a:pt x="587" y="225"/>
                    <a:pt x="587" y="225"/>
                    <a:pt x="589" y="225"/>
                  </a:cubicBezTo>
                  <a:cubicBezTo>
                    <a:pt x="590" y="225"/>
                    <a:pt x="593" y="225"/>
                    <a:pt x="594" y="225"/>
                  </a:cubicBezTo>
                  <a:cubicBezTo>
                    <a:pt x="594" y="225"/>
                    <a:pt x="594" y="226"/>
                    <a:pt x="594" y="226"/>
                  </a:cubicBezTo>
                  <a:cubicBezTo>
                    <a:pt x="593" y="226"/>
                    <a:pt x="593" y="226"/>
                    <a:pt x="594" y="226"/>
                  </a:cubicBezTo>
                  <a:cubicBezTo>
                    <a:pt x="595" y="226"/>
                    <a:pt x="593" y="227"/>
                    <a:pt x="592" y="227"/>
                  </a:cubicBezTo>
                  <a:cubicBezTo>
                    <a:pt x="592" y="227"/>
                    <a:pt x="591" y="227"/>
                    <a:pt x="591" y="227"/>
                  </a:cubicBezTo>
                  <a:cubicBezTo>
                    <a:pt x="591" y="228"/>
                    <a:pt x="591" y="229"/>
                    <a:pt x="590" y="228"/>
                  </a:cubicBezTo>
                  <a:cubicBezTo>
                    <a:pt x="590" y="227"/>
                    <a:pt x="589" y="227"/>
                    <a:pt x="589" y="227"/>
                  </a:cubicBezTo>
                  <a:cubicBezTo>
                    <a:pt x="589" y="226"/>
                    <a:pt x="589" y="225"/>
                    <a:pt x="588" y="226"/>
                  </a:cubicBezTo>
                  <a:cubicBezTo>
                    <a:pt x="588" y="227"/>
                    <a:pt x="588" y="227"/>
                    <a:pt x="588" y="226"/>
                  </a:cubicBezTo>
                  <a:cubicBezTo>
                    <a:pt x="587" y="226"/>
                    <a:pt x="587" y="226"/>
                    <a:pt x="586" y="227"/>
                  </a:cubicBezTo>
                  <a:cubicBezTo>
                    <a:pt x="585" y="228"/>
                    <a:pt x="586" y="228"/>
                    <a:pt x="585" y="228"/>
                  </a:cubicBezTo>
                  <a:cubicBezTo>
                    <a:pt x="584" y="229"/>
                    <a:pt x="582" y="229"/>
                    <a:pt x="581" y="230"/>
                  </a:cubicBezTo>
                  <a:cubicBezTo>
                    <a:pt x="580" y="231"/>
                    <a:pt x="580" y="232"/>
                    <a:pt x="579" y="233"/>
                  </a:cubicBezTo>
                  <a:cubicBezTo>
                    <a:pt x="579" y="234"/>
                    <a:pt x="579" y="236"/>
                    <a:pt x="579" y="237"/>
                  </a:cubicBezTo>
                  <a:cubicBezTo>
                    <a:pt x="580" y="237"/>
                    <a:pt x="582" y="238"/>
                    <a:pt x="583" y="238"/>
                  </a:cubicBezTo>
                  <a:cubicBezTo>
                    <a:pt x="583" y="238"/>
                    <a:pt x="583" y="238"/>
                    <a:pt x="584" y="237"/>
                  </a:cubicBezTo>
                  <a:cubicBezTo>
                    <a:pt x="585" y="237"/>
                    <a:pt x="587" y="235"/>
                    <a:pt x="588" y="233"/>
                  </a:cubicBezTo>
                  <a:cubicBezTo>
                    <a:pt x="590" y="232"/>
                    <a:pt x="592" y="230"/>
                    <a:pt x="592" y="230"/>
                  </a:cubicBezTo>
                  <a:cubicBezTo>
                    <a:pt x="592" y="231"/>
                    <a:pt x="591" y="232"/>
                    <a:pt x="592" y="232"/>
                  </a:cubicBezTo>
                  <a:cubicBezTo>
                    <a:pt x="592" y="232"/>
                    <a:pt x="594" y="232"/>
                    <a:pt x="594" y="231"/>
                  </a:cubicBezTo>
                  <a:cubicBezTo>
                    <a:pt x="595" y="231"/>
                    <a:pt x="595" y="231"/>
                    <a:pt x="596" y="230"/>
                  </a:cubicBezTo>
                  <a:cubicBezTo>
                    <a:pt x="598" y="230"/>
                    <a:pt x="601" y="229"/>
                    <a:pt x="603" y="228"/>
                  </a:cubicBezTo>
                  <a:cubicBezTo>
                    <a:pt x="605" y="227"/>
                    <a:pt x="607" y="227"/>
                    <a:pt x="607" y="227"/>
                  </a:cubicBezTo>
                  <a:cubicBezTo>
                    <a:pt x="608" y="226"/>
                    <a:pt x="608" y="226"/>
                    <a:pt x="607" y="225"/>
                  </a:cubicBezTo>
                  <a:cubicBezTo>
                    <a:pt x="607" y="225"/>
                    <a:pt x="606" y="225"/>
                    <a:pt x="607" y="225"/>
                  </a:cubicBezTo>
                  <a:cubicBezTo>
                    <a:pt x="607" y="224"/>
                    <a:pt x="608" y="224"/>
                    <a:pt x="607" y="224"/>
                  </a:cubicBezTo>
                  <a:cubicBezTo>
                    <a:pt x="606" y="224"/>
                    <a:pt x="604" y="224"/>
                    <a:pt x="604" y="223"/>
                  </a:cubicBezTo>
                  <a:cubicBezTo>
                    <a:pt x="604" y="222"/>
                    <a:pt x="603" y="222"/>
                    <a:pt x="602" y="223"/>
                  </a:cubicBezTo>
                  <a:cubicBezTo>
                    <a:pt x="601" y="223"/>
                    <a:pt x="600" y="224"/>
                    <a:pt x="599" y="223"/>
                  </a:cubicBezTo>
                  <a:cubicBezTo>
                    <a:pt x="598" y="223"/>
                    <a:pt x="598" y="223"/>
                    <a:pt x="597" y="223"/>
                  </a:cubicBezTo>
                  <a:cubicBezTo>
                    <a:pt x="595" y="222"/>
                    <a:pt x="592" y="223"/>
                    <a:pt x="592" y="222"/>
                  </a:cubicBezTo>
                  <a:cubicBezTo>
                    <a:pt x="592" y="221"/>
                    <a:pt x="592" y="221"/>
                    <a:pt x="592" y="220"/>
                  </a:cubicBezTo>
                  <a:cubicBezTo>
                    <a:pt x="593" y="220"/>
                    <a:pt x="592" y="220"/>
                    <a:pt x="591" y="220"/>
                  </a:cubicBezTo>
                  <a:cubicBezTo>
                    <a:pt x="590" y="220"/>
                    <a:pt x="588" y="220"/>
                    <a:pt x="588" y="218"/>
                  </a:cubicBezTo>
                  <a:cubicBezTo>
                    <a:pt x="587" y="217"/>
                    <a:pt x="587" y="216"/>
                    <a:pt x="587" y="215"/>
                  </a:cubicBezTo>
                  <a:cubicBezTo>
                    <a:pt x="587" y="213"/>
                    <a:pt x="585" y="213"/>
                    <a:pt x="585" y="213"/>
                  </a:cubicBezTo>
                  <a:cubicBezTo>
                    <a:pt x="584" y="213"/>
                    <a:pt x="583" y="213"/>
                    <a:pt x="584" y="213"/>
                  </a:cubicBezTo>
                  <a:cubicBezTo>
                    <a:pt x="585" y="212"/>
                    <a:pt x="586" y="211"/>
                    <a:pt x="586" y="210"/>
                  </a:cubicBezTo>
                  <a:cubicBezTo>
                    <a:pt x="587" y="209"/>
                    <a:pt x="587" y="209"/>
                    <a:pt x="586" y="208"/>
                  </a:cubicBezTo>
                  <a:cubicBezTo>
                    <a:pt x="586" y="208"/>
                    <a:pt x="586" y="207"/>
                    <a:pt x="585" y="207"/>
                  </a:cubicBezTo>
                  <a:cubicBezTo>
                    <a:pt x="585" y="207"/>
                    <a:pt x="585" y="207"/>
                    <a:pt x="584" y="207"/>
                  </a:cubicBezTo>
                  <a:cubicBezTo>
                    <a:pt x="584" y="208"/>
                    <a:pt x="584" y="209"/>
                    <a:pt x="583" y="209"/>
                  </a:cubicBezTo>
                  <a:cubicBezTo>
                    <a:pt x="582" y="209"/>
                    <a:pt x="582" y="209"/>
                    <a:pt x="581" y="208"/>
                  </a:cubicBezTo>
                  <a:cubicBezTo>
                    <a:pt x="581" y="207"/>
                    <a:pt x="582" y="207"/>
                    <a:pt x="581" y="207"/>
                  </a:cubicBezTo>
                  <a:cubicBezTo>
                    <a:pt x="580" y="207"/>
                    <a:pt x="579" y="206"/>
                    <a:pt x="579" y="206"/>
                  </a:cubicBezTo>
                  <a:cubicBezTo>
                    <a:pt x="580" y="206"/>
                    <a:pt x="581" y="206"/>
                    <a:pt x="582" y="206"/>
                  </a:cubicBezTo>
                  <a:cubicBezTo>
                    <a:pt x="582" y="206"/>
                    <a:pt x="583" y="207"/>
                    <a:pt x="584" y="206"/>
                  </a:cubicBezTo>
                  <a:cubicBezTo>
                    <a:pt x="585" y="206"/>
                    <a:pt x="587" y="205"/>
                    <a:pt x="588" y="204"/>
                  </a:cubicBezTo>
                  <a:cubicBezTo>
                    <a:pt x="588" y="204"/>
                    <a:pt x="590" y="204"/>
                    <a:pt x="590" y="203"/>
                  </a:cubicBezTo>
                  <a:cubicBezTo>
                    <a:pt x="590" y="202"/>
                    <a:pt x="590" y="202"/>
                    <a:pt x="589" y="201"/>
                  </a:cubicBezTo>
                  <a:cubicBezTo>
                    <a:pt x="589" y="201"/>
                    <a:pt x="588" y="201"/>
                    <a:pt x="589" y="200"/>
                  </a:cubicBezTo>
                  <a:cubicBezTo>
                    <a:pt x="589" y="200"/>
                    <a:pt x="591" y="201"/>
                    <a:pt x="590" y="200"/>
                  </a:cubicBezTo>
                  <a:cubicBezTo>
                    <a:pt x="589" y="200"/>
                    <a:pt x="585" y="198"/>
                    <a:pt x="581" y="198"/>
                  </a:cubicBezTo>
                  <a:cubicBezTo>
                    <a:pt x="578" y="198"/>
                    <a:pt x="570" y="201"/>
                    <a:pt x="569" y="202"/>
                  </a:cubicBezTo>
                  <a:cubicBezTo>
                    <a:pt x="567" y="203"/>
                    <a:pt x="563" y="205"/>
                    <a:pt x="562" y="206"/>
                  </a:cubicBezTo>
                  <a:cubicBezTo>
                    <a:pt x="561" y="206"/>
                    <a:pt x="556" y="211"/>
                    <a:pt x="555" y="213"/>
                  </a:cubicBezTo>
                  <a:cubicBezTo>
                    <a:pt x="554" y="214"/>
                    <a:pt x="553" y="214"/>
                    <a:pt x="551" y="215"/>
                  </a:cubicBezTo>
                  <a:cubicBezTo>
                    <a:pt x="549" y="215"/>
                    <a:pt x="550" y="215"/>
                    <a:pt x="551" y="214"/>
                  </a:cubicBezTo>
                  <a:cubicBezTo>
                    <a:pt x="552" y="214"/>
                    <a:pt x="557" y="209"/>
                    <a:pt x="557" y="208"/>
                  </a:cubicBezTo>
                  <a:cubicBezTo>
                    <a:pt x="558" y="207"/>
                    <a:pt x="559" y="206"/>
                    <a:pt x="557" y="206"/>
                  </a:cubicBezTo>
                  <a:cubicBezTo>
                    <a:pt x="556" y="205"/>
                    <a:pt x="553" y="204"/>
                    <a:pt x="553" y="204"/>
                  </a:cubicBezTo>
                  <a:cubicBezTo>
                    <a:pt x="552" y="203"/>
                    <a:pt x="557" y="205"/>
                    <a:pt x="558" y="205"/>
                  </a:cubicBezTo>
                  <a:cubicBezTo>
                    <a:pt x="560" y="205"/>
                    <a:pt x="562" y="203"/>
                    <a:pt x="562" y="201"/>
                  </a:cubicBezTo>
                  <a:cubicBezTo>
                    <a:pt x="563" y="200"/>
                    <a:pt x="566" y="198"/>
                    <a:pt x="567" y="198"/>
                  </a:cubicBezTo>
                  <a:cubicBezTo>
                    <a:pt x="568" y="197"/>
                    <a:pt x="572" y="198"/>
                    <a:pt x="573" y="196"/>
                  </a:cubicBezTo>
                  <a:cubicBezTo>
                    <a:pt x="573" y="195"/>
                    <a:pt x="574" y="192"/>
                    <a:pt x="575" y="191"/>
                  </a:cubicBezTo>
                  <a:cubicBezTo>
                    <a:pt x="577" y="190"/>
                    <a:pt x="578" y="190"/>
                    <a:pt x="579" y="190"/>
                  </a:cubicBezTo>
                  <a:cubicBezTo>
                    <a:pt x="580" y="190"/>
                    <a:pt x="599" y="190"/>
                    <a:pt x="602" y="190"/>
                  </a:cubicBezTo>
                  <a:cubicBezTo>
                    <a:pt x="604" y="190"/>
                    <a:pt x="604" y="191"/>
                    <a:pt x="606" y="191"/>
                  </a:cubicBezTo>
                  <a:cubicBezTo>
                    <a:pt x="608" y="190"/>
                    <a:pt x="611" y="190"/>
                    <a:pt x="613" y="190"/>
                  </a:cubicBezTo>
                  <a:cubicBezTo>
                    <a:pt x="615" y="189"/>
                    <a:pt x="616" y="189"/>
                    <a:pt x="618" y="187"/>
                  </a:cubicBezTo>
                  <a:cubicBezTo>
                    <a:pt x="620" y="186"/>
                    <a:pt x="621" y="183"/>
                    <a:pt x="623" y="182"/>
                  </a:cubicBezTo>
                  <a:cubicBezTo>
                    <a:pt x="625" y="181"/>
                    <a:pt x="629" y="182"/>
                    <a:pt x="631" y="181"/>
                  </a:cubicBezTo>
                  <a:cubicBezTo>
                    <a:pt x="634" y="180"/>
                    <a:pt x="638" y="177"/>
                    <a:pt x="639" y="176"/>
                  </a:cubicBezTo>
                  <a:cubicBezTo>
                    <a:pt x="639" y="175"/>
                    <a:pt x="639" y="174"/>
                    <a:pt x="638" y="174"/>
                  </a:cubicBezTo>
                  <a:cubicBezTo>
                    <a:pt x="636" y="173"/>
                    <a:pt x="634" y="173"/>
                    <a:pt x="635" y="172"/>
                  </a:cubicBezTo>
                  <a:cubicBezTo>
                    <a:pt x="636" y="172"/>
                    <a:pt x="637" y="173"/>
                    <a:pt x="637" y="171"/>
                  </a:cubicBezTo>
                  <a:cubicBezTo>
                    <a:pt x="637" y="170"/>
                    <a:pt x="637" y="169"/>
                    <a:pt x="637" y="169"/>
                  </a:cubicBezTo>
                  <a:cubicBezTo>
                    <a:pt x="636" y="169"/>
                    <a:pt x="637" y="169"/>
                    <a:pt x="637" y="168"/>
                  </a:cubicBezTo>
                  <a:cubicBezTo>
                    <a:pt x="638" y="168"/>
                    <a:pt x="639" y="167"/>
                    <a:pt x="637" y="166"/>
                  </a:cubicBezTo>
                  <a:cubicBezTo>
                    <a:pt x="636" y="165"/>
                    <a:pt x="635" y="165"/>
                    <a:pt x="634" y="164"/>
                  </a:cubicBezTo>
                  <a:cubicBezTo>
                    <a:pt x="634" y="164"/>
                    <a:pt x="634" y="163"/>
                    <a:pt x="633" y="164"/>
                  </a:cubicBezTo>
                  <a:cubicBezTo>
                    <a:pt x="632" y="164"/>
                    <a:pt x="631" y="165"/>
                    <a:pt x="630" y="165"/>
                  </a:cubicBezTo>
                  <a:cubicBezTo>
                    <a:pt x="629" y="165"/>
                    <a:pt x="630" y="164"/>
                    <a:pt x="630" y="163"/>
                  </a:cubicBezTo>
                  <a:cubicBezTo>
                    <a:pt x="631" y="163"/>
                    <a:pt x="631" y="162"/>
                    <a:pt x="630" y="161"/>
                  </a:cubicBezTo>
                  <a:cubicBezTo>
                    <a:pt x="629" y="161"/>
                    <a:pt x="629" y="160"/>
                    <a:pt x="627" y="160"/>
                  </a:cubicBezTo>
                  <a:cubicBezTo>
                    <a:pt x="625" y="160"/>
                    <a:pt x="624" y="160"/>
                    <a:pt x="623" y="161"/>
                  </a:cubicBezTo>
                  <a:cubicBezTo>
                    <a:pt x="623" y="161"/>
                    <a:pt x="622" y="161"/>
                    <a:pt x="621" y="162"/>
                  </a:cubicBezTo>
                  <a:cubicBezTo>
                    <a:pt x="621" y="163"/>
                    <a:pt x="619" y="164"/>
                    <a:pt x="618" y="165"/>
                  </a:cubicBezTo>
                  <a:cubicBezTo>
                    <a:pt x="616" y="165"/>
                    <a:pt x="615" y="166"/>
                    <a:pt x="614" y="166"/>
                  </a:cubicBezTo>
                  <a:cubicBezTo>
                    <a:pt x="613" y="166"/>
                    <a:pt x="611" y="164"/>
                    <a:pt x="610" y="163"/>
                  </a:cubicBezTo>
                  <a:cubicBezTo>
                    <a:pt x="609" y="163"/>
                    <a:pt x="609" y="162"/>
                    <a:pt x="611" y="163"/>
                  </a:cubicBezTo>
                  <a:cubicBezTo>
                    <a:pt x="613" y="164"/>
                    <a:pt x="613" y="165"/>
                    <a:pt x="614" y="164"/>
                  </a:cubicBezTo>
                  <a:cubicBezTo>
                    <a:pt x="615" y="163"/>
                    <a:pt x="617" y="162"/>
                    <a:pt x="618" y="161"/>
                  </a:cubicBezTo>
                  <a:cubicBezTo>
                    <a:pt x="620" y="161"/>
                    <a:pt x="618" y="161"/>
                    <a:pt x="617" y="161"/>
                  </a:cubicBezTo>
                  <a:cubicBezTo>
                    <a:pt x="617" y="161"/>
                    <a:pt x="618" y="161"/>
                    <a:pt x="619" y="160"/>
                  </a:cubicBezTo>
                  <a:cubicBezTo>
                    <a:pt x="621" y="160"/>
                    <a:pt x="622" y="160"/>
                    <a:pt x="624" y="159"/>
                  </a:cubicBezTo>
                  <a:cubicBezTo>
                    <a:pt x="626" y="158"/>
                    <a:pt x="629" y="158"/>
                    <a:pt x="629" y="157"/>
                  </a:cubicBezTo>
                  <a:cubicBezTo>
                    <a:pt x="629" y="157"/>
                    <a:pt x="628" y="156"/>
                    <a:pt x="627" y="156"/>
                  </a:cubicBezTo>
                  <a:cubicBezTo>
                    <a:pt x="626" y="155"/>
                    <a:pt x="626" y="155"/>
                    <a:pt x="626" y="154"/>
                  </a:cubicBezTo>
                  <a:cubicBezTo>
                    <a:pt x="626" y="154"/>
                    <a:pt x="626" y="154"/>
                    <a:pt x="625" y="155"/>
                  </a:cubicBezTo>
                  <a:cubicBezTo>
                    <a:pt x="624" y="155"/>
                    <a:pt x="621" y="154"/>
                    <a:pt x="620" y="153"/>
                  </a:cubicBezTo>
                  <a:cubicBezTo>
                    <a:pt x="619" y="152"/>
                    <a:pt x="619" y="152"/>
                    <a:pt x="617" y="154"/>
                  </a:cubicBezTo>
                  <a:cubicBezTo>
                    <a:pt x="615" y="156"/>
                    <a:pt x="614" y="156"/>
                    <a:pt x="615" y="155"/>
                  </a:cubicBezTo>
                  <a:cubicBezTo>
                    <a:pt x="616" y="154"/>
                    <a:pt x="617" y="153"/>
                    <a:pt x="616" y="152"/>
                  </a:cubicBezTo>
                  <a:cubicBezTo>
                    <a:pt x="615" y="152"/>
                    <a:pt x="612" y="153"/>
                    <a:pt x="611" y="153"/>
                  </a:cubicBezTo>
                  <a:cubicBezTo>
                    <a:pt x="610" y="154"/>
                    <a:pt x="610" y="154"/>
                    <a:pt x="611" y="152"/>
                  </a:cubicBezTo>
                  <a:cubicBezTo>
                    <a:pt x="612" y="151"/>
                    <a:pt x="612" y="151"/>
                    <a:pt x="612" y="151"/>
                  </a:cubicBezTo>
                  <a:cubicBezTo>
                    <a:pt x="613" y="150"/>
                    <a:pt x="612" y="148"/>
                    <a:pt x="612" y="148"/>
                  </a:cubicBezTo>
                  <a:cubicBezTo>
                    <a:pt x="611" y="148"/>
                    <a:pt x="609" y="147"/>
                    <a:pt x="608" y="146"/>
                  </a:cubicBezTo>
                  <a:cubicBezTo>
                    <a:pt x="608" y="145"/>
                    <a:pt x="607" y="146"/>
                    <a:pt x="606" y="145"/>
                  </a:cubicBezTo>
                  <a:cubicBezTo>
                    <a:pt x="606" y="145"/>
                    <a:pt x="604" y="144"/>
                    <a:pt x="604" y="143"/>
                  </a:cubicBezTo>
                  <a:cubicBezTo>
                    <a:pt x="604" y="143"/>
                    <a:pt x="604" y="143"/>
                    <a:pt x="603" y="143"/>
                  </a:cubicBezTo>
                  <a:cubicBezTo>
                    <a:pt x="603" y="143"/>
                    <a:pt x="603" y="143"/>
                    <a:pt x="603" y="142"/>
                  </a:cubicBezTo>
                  <a:cubicBezTo>
                    <a:pt x="603" y="141"/>
                    <a:pt x="602" y="141"/>
                    <a:pt x="601" y="140"/>
                  </a:cubicBezTo>
                  <a:cubicBezTo>
                    <a:pt x="601" y="140"/>
                    <a:pt x="600" y="138"/>
                    <a:pt x="601" y="139"/>
                  </a:cubicBezTo>
                  <a:cubicBezTo>
                    <a:pt x="601" y="140"/>
                    <a:pt x="602" y="141"/>
                    <a:pt x="603" y="140"/>
                  </a:cubicBezTo>
                  <a:cubicBezTo>
                    <a:pt x="604" y="140"/>
                    <a:pt x="603" y="139"/>
                    <a:pt x="605" y="139"/>
                  </a:cubicBezTo>
                  <a:cubicBezTo>
                    <a:pt x="606" y="139"/>
                    <a:pt x="607" y="138"/>
                    <a:pt x="606" y="137"/>
                  </a:cubicBezTo>
                  <a:cubicBezTo>
                    <a:pt x="605" y="136"/>
                    <a:pt x="604" y="135"/>
                    <a:pt x="603" y="134"/>
                  </a:cubicBezTo>
                  <a:cubicBezTo>
                    <a:pt x="602" y="134"/>
                    <a:pt x="600" y="134"/>
                    <a:pt x="601" y="134"/>
                  </a:cubicBezTo>
                  <a:cubicBezTo>
                    <a:pt x="602" y="133"/>
                    <a:pt x="603" y="132"/>
                    <a:pt x="603" y="132"/>
                  </a:cubicBezTo>
                  <a:cubicBezTo>
                    <a:pt x="603" y="131"/>
                    <a:pt x="601" y="130"/>
                    <a:pt x="600" y="130"/>
                  </a:cubicBezTo>
                  <a:cubicBezTo>
                    <a:pt x="600" y="129"/>
                    <a:pt x="600" y="129"/>
                    <a:pt x="599" y="129"/>
                  </a:cubicBezTo>
                  <a:cubicBezTo>
                    <a:pt x="599" y="128"/>
                    <a:pt x="598" y="129"/>
                    <a:pt x="597" y="129"/>
                  </a:cubicBezTo>
                  <a:cubicBezTo>
                    <a:pt x="596" y="129"/>
                    <a:pt x="595" y="129"/>
                    <a:pt x="596" y="128"/>
                  </a:cubicBezTo>
                  <a:cubicBezTo>
                    <a:pt x="598" y="128"/>
                    <a:pt x="599" y="127"/>
                    <a:pt x="599" y="126"/>
                  </a:cubicBezTo>
                  <a:cubicBezTo>
                    <a:pt x="598" y="126"/>
                    <a:pt x="598" y="125"/>
                    <a:pt x="597" y="126"/>
                  </a:cubicBezTo>
                  <a:cubicBezTo>
                    <a:pt x="596" y="126"/>
                    <a:pt x="593" y="127"/>
                    <a:pt x="594" y="126"/>
                  </a:cubicBezTo>
                  <a:cubicBezTo>
                    <a:pt x="595" y="125"/>
                    <a:pt x="596" y="125"/>
                    <a:pt x="597" y="124"/>
                  </a:cubicBezTo>
                  <a:cubicBezTo>
                    <a:pt x="597" y="123"/>
                    <a:pt x="597" y="123"/>
                    <a:pt x="596" y="122"/>
                  </a:cubicBezTo>
                  <a:cubicBezTo>
                    <a:pt x="595" y="121"/>
                    <a:pt x="596" y="119"/>
                    <a:pt x="595" y="120"/>
                  </a:cubicBezTo>
                  <a:cubicBezTo>
                    <a:pt x="594" y="120"/>
                    <a:pt x="593" y="120"/>
                    <a:pt x="593" y="120"/>
                  </a:cubicBezTo>
                  <a:cubicBezTo>
                    <a:pt x="594" y="119"/>
                    <a:pt x="592" y="118"/>
                    <a:pt x="591" y="116"/>
                  </a:cubicBezTo>
                  <a:cubicBezTo>
                    <a:pt x="590" y="114"/>
                    <a:pt x="590" y="113"/>
                    <a:pt x="589" y="113"/>
                  </a:cubicBezTo>
                  <a:cubicBezTo>
                    <a:pt x="589" y="112"/>
                    <a:pt x="589" y="109"/>
                    <a:pt x="588" y="109"/>
                  </a:cubicBezTo>
                  <a:cubicBezTo>
                    <a:pt x="588" y="108"/>
                    <a:pt x="587" y="108"/>
                    <a:pt x="587" y="109"/>
                  </a:cubicBezTo>
                  <a:cubicBezTo>
                    <a:pt x="586" y="110"/>
                    <a:pt x="586" y="112"/>
                    <a:pt x="585" y="112"/>
                  </a:cubicBezTo>
                  <a:cubicBezTo>
                    <a:pt x="585" y="113"/>
                    <a:pt x="585" y="114"/>
                    <a:pt x="585" y="114"/>
                  </a:cubicBezTo>
                  <a:cubicBezTo>
                    <a:pt x="586" y="114"/>
                    <a:pt x="585" y="114"/>
                    <a:pt x="584" y="114"/>
                  </a:cubicBezTo>
                  <a:cubicBezTo>
                    <a:pt x="583" y="114"/>
                    <a:pt x="582" y="116"/>
                    <a:pt x="583" y="116"/>
                  </a:cubicBezTo>
                  <a:cubicBezTo>
                    <a:pt x="584" y="117"/>
                    <a:pt x="586" y="118"/>
                    <a:pt x="585" y="118"/>
                  </a:cubicBezTo>
                  <a:cubicBezTo>
                    <a:pt x="584" y="117"/>
                    <a:pt x="583" y="117"/>
                    <a:pt x="583" y="118"/>
                  </a:cubicBezTo>
                  <a:cubicBezTo>
                    <a:pt x="582" y="119"/>
                    <a:pt x="581" y="119"/>
                    <a:pt x="582" y="120"/>
                  </a:cubicBezTo>
                  <a:cubicBezTo>
                    <a:pt x="583" y="121"/>
                    <a:pt x="584" y="121"/>
                    <a:pt x="582" y="121"/>
                  </a:cubicBezTo>
                  <a:cubicBezTo>
                    <a:pt x="581" y="122"/>
                    <a:pt x="580" y="121"/>
                    <a:pt x="580" y="123"/>
                  </a:cubicBezTo>
                  <a:cubicBezTo>
                    <a:pt x="580" y="124"/>
                    <a:pt x="581" y="125"/>
                    <a:pt x="580" y="126"/>
                  </a:cubicBezTo>
                  <a:cubicBezTo>
                    <a:pt x="579" y="127"/>
                    <a:pt x="580" y="127"/>
                    <a:pt x="579" y="125"/>
                  </a:cubicBezTo>
                  <a:cubicBezTo>
                    <a:pt x="579" y="124"/>
                    <a:pt x="577" y="123"/>
                    <a:pt x="576" y="124"/>
                  </a:cubicBezTo>
                  <a:cubicBezTo>
                    <a:pt x="576" y="124"/>
                    <a:pt x="575" y="126"/>
                    <a:pt x="574" y="126"/>
                  </a:cubicBezTo>
                  <a:cubicBezTo>
                    <a:pt x="573" y="127"/>
                    <a:pt x="571" y="128"/>
                    <a:pt x="571" y="128"/>
                  </a:cubicBezTo>
                  <a:cubicBezTo>
                    <a:pt x="571" y="129"/>
                    <a:pt x="570" y="129"/>
                    <a:pt x="570" y="128"/>
                  </a:cubicBezTo>
                  <a:cubicBezTo>
                    <a:pt x="570" y="128"/>
                    <a:pt x="570" y="126"/>
                    <a:pt x="569" y="127"/>
                  </a:cubicBezTo>
                  <a:cubicBezTo>
                    <a:pt x="569" y="128"/>
                    <a:pt x="568" y="128"/>
                    <a:pt x="568" y="127"/>
                  </a:cubicBezTo>
                  <a:cubicBezTo>
                    <a:pt x="569" y="126"/>
                    <a:pt x="568" y="125"/>
                    <a:pt x="568" y="125"/>
                  </a:cubicBezTo>
                  <a:cubicBezTo>
                    <a:pt x="567" y="126"/>
                    <a:pt x="565" y="129"/>
                    <a:pt x="564" y="130"/>
                  </a:cubicBezTo>
                  <a:cubicBezTo>
                    <a:pt x="562" y="130"/>
                    <a:pt x="561" y="131"/>
                    <a:pt x="561" y="131"/>
                  </a:cubicBezTo>
                  <a:cubicBezTo>
                    <a:pt x="560" y="132"/>
                    <a:pt x="560" y="131"/>
                    <a:pt x="561" y="130"/>
                  </a:cubicBezTo>
                  <a:cubicBezTo>
                    <a:pt x="561" y="130"/>
                    <a:pt x="564" y="129"/>
                    <a:pt x="565" y="128"/>
                  </a:cubicBezTo>
                  <a:cubicBezTo>
                    <a:pt x="566" y="127"/>
                    <a:pt x="568" y="126"/>
                    <a:pt x="567" y="125"/>
                  </a:cubicBezTo>
                  <a:cubicBezTo>
                    <a:pt x="566" y="124"/>
                    <a:pt x="566" y="122"/>
                    <a:pt x="565" y="122"/>
                  </a:cubicBezTo>
                  <a:cubicBezTo>
                    <a:pt x="564" y="122"/>
                    <a:pt x="560" y="122"/>
                    <a:pt x="559" y="122"/>
                  </a:cubicBezTo>
                  <a:cubicBezTo>
                    <a:pt x="559" y="123"/>
                    <a:pt x="560" y="124"/>
                    <a:pt x="559" y="124"/>
                  </a:cubicBezTo>
                  <a:cubicBezTo>
                    <a:pt x="557" y="124"/>
                    <a:pt x="556" y="123"/>
                    <a:pt x="556" y="123"/>
                  </a:cubicBezTo>
                  <a:cubicBezTo>
                    <a:pt x="555" y="123"/>
                    <a:pt x="555" y="123"/>
                    <a:pt x="556" y="122"/>
                  </a:cubicBezTo>
                  <a:cubicBezTo>
                    <a:pt x="557" y="122"/>
                    <a:pt x="557" y="121"/>
                    <a:pt x="557" y="121"/>
                  </a:cubicBezTo>
                  <a:cubicBezTo>
                    <a:pt x="558" y="120"/>
                    <a:pt x="558" y="121"/>
                    <a:pt x="559" y="121"/>
                  </a:cubicBezTo>
                  <a:cubicBezTo>
                    <a:pt x="559" y="122"/>
                    <a:pt x="560" y="122"/>
                    <a:pt x="560" y="121"/>
                  </a:cubicBezTo>
                  <a:cubicBezTo>
                    <a:pt x="560" y="121"/>
                    <a:pt x="560" y="120"/>
                    <a:pt x="560" y="120"/>
                  </a:cubicBezTo>
                  <a:cubicBezTo>
                    <a:pt x="561" y="119"/>
                    <a:pt x="561" y="118"/>
                    <a:pt x="560" y="118"/>
                  </a:cubicBezTo>
                  <a:cubicBezTo>
                    <a:pt x="560" y="118"/>
                    <a:pt x="558" y="118"/>
                    <a:pt x="559" y="117"/>
                  </a:cubicBezTo>
                  <a:cubicBezTo>
                    <a:pt x="559" y="116"/>
                    <a:pt x="559" y="115"/>
                    <a:pt x="559" y="114"/>
                  </a:cubicBezTo>
                  <a:cubicBezTo>
                    <a:pt x="558" y="113"/>
                    <a:pt x="558" y="113"/>
                    <a:pt x="557" y="113"/>
                  </a:cubicBezTo>
                  <a:cubicBezTo>
                    <a:pt x="556" y="112"/>
                    <a:pt x="557" y="113"/>
                    <a:pt x="558" y="112"/>
                  </a:cubicBezTo>
                  <a:cubicBezTo>
                    <a:pt x="558" y="111"/>
                    <a:pt x="559" y="111"/>
                    <a:pt x="559" y="110"/>
                  </a:cubicBezTo>
                  <a:cubicBezTo>
                    <a:pt x="558" y="110"/>
                    <a:pt x="557" y="109"/>
                    <a:pt x="557" y="108"/>
                  </a:cubicBezTo>
                  <a:cubicBezTo>
                    <a:pt x="558" y="108"/>
                    <a:pt x="558" y="107"/>
                    <a:pt x="559" y="106"/>
                  </a:cubicBezTo>
                  <a:cubicBezTo>
                    <a:pt x="560" y="105"/>
                    <a:pt x="560" y="104"/>
                    <a:pt x="559" y="104"/>
                  </a:cubicBezTo>
                  <a:cubicBezTo>
                    <a:pt x="559" y="104"/>
                    <a:pt x="558" y="105"/>
                    <a:pt x="557" y="105"/>
                  </a:cubicBezTo>
                  <a:cubicBezTo>
                    <a:pt x="556" y="105"/>
                    <a:pt x="557" y="104"/>
                    <a:pt x="555" y="104"/>
                  </a:cubicBezTo>
                  <a:cubicBezTo>
                    <a:pt x="554" y="104"/>
                    <a:pt x="549" y="103"/>
                    <a:pt x="548" y="102"/>
                  </a:cubicBezTo>
                  <a:cubicBezTo>
                    <a:pt x="547" y="101"/>
                    <a:pt x="548" y="100"/>
                    <a:pt x="547" y="99"/>
                  </a:cubicBezTo>
                  <a:cubicBezTo>
                    <a:pt x="546" y="98"/>
                    <a:pt x="545" y="99"/>
                    <a:pt x="544" y="98"/>
                  </a:cubicBezTo>
                  <a:cubicBezTo>
                    <a:pt x="544" y="98"/>
                    <a:pt x="544" y="97"/>
                    <a:pt x="543" y="96"/>
                  </a:cubicBezTo>
                  <a:cubicBezTo>
                    <a:pt x="543" y="96"/>
                    <a:pt x="543" y="97"/>
                    <a:pt x="542" y="97"/>
                  </a:cubicBezTo>
                  <a:cubicBezTo>
                    <a:pt x="541" y="97"/>
                    <a:pt x="541" y="97"/>
                    <a:pt x="541" y="96"/>
                  </a:cubicBezTo>
                  <a:cubicBezTo>
                    <a:pt x="542" y="96"/>
                    <a:pt x="542" y="95"/>
                    <a:pt x="541" y="94"/>
                  </a:cubicBezTo>
                  <a:cubicBezTo>
                    <a:pt x="540" y="94"/>
                    <a:pt x="539" y="94"/>
                    <a:pt x="539" y="93"/>
                  </a:cubicBezTo>
                  <a:cubicBezTo>
                    <a:pt x="538" y="92"/>
                    <a:pt x="538" y="91"/>
                    <a:pt x="536" y="92"/>
                  </a:cubicBezTo>
                  <a:cubicBezTo>
                    <a:pt x="533" y="92"/>
                    <a:pt x="532" y="94"/>
                    <a:pt x="530" y="94"/>
                  </a:cubicBezTo>
                  <a:cubicBezTo>
                    <a:pt x="528" y="93"/>
                    <a:pt x="528" y="93"/>
                    <a:pt x="526" y="93"/>
                  </a:cubicBezTo>
                  <a:cubicBezTo>
                    <a:pt x="525" y="93"/>
                    <a:pt x="525" y="94"/>
                    <a:pt x="524" y="93"/>
                  </a:cubicBezTo>
                  <a:cubicBezTo>
                    <a:pt x="522" y="93"/>
                    <a:pt x="522" y="92"/>
                    <a:pt x="520" y="91"/>
                  </a:cubicBezTo>
                  <a:cubicBezTo>
                    <a:pt x="518" y="91"/>
                    <a:pt x="516" y="90"/>
                    <a:pt x="514" y="91"/>
                  </a:cubicBezTo>
                  <a:cubicBezTo>
                    <a:pt x="512" y="91"/>
                    <a:pt x="509" y="92"/>
                    <a:pt x="511" y="95"/>
                  </a:cubicBezTo>
                  <a:cubicBezTo>
                    <a:pt x="512" y="97"/>
                    <a:pt x="514" y="98"/>
                    <a:pt x="513" y="99"/>
                  </a:cubicBezTo>
                  <a:cubicBezTo>
                    <a:pt x="512" y="101"/>
                    <a:pt x="512" y="102"/>
                    <a:pt x="512" y="103"/>
                  </a:cubicBezTo>
                  <a:cubicBezTo>
                    <a:pt x="512" y="105"/>
                    <a:pt x="511" y="104"/>
                    <a:pt x="511" y="105"/>
                  </a:cubicBezTo>
                  <a:cubicBezTo>
                    <a:pt x="512" y="106"/>
                    <a:pt x="512" y="106"/>
                    <a:pt x="513" y="107"/>
                  </a:cubicBezTo>
                  <a:cubicBezTo>
                    <a:pt x="513" y="109"/>
                    <a:pt x="513" y="109"/>
                    <a:pt x="513" y="110"/>
                  </a:cubicBezTo>
                  <a:cubicBezTo>
                    <a:pt x="514" y="111"/>
                    <a:pt x="514" y="111"/>
                    <a:pt x="514" y="112"/>
                  </a:cubicBezTo>
                  <a:cubicBezTo>
                    <a:pt x="514" y="112"/>
                    <a:pt x="514" y="115"/>
                    <a:pt x="513" y="115"/>
                  </a:cubicBezTo>
                  <a:cubicBezTo>
                    <a:pt x="513" y="116"/>
                    <a:pt x="512" y="115"/>
                    <a:pt x="512" y="116"/>
                  </a:cubicBezTo>
                  <a:cubicBezTo>
                    <a:pt x="512" y="118"/>
                    <a:pt x="511" y="119"/>
                    <a:pt x="510" y="121"/>
                  </a:cubicBezTo>
                  <a:cubicBezTo>
                    <a:pt x="508" y="122"/>
                    <a:pt x="507" y="124"/>
                    <a:pt x="508" y="124"/>
                  </a:cubicBezTo>
                  <a:cubicBezTo>
                    <a:pt x="509" y="125"/>
                    <a:pt x="519" y="131"/>
                    <a:pt x="519" y="135"/>
                  </a:cubicBezTo>
                  <a:cubicBezTo>
                    <a:pt x="519" y="139"/>
                    <a:pt x="522" y="144"/>
                    <a:pt x="516" y="148"/>
                  </a:cubicBezTo>
                  <a:cubicBezTo>
                    <a:pt x="509" y="153"/>
                    <a:pt x="506" y="155"/>
                    <a:pt x="504" y="155"/>
                  </a:cubicBezTo>
                  <a:cubicBezTo>
                    <a:pt x="502" y="155"/>
                    <a:pt x="502" y="157"/>
                    <a:pt x="504" y="160"/>
                  </a:cubicBezTo>
                  <a:cubicBezTo>
                    <a:pt x="506" y="163"/>
                    <a:pt x="505" y="163"/>
                    <a:pt x="505" y="164"/>
                  </a:cubicBezTo>
                  <a:cubicBezTo>
                    <a:pt x="505" y="165"/>
                    <a:pt x="505" y="166"/>
                    <a:pt x="505" y="166"/>
                  </a:cubicBezTo>
                  <a:cubicBezTo>
                    <a:pt x="505" y="167"/>
                    <a:pt x="505" y="168"/>
                    <a:pt x="506" y="171"/>
                  </a:cubicBezTo>
                  <a:cubicBezTo>
                    <a:pt x="508" y="173"/>
                    <a:pt x="508" y="176"/>
                    <a:pt x="507" y="177"/>
                  </a:cubicBezTo>
                  <a:cubicBezTo>
                    <a:pt x="506" y="177"/>
                    <a:pt x="505" y="178"/>
                    <a:pt x="506" y="179"/>
                  </a:cubicBezTo>
                  <a:cubicBezTo>
                    <a:pt x="507" y="180"/>
                    <a:pt x="506" y="182"/>
                    <a:pt x="506" y="182"/>
                  </a:cubicBezTo>
                  <a:cubicBezTo>
                    <a:pt x="506" y="183"/>
                    <a:pt x="506" y="183"/>
                    <a:pt x="505" y="182"/>
                  </a:cubicBezTo>
                  <a:cubicBezTo>
                    <a:pt x="505" y="181"/>
                    <a:pt x="504" y="180"/>
                    <a:pt x="503" y="180"/>
                  </a:cubicBezTo>
                  <a:cubicBezTo>
                    <a:pt x="502" y="180"/>
                    <a:pt x="502" y="182"/>
                    <a:pt x="502" y="183"/>
                  </a:cubicBezTo>
                  <a:cubicBezTo>
                    <a:pt x="502" y="185"/>
                    <a:pt x="504" y="187"/>
                    <a:pt x="503" y="186"/>
                  </a:cubicBezTo>
                  <a:cubicBezTo>
                    <a:pt x="502" y="185"/>
                    <a:pt x="498" y="182"/>
                    <a:pt x="497" y="182"/>
                  </a:cubicBezTo>
                  <a:cubicBezTo>
                    <a:pt x="496" y="182"/>
                    <a:pt x="492" y="185"/>
                    <a:pt x="494" y="184"/>
                  </a:cubicBezTo>
                  <a:cubicBezTo>
                    <a:pt x="495" y="183"/>
                    <a:pt x="497" y="180"/>
                    <a:pt x="496" y="179"/>
                  </a:cubicBezTo>
                  <a:cubicBezTo>
                    <a:pt x="495" y="178"/>
                    <a:pt x="492" y="176"/>
                    <a:pt x="491" y="175"/>
                  </a:cubicBezTo>
                  <a:cubicBezTo>
                    <a:pt x="489" y="175"/>
                    <a:pt x="489" y="175"/>
                    <a:pt x="490" y="174"/>
                  </a:cubicBezTo>
                  <a:cubicBezTo>
                    <a:pt x="490" y="173"/>
                    <a:pt x="488" y="172"/>
                    <a:pt x="488" y="171"/>
                  </a:cubicBezTo>
                  <a:cubicBezTo>
                    <a:pt x="487" y="169"/>
                    <a:pt x="486" y="168"/>
                    <a:pt x="487" y="166"/>
                  </a:cubicBezTo>
                  <a:cubicBezTo>
                    <a:pt x="488" y="165"/>
                    <a:pt x="487" y="163"/>
                    <a:pt x="487" y="162"/>
                  </a:cubicBezTo>
                  <a:cubicBezTo>
                    <a:pt x="486" y="161"/>
                    <a:pt x="485" y="160"/>
                    <a:pt x="485" y="159"/>
                  </a:cubicBezTo>
                  <a:cubicBezTo>
                    <a:pt x="486" y="158"/>
                    <a:pt x="487" y="156"/>
                    <a:pt x="487" y="155"/>
                  </a:cubicBezTo>
                  <a:cubicBezTo>
                    <a:pt x="486" y="153"/>
                    <a:pt x="485" y="152"/>
                    <a:pt x="483" y="152"/>
                  </a:cubicBezTo>
                  <a:cubicBezTo>
                    <a:pt x="481" y="152"/>
                    <a:pt x="473" y="151"/>
                    <a:pt x="472" y="152"/>
                  </a:cubicBezTo>
                  <a:cubicBezTo>
                    <a:pt x="471" y="152"/>
                    <a:pt x="468" y="155"/>
                    <a:pt x="469" y="153"/>
                  </a:cubicBezTo>
                  <a:cubicBezTo>
                    <a:pt x="470" y="151"/>
                    <a:pt x="469" y="151"/>
                    <a:pt x="468" y="150"/>
                  </a:cubicBezTo>
                  <a:cubicBezTo>
                    <a:pt x="466" y="148"/>
                    <a:pt x="459" y="146"/>
                    <a:pt x="457" y="145"/>
                  </a:cubicBezTo>
                  <a:cubicBezTo>
                    <a:pt x="456" y="145"/>
                    <a:pt x="456" y="144"/>
                    <a:pt x="455" y="143"/>
                  </a:cubicBezTo>
                  <a:cubicBezTo>
                    <a:pt x="454" y="142"/>
                    <a:pt x="453" y="141"/>
                    <a:pt x="451" y="140"/>
                  </a:cubicBezTo>
                  <a:cubicBezTo>
                    <a:pt x="450" y="140"/>
                    <a:pt x="450" y="139"/>
                    <a:pt x="448" y="139"/>
                  </a:cubicBezTo>
                  <a:cubicBezTo>
                    <a:pt x="447" y="138"/>
                    <a:pt x="444" y="138"/>
                    <a:pt x="443" y="137"/>
                  </a:cubicBezTo>
                  <a:cubicBezTo>
                    <a:pt x="442" y="137"/>
                    <a:pt x="441" y="135"/>
                    <a:pt x="438" y="135"/>
                  </a:cubicBezTo>
                  <a:cubicBezTo>
                    <a:pt x="436" y="135"/>
                    <a:pt x="434" y="137"/>
                    <a:pt x="433" y="137"/>
                  </a:cubicBezTo>
                  <a:cubicBezTo>
                    <a:pt x="431" y="137"/>
                    <a:pt x="426" y="138"/>
                    <a:pt x="427" y="137"/>
                  </a:cubicBezTo>
                  <a:cubicBezTo>
                    <a:pt x="428" y="136"/>
                    <a:pt x="430" y="136"/>
                    <a:pt x="429" y="134"/>
                  </a:cubicBezTo>
                  <a:cubicBezTo>
                    <a:pt x="428" y="132"/>
                    <a:pt x="425" y="125"/>
                    <a:pt x="425" y="124"/>
                  </a:cubicBezTo>
                  <a:cubicBezTo>
                    <a:pt x="424" y="123"/>
                    <a:pt x="421" y="123"/>
                    <a:pt x="420" y="123"/>
                  </a:cubicBezTo>
                  <a:cubicBezTo>
                    <a:pt x="419" y="123"/>
                    <a:pt x="416" y="123"/>
                    <a:pt x="416" y="122"/>
                  </a:cubicBezTo>
                  <a:cubicBezTo>
                    <a:pt x="415" y="120"/>
                    <a:pt x="416" y="120"/>
                    <a:pt x="416" y="119"/>
                  </a:cubicBezTo>
                  <a:cubicBezTo>
                    <a:pt x="416" y="119"/>
                    <a:pt x="415" y="113"/>
                    <a:pt x="417" y="110"/>
                  </a:cubicBezTo>
                  <a:cubicBezTo>
                    <a:pt x="418" y="106"/>
                    <a:pt x="421" y="102"/>
                    <a:pt x="421" y="100"/>
                  </a:cubicBezTo>
                  <a:cubicBezTo>
                    <a:pt x="421" y="99"/>
                    <a:pt x="422" y="99"/>
                    <a:pt x="423" y="98"/>
                  </a:cubicBezTo>
                  <a:cubicBezTo>
                    <a:pt x="424" y="98"/>
                    <a:pt x="425" y="98"/>
                    <a:pt x="424" y="97"/>
                  </a:cubicBezTo>
                  <a:cubicBezTo>
                    <a:pt x="424" y="97"/>
                    <a:pt x="425" y="94"/>
                    <a:pt x="426" y="94"/>
                  </a:cubicBezTo>
                  <a:cubicBezTo>
                    <a:pt x="428" y="93"/>
                    <a:pt x="428" y="93"/>
                    <a:pt x="427" y="93"/>
                  </a:cubicBezTo>
                  <a:cubicBezTo>
                    <a:pt x="426" y="93"/>
                    <a:pt x="426" y="92"/>
                    <a:pt x="427" y="92"/>
                  </a:cubicBezTo>
                  <a:cubicBezTo>
                    <a:pt x="428" y="92"/>
                    <a:pt x="427" y="91"/>
                    <a:pt x="428" y="91"/>
                  </a:cubicBezTo>
                  <a:cubicBezTo>
                    <a:pt x="430" y="90"/>
                    <a:pt x="430" y="91"/>
                    <a:pt x="430" y="91"/>
                  </a:cubicBezTo>
                  <a:cubicBezTo>
                    <a:pt x="431" y="91"/>
                    <a:pt x="433" y="89"/>
                    <a:pt x="432" y="89"/>
                  </a:cubicBezTo>
                  <a:cubicBezTo>
                    <a:pt x="431" y="89"/>
                    <a:pt x="429" y="88"/>
                    <a:pt x="430" y="88"/>
                  </a:cubicBezTo>
                  <a:cubicBezTo>
                    <a:pt x="430" y="87"/>
                    <a:pt x="432" y="86"/>
                    <a:pt x="433" y="87"/>
                  </a:cubicBezTo>
                  <a:cubicBezTo>
                    <a:pt x="435" y="88"/>
                    <a:pt x="436" y="89"/>
                    <a:pt x="436" y="89"/>
                  </a:cubicBezTo>
                  <a:cubicBezTo>
                    <a:pt x="437" y="88"/>
                    <a:pt x="437" y="87"/>
                    <a:pt x="438" y="87"/>
                  </a:cubicBezTo>
                  <a:cubicBezTo>
                    <a:pt x="439" y="87"/>
                    <a:pt x="440" y="85"/>
                    <a:pt x="439" y="84"/>
                  </a:cubicBezTo>
                  <a:cubicBezTo>
                    <a:pt x="437" y="82"/>
                    <a:pt x="435" y="81"/>
                    <a:pt x="434" y="81"/>
                  </a:cubicBezTo>
                  <a:cubicBezTo>
                    <a:pt x="433" y="81"/>
                    <a:pt x="430" y="81"/>
                    <a:pt x="429" y="81"/>
                  </a:cubicBezTo>
                  <a:cubicBezTo>
                    <a:pt x="427" y="82"/>
                    <a:pt x="428" y="80"/>
                    <a:pt x="429" y="80"/>
                  </a:cubicBezTo>
                  <a:cubicBezTo>
                    <a:pt x="430" y="79"/>
                    <a:pt x="426" y="78"/>
                    <a:pt x="426" y="78"/>
                  </a:cubicBezTo>
                  <a:cubicBezTo>
                    <a:pt x="425" y="78"/>
                    <a:pt x="424" y="78"/>
                    <a:pt x="424" y="78"/>
                  </a:cubicBezTo>
                  <a:cubicBezTo>
                    <a:pt x="423" y="78"/>
                    <a:pt x="422" y="78"/>
                    <a:pt x="421" y="77"/>
                  </a:cubicBezTo>
                  <a:cubicBezTo>
                    <a:pt x="420" y="77"/>
                    <a:pt x="421" y="77"/>
                    <a:pt x="422" y="77"/>
                  </a:cubicBezTo>
                  <a:cubicBezTo>
                    <a:pt x="423" y="77"/>
                    <a:pt x="422" y="76"/>
                    <a:pt x="423" y="76"/>
                  </a:cubicBezTo>
                  <a:cubicBezTo>
                    <a:pt x="424" y="76"/>
                    <a:pt x="425" y="76"/>
                    <a:pt x="424" y="76"/>
                  </a:cubicBezTo>
                  <a:cubicBezTo>
                    <a:pt x="424" y="77"/>
                    <a:pt x="425" y="77"/>
                    <a:pt x="426" y="77"/>
                  </a:cubicBezTo>
                  <a:cubicBezTo>
                    <a:pt x="427" y="77"/>
                    <a:pt x="429" y="77"/>
                    <a:pt x="429" y="78"/>
                  </a:cubicBezTo>
                  <a:cubicBezTo>
                    <a:pt x="430" y="78"/>
                    <a:pt x="432" y="79"/>
                    <a:pt x="433" y="79"/>
                  </a:cubicBezTo>
                  <a:cubicBezTo>
                    <a:pt x="433" y="79"/>
                    <a:pt x="432" y="80"/>
                    <a:pt x="433" y="80"/>
                  </a:cubicBezTo>
                  <a:cubicBezTo>
                    <a:pt x="434" y="80"/>
                    <a:pt x="434" y="79"/>
                    <a:pt x="435" y="80"/>
                  </a:cubicBezTo>
                  <a:cubicBezTo>
                    <a:pt x="436" y="80"/>
                    <a:pt x="438" y="82"/>
                    <a:pt x="439" y="81"/>
                  </a:cubicBezTo>
                  <a:cubicBezTo>
                    <a:pt x="440" y="81"/>
                    <a:pt x="438" y="80"/>
                    <a:pt x="440" y="80"/>
                  </a:cubicBezTo>
                  <a:cubicBezTo>
                    <a:pt x="442" y="80"/>
                    <a:pt x="444" y="81"/>
                    <a:pt x="443" y="80"/>
                  </a:cubicBezTo>
                  <a:cubicBezTo>
                    <a:pt x="443" y="79"/>
                    <a:pt x="442" y="79"/>
                    <a:pt x="443" y="78"/>
                  </a:cubicBezTo>
                  <a:cubicBezTo>
                    <a:pt x="443" y="77"/>
                    <a:pt x="445" y="75"/>
                    <a:pt x="444" y="76"/>
                  </a:cubicBezTo>
                  <a:cubicBezTo>
                    <a:pt x="444" y="76"/>
                    <a:pt x="448" y="78"/>
                    <a:pt x="450" y="77"/>
                  </a:cubicBezTo>
                  <a:cubicBezTo>
                    <a:pt x="452" y="77"/>
                    <a:pt x="454" y="76"/>
                    <a:pt x="455" y="74"/>
                  </a:cubicBezTo>
                  <a:cubicBezTo>
                    <a:pt x="455" y="73"/>
                    <a:pt x="459" y="70"/>
                    <a:pt x="459" y="69"/>
                  </a:cubicBezTo>
                  <a:cubicBezTo>
                    <a:pt x="460" y="68"/>
                    <a:pt x="459" y="66"/>
                    <a:pt x="458" y="66"/>
                  </a:cubicBezTo>
                  <a:cubicBezTo>
                    <a:pt x="457" y="65"/>
                    <a:pt x="455" y="66"/>
                    <a:pt x="452" y="66"/>
                  </a:cubicBezTo>
                  <a:cubicBezTo>
                    <a:pt x="449" y="66"/>
                    <a:pt x="446" y="63"/>
                    <a:pt x="445" y="62"/>
                  </a:cubicBezTo>
                  <a:cubicBezTo>
                    <a:pt x="443" y="61"/>
                    <a:pt x="443" y="61"/>
                    <a:pt x="441" y="60"/>
                  </a:cubicBezTo>
                  <a:cubicBezTo>
                    <a:pt x="439" y="60"/>
                    <a:pt x="434" y="60"/>
                    <a:pt x="436" y="60"/>
                  </a:cubicBezTo>
                  <a:cubicBezTo>
                    <a:pt x="437" y="59"/>
                    <a:pt x="440" y="60"/>
                    <a:pt x="442" y="60"/>
                  </a:cubicBezTo>
                  <a:cubicBezTo>
                    <a:pt x="443" y="60"/>
                    <a:pt x="442" y="59"/>
                    <a:pt x="444" y="59"/>
                  </a:cubicBezTo>
                  <a:cubicBezTo>
                    <a:pt x="446" y="59"/>
                    <a:pt x="445" y="59"/>
                    <a:pt x="447" y="60"/>
                  </a:cubicBezTo>
                  <a:cubicBezTo>
                    <a:pt x="448" y="61"/>
                    <a:pt x="453" y="64"/>
                    <a:pt x="454" y="64"/>
                  </a:cubicBezTo>
                  <a:cubicBezTo>
                    <a:pt x="455" y="65"/>
                    <a:pt x="457" y="66"/>
                    <a:pt x="459" y="64"/>
                  </a:cubicBezTo>
                  <a:cubicBezTo>
                    <a:pt x="461" y="62"/>
                    <a:pt x="463" y="61"/>
                    <a:pt x="464" y="60"/>
                  </a:cubicBezTo>
                  <a:cubicBezTo>
                    <a:pt x="464" y="59"/>
                    <a:pt x="466" y="58"/>
                    <a:pt x="465" y="57"/>
                  </a:cubicBezTo>
                  <a:cubicBezTo>
                    <a:pt x="465" y="57"/>
                    <a:pt x="462" y="57"/>
                    <a:pt x="462" y="56"/>
                  </a:cubicBezTo>
                  <a:cubicBezTo>
                    <a:pt x="461" y="55"/>
                    <a:pt x="462" y="54"/>
                    <a:pt x="463" y="54"/>
                  </a:cubicBezTo>
                  <a:cubicBezTo>
                    <a:pt x="464" y="54"/>
                    <a:pt x="468" y="54"/>
                    <a:pt x="470" y="55"/>
                  </a:cubicBezTo>
                  <a:cubicBezTo>
                    <a:pt x="472" y="56"/>
                    <a:pt x="473" y="56"/>
                    <a:pt x="474" y="55"/>
                  </a:cubicBezTo>
                  <a:cubicBezTo>
                    <a:pt x="476" y="55"/>
                    <a:pt x="475" y="55"/>
                    <a:pt x="475" y="55"/>
                  </a:cubicBezTo>
                  <a:cubicBezTo>
                    <a:pt x="476" y="56"/>
                    <a:pt x="477" y="56"/>
                    <a:pt x="477" y="55"/>
                  </a:cubicBezTo>
                  <a:cubicBezTo>
                    <a:pt x="477" y="54"/>
                    <a:pt x="477" y="53"/>
                    <a:pt x="475" y="52"/>
                  </a:cubicBezTo>
                  <a:cubicBezTo>
                    <a:pt x="474" y="51"/>
                    <a:pt x="471" y="50"/>
                    <a:pt x="471" y="50"/>
                  </a:cubicBezTo>
                  <a:cubicBezTo>
                    <a:pt x="470" y="50"/>
                    <a:pt x="472" y="50"/>
                    <a:pt x="472" y="49"/>
                  </a:cubicBezTo>
                  <a:cubicBezTo>
                    <a:pt x="473" y="49"/>
                    <a:pt x="475" y="50"/>
                    <a:pt x="476" y="51"/>
                  </a:cubicBezTo>
                  <a:cubicBezTo>
                    <a:pt x="477" y="52"/>
                    <a:pt x="478" y="51"/>
                    <a:pt x="478" y="52"/>
                  </a:cubicBezTo>
                  <a:cubicBezTo>
                    <a:pt x="478" y="53"/>
                    <a:pt x="479" y="54"/>
                    <a:pt x="480" y="54"/>
                  </a:cubicBezTo>
                  <a:cubicBezTo>
                    <a:pt x="481" y="55"/>
                    <a:pt x="483" y="57"/>
                    <a:pt x="483" y="56"/>
                  </a:cubicBezTo>
                  <a:cubicBezTo>
                    <a:pt x="482" y="55"/>
                    <a:pt x="481" y="55"/>
                    <a:pt x="483" y="54"/>
                  </a:cubicBezTo>
                  <a:cubicBezTo>
                    <a:pt x="485" y="53"/>
                    <a:pt x="488" y="51"/>
                    <a:pt x="488" y="50"/>
                  </a:cubicBezTo>
                  <a:cubicBezTo>
                    <a:pt x="489" y="49"/>
                    <a:pt x="490" y="48"/>
                    <a:pt x="491" y="47"/>
                  </a:cubicBezTo>
                  <a:cubicBezTo>
                    <a:pt x="492" y="46"/>
                    <a:pt x="492" y="44"/>
                    <a:pt x="491" y="43"/>
                  </a:cubicBezTo>
                  <a:cubicBezTo>
                    <a:pt x="490" y="43"/>
                    <a:pt x="488" y="41"/>
                    <a:pt x="487" y="39"/>
                  </a:cubicBezTo>
                  <a:cubicBezTo>
                    <a:pt x="487" y="38"/>
                    <a:pt x="486" y="37"/>
                    <a:pt x="485" y="36"/>
                  </a:cubicBezTo>
                  <a:cubicBezTo>
                    <a:pt x="484" y="35"/>
                    <a:pt x="484" y="34"/>
                    <a:pt x="485" y="35"/>
                  </a:cubicBezTo>
                  <a:cubicBezTo>
                    <a:pt x="486" y="35"/>
                    <a:pt x="492" y="34"/>
                    <a:pt x="492" y="33"/>
                  </a:cubicBezTo>
                  <a:cubicBezTo>
                    <a:pt x="492" y="32"/>
                    <a:pt x="493" y="32"/>
                    <a:pt x="490" y="31"/>
                  </a:cubicBezTo>
                  <a:cubicBezTo>
                    <a:pt x="488" y="31"/>
                    <a:pt x="488" y="31"/>
                    <a:pt x="490" y="30"/>
                  </a:cubicBezTo>
                  <a:cubicBezTo>
                    <a:pt x="491" y="29"/>
                    <a:pt x="493" y="29"/>
                    <a:pt x="491" y="28"/>
                  </a:cubicBezTo>
                  <a:cubicBezTo>
                    <a:pt x="490" y="27"/>
                    <a:pt x="489" y="27"/>
                    <a:pt x="487" y="27"/>
                  </a:cubicBezTo>
                  <a:cubicBezTo>
                    <a:pt x="486" y="27"/>
                    <a:pt x="486" y="25"/>
                    <a:pt x="484" y="25"/>
                  </a:cubicBezTo>
                  <a:cubicBezTo>
                    <a:pt x="482" y="24"/>
                    <a:pt x="480" y="24"/>
                    <a:pt x="482" y="24"/>
                  </a:cubicBezTo>
                  <a:cubicBezTo>
                    <a:pt x="484" y="23"/>
                    <a:pt x="487" y="23"/>
                    <a:pt x="484" y="23"/>
                  </a:cubicBezTo>
                  <a:cubicBezTo>
                    <a:pt x="481" y="23"/>
                    <a:pt x="478" y="22"/>
                    <a:pt x="476" y="22"/>
                  </a:cubicBezTo>
                  <a:cubicBezTo>
                    <a:pt x="474" y="21"/>
                    <a:pt x="471" y="21"/>
                    <a:pt x="470" y="21"/>
                  </a:cubicBezTo>
                  <a:cubicBezTo>
                    <a:pt x="470" y="22"/>
                    <a:pt x="469" y="21"/>
                    <a:pt x="468" y="21"/>
                  </a:cubicBezTo>
                  <a:cubicBezTo>
                    <a:pt x="467" y="21"/>
                    <a:pt x="469" y="21"/>
                    <a:pt x="469" y="22"/>
                  </a:cubicBezTo>
                  <a:cubicBezTo>
                    <a:pt x="469" y="23"/>
                    <a:pt x="468" y="24"/>
                    <a:pt x="468" y="25"/>
                  </a:cubicBezTo>
                  <a:cubicBezTo>
                    <a:pt x="468" y="27"/>
                    <a:pt x="469" y="27"/>
                    <a:pt x="471" y="28"/>
                  </a:cubicBezTo>
                  <a:cubicBezTo>
                    <a:pt x="473" y="29"/>
                    <a:pt x="474" y="30"/>
                    <a:pt x="473" y="30"/>
                  </a:cubicBezTo>
                  <a:cubicBezTo>
                    <a:pt x="472" y="30"/>
                    <a:pt x="469" y="30"/>
                    <a:pt x="470" y="31"/>
                  </a:cubicBezTo>
                  <a:cubicBezTo>
                    <a:pt x="471" y="31"/>
                    <a:pt x="473" y="32"/>
                    <a:pt x="471" y="32"/>
                  </a:cubicBezTo>
                  <a:cubicBezTo>
                    <a:pt x="469" y="32"/>
                    <a:pt x="468" y="32"/>
                    <a:pt x="467" y="34"/>
                  </a:cubicBezTo>
                  <a:cubicBezTo>
                    <a:pt x="467" y="36"/>
                    <a:pt x="466" y="39"/>
                    <a:pt x="465" y="41"/>
                  </a:cubicBezTo>
                  <a:cubicBezTo>
                    <a:pt x="464" y="42"/>
                    <a:pt x="463" y="43"/>
                    <a:pt x="463" y="45"/>
                  </a:cubicBezTo>
                  <a:cubicBezTo>
                    <a:pt x="463" y="46"/>
                    <a:pt x="463" y="45"/>
                    <a:pt x="461" y="46"/>
                  </a:cubicBezTo>
                  <a:cubicBezTo>
                    <a:pt x="459" y="47"/>
                    <a:pt x="459" y="49"/>
                    <a:pt x="458" y="48"/>
                  </a:cubicBezTo>
                  <a:cubicBezTo>
                    <a:pt x="457" y="48"/>
                    <a:pt x="458" y="46"/>
                    <a:pt x="456" y="45"/>
                  </a:cubicBezTo>
                  <a:cubicBezTo>
                    <a:pt x="455" y="43"/>
                    <a:pt x="452" y="42"/>
                    <a:pt x="452" y="40"/>
                  </a:cubicBezTo>
                  <a:cubicBezTo>
                    <a:pt x="452" y="38"/>
                    <a:pt x="452" y="36"/>
                    <a:pt x="453" y="36"/>
                  </a:cubicBezTo>
                  <a:cubicBezTo>
                    <a:pt x="454" y="36"/>
                    <a:pt x="456" y="37"/>
                    <a:pt x="455" y="35"/>
                  </a:cubicBezTo>
                  <a:cubicBezTo>
                    <a:pt x="455" y="34"/>
                    <a:pt x="455" y="33"/>
                    <a:pt x="455" y="32"/>
                  </a:cubicBezTo>
                  <a:cubicBezTo>
                    <a:pt x="454" y="31"/>
                    <a:pt x="450" y="27"/>
                    <a:pt x="448" y="27"/>
                  </a:cubicBezTo>
                  <a:cubicBezTo>
                    <a:pt x="447" y="27"/>
                    <a:pt x="446" y="28"/>
                    <a:pt x="445" y="29"/>
                  </a:cubicBezTo>
                  <a:cubicBezTo>
                    <a:pt x="444" y="30"/>
                    <a:pt x="445" y="34"/>
                    <a:pt x="444" y="34"/>
                  </a:cubicBezTo>
                  <a:cubicBezTo>
                    <a:pt x="443" y="35"/>
                    <a:pt x="440" y="35"/>
                    <a:pt x="440" y="34"/>
                  </a:cubicBezTo>
                  <a:cubicBezTo>
                    <a:pt x="440" y="33"/>
                    <a:pt x="439" y="29"/>
                    <a:pt x="438" y="28"/>
                  </a:cubicBezTo>
                  <a:cubicBezTo>
                    <a:pt x="437" y="27"/>
                    <a:pt x="436" y="27"/>
                    <a:pt x="437" y="26"/>
                  </a:cubicBezTo>
                  <a:cubicBezTo>
                    <a:pt x="438" y="26"/>
                    <a:pt x="438" y="26"/>
                    <a:pt x="439" y="26"/>
                  </a:cubicBezTo>
                  <a:cubicBezTo>
                    <a:pt x="439" y="26"/>
                    <a:pt x="440" y="28"/>
                    <a:pt x="440" y="27"/>
                  </a:cubicBezTo>
                  <a:cubicBezTo>
                    <a:pt x="441" y="26"/>
                    <a:pt x="442" y="26"/>
                    <a:pt x="441" y="26"/>
                  </a:cubicBezTo>
                  <a:cubicBezTo>
                    <a:pt x="440" y="25"/>
                    <a:pt x="441" y="24"/>
                    <a:pt x="440" y="24"/>
                  </a:cubicBezTo>
                  <a:cubicBezTo>
                    <a:pt x="439" y="24"/>
                    <a:pt x="439" y="26"/>
                    <a:pt x="438" y="25"/>
                  </a:cubicBezTo>
                  <a:cubicBezTo>
                    <a:pt x="437" y="24"/>
                    <a:pt x="436" y="23"/>
                    <a:pt x="435" y="23"/>
                  </a:cubicBezTo>
                  <a:cubicBezTo>
                    <a:pt x="434" y="24"/>
                    <a:pt x="434" y="24"/>
                    <a:pt x="433" y="24"/>
                  </a:cubicBezTo>
                  <a:cubicBezTo>
                    <a:pt x="431" y="23"/>
                    <a:pt x="431" y="22"/>
                    <a:pt x="430" y="22"/>
                  </a:cubicBezTo>
                  <a:cubicBezTo>
                    <a:pt x="429" y="23"/>
                    <a:pt x="431" y="20"/>
                    <a:pt x="430" y="20"/>
                  </a:cubicBezTo>
                  <a:cubicBezTo>
                    <a:pt x="430" y="20"/>
                    <a:pt x="431" y="20"/>
                    <a:pt x="431" y="20"/>
                  </a:cubicBezTo>
                  <a:cubicBezTo>
                    <a:pt x="432" y="19"/>
                    <a:pt x="431" y="19"/>
                    <a:pt x="432" y="18"/>
                  </a:cubicBezTo>
                  <a:cubicBezTo>
                    <a:pt x="432" y="18"/>
                    <a:pt x="433" y="18"/>
                    <a:pt x="434" y="18"/>
                  </a:cubicBezTo>
                  <a:cubicBezTo>
                    <a:pt x="434" y="17"/>
                    <a:pt x="433" y="17"/>
                    <a:pt x="432" y="16"/>
                  </a:cubicBezTo>
                  <a:cubicBezTo>
                    <a:pt x="431" y="15"/>
                    <a:pt x="431" y="14"/>
                    <a:pt x="431" y="13"/>
                  </a:cubicBezTo>
                  <a:cubicBezTo>
                    <a:pt x="431" y="13"/>
                    <a:pt x="430" y="13"/>
                    <a:pt x="429" y="12"/>
                  </a:cubicBezTo>
                  <a:cubicBezTo>
                    <a:pt x="428" y="12"/>
                    <a:pt x="428" y="11"/>
                    <a:pt x="427" y="11"/>
                  </a:cubicBezTo>
                  <a:cubicBezTo>
                    <a:pt x="426" y="11"/>
                    <a:pt x="427" y="8"/>
                    <a:pt x="426" y="7"/>
                  </a:cubicBezTo>
                  <a:cubicBezTo>
                    <a:pt x="426" y="6"/>
                    <a:pt x="425" y="5"/>
                    <a:pt x="424" y="4"/>
                  </a:cubicBezTo>
                  <a:cubicBezTo>
                    <a:pt x="423" y="3"/>
                    <a:pt x="423" y="2"/>
                    <a:pt x="421" y="1"/>
                  </a:cubicBezTo>
                  <a:cubicBezTo>
                    <a:pt x="419" y="1"/>
                    <a:pt x="417" y="2"/>
                    <a:pt x="417" y="1"/>
                  </a:cubicBezTo>
                  <a:cubicBezTo>
                    <a:pt x="417" y="0"/>
                    <a:pt x="417" y="0"/>
                    <a:pt x="416" y="0"/>
                  </a:cubicBezTo>
                  <a:cubicBezTo>
                    <a:pt x="415" y="0"/>
                    <a:pt x="413" y="0"/>
                    <a:pt x="413" y="1"/>
                  </a:cubicBezTo>
                  <a:cubicBezTo>
                    <a:pt x="413" y="2"/>
                    <a:pt x="413" y="2"/>
                    <a:pt x="412" y="2"/>
                  </a:cubicBezTo>
                  <a:cubicBezTo>
                    <a:pt x="411" y="2"/>
                    <a:pt x="409" y="3"/>
                    <a:pt x="411" y="3"/>
                  </a:cubicBezTo>
                  <a:cubicBezTo>
                    <a:pt x="413" y="3"/>
                    <a:pt x="414" y="4"/>
                    <a:pt x="413" y="4"/>
                  </a:cubicBezTo>
                  <a:cubicBezTo>
                    <a:pt x="412" y="4"/>
                    <a:pt x="413" y="5"/>
                    <a:pt x="412" y="5"/>
                  </a:cubicBezTo>
                  <a:cubicBezTo>
                    <a:pt x="412" y="6"/>
                    <a:pt x="412" y="6"/>
                    <a:pt x="410" y="6"/>
                  </a:cubicBezTo>
                  <a:cubicBezTo>
                    <a:pt x="409" y="5"/>
                    <a:pt x="409" y="4"/>
                    <a:pt x="407" y="6"/>
                  </a:cubicBezTo>
                  <a:cubicBezTo>
                    <a:pt x="406" y="8"/>
                    <a:pt x="405" y="10"/>
                    <a:pt x="406" y="11"/>
                  </a:cubicBezTo>
                  <a:cubicBezTo>
                    <a:pt x="407" y="11"/>
                    <a:pt x="409" y="12"/>
                    <a:pt x="409" y="12"/>
                  </a:cubicBezTo>
                  <a:cubicBezTo>
                    <a:pt x="410" y="13"/>
                    <a:pt x="410" y="13"/>
                    <a:pt x="408" y="13"/>
                  </a:cubicBezTo>
                  <a:cubicBezTo>
                    <a:pt x="407" y="13"/>
                    <a:pt x="406" y="16"/>
                    <a:pt x="406" y="17"/>
                  </a:cubicBezTo>
                  <a:cubicBezTo>
                    <a:pt x="406" y="18"/>
                    <a:pt x="410" y="22"/>
                    <a:pt x="411" y="22"/>
                  </a:cubicBezTo>
                  <a:cubicBezTo>
                    <a:pt x="412" y="22"/>
                    <a:pt x="413" y="24"/>
                    <a:pt x="415" y="23"/>
                  </a:cubicBezTo>
                  <a:cubicBezTo>
                    <a:pt x="416" y="23"/>
                    <a:pt x="416" y="22"/>
                    <a:pt x="417" y="23"/>
                  </a:cubicBezTo>
                  <a:cubicBezTo>
                    <a:pt x="419" y="24"/>
                    <a:pt x="419" y="25"/>
                    <a:pt x="421" y="25"/>
                  </a:cubicBezTo>
                  <a:cubicBezTo>
                    <a:pt x="422" y="25"/>
                    <a:pt x="422" y="26"/>
                    <a:pt x="421" y="26"/>
                  </a:cubicBezTo>
                  <a:cubicBezTo>
                    <a:pt x="420" y="26"/>
                    <a:pt x="419" y="26"/>
                    <a:pt x="419" y="27"/>
                  </a:cubicBezTo>
                  <a:cubicBezTo>
                    <a:pt x="420" y="29"/>
                    <a:pt x="419" y="29"/>
                    <a:pt x="418" y="29"/>
                  </a:cubicBezTo>
                  <a:cubicBezTo>
                    <a:pt x="418" y="30"/>
                    <a:pt x="417" y="33"/>
                    <a:pt x="418" y="32"/>
                  </a:cubicBezTo>
                  <a:cubicBezTo>
                    <a:pt x="420" y="32"/>
                    <a:pt x="421" y="32"/>
                    <a:pt x="421" y="31"/>
                  </a:cubicBezTo>
                  <a:cubicBezTo>
                    <a:pt x="421" y="29"/>
                    <a:pt x="423" y="29"/>
                    <a:pt x="423" y="30"/>
                  </a:cubicBezTo>
                  <a:cubicBezTo>
                    <a:pt x="423" y="31"/>
                    <a:pt x="423" y="34"/>
                    <a:pt x="422" y="34"/>
                  </a:cubicBezTo>
                  <a:cubicBezTo>
                    <a:pt x="421" y="35"/>
                    <a:pt x="419" y="35"/>
                    <a:pt x="419" y="36"/>
                  </a:cubicBezTo>
                  <a:cubicBezTo>
                    <a:pt x="419" y="37"/>
                    <a:pt x="418" y="38"/>
                    <a:pt x="417" y="38"/>
                  </a:cubicBezTo>
                  <a:cubicBezTo>
                    <a:pt x="415" y="39"/>
                    <a:pt x="412" y="39"/>
                    <a:pt x="412" y="40"/>
                  </a:cubicBezTo>
                  <a:cubicBezTo>
                    <a:pt x="412" y="42"/>
                    <a:pt x="411" y="41"/>
                    <a:pt x="411" y="42"/>
                  </a:cubicBezTo>
                  <a:cubicBezTo>
                    <a:pt x="412" y="43"/>
                    <a:pt x="414" y="44"/>
                    <a:pt x="414" y="45"/>
                  </a:cubicBezTo>
                  <a:cubicBezTo>
                    <a:pt x="414" y="46"/>
                    <a:pt x="413" y="47"/>
                    <a:pt x="412" y="47"/>
                  </a:cubicBezTo>
                  <a:cubicBezTo>
                    <a:pt x="411" y="46"/>
                    <a:pt x="411" y="45"/>
                    <a:pt x="410" y="46"/>
                  </a:cubicBezTo>
                  <a:cubicBezTo>
                    <a:pt x="410" y="46"/>
                    <a:pt x="409" y="47"/>
                    <a:pt x="408" y="46"/>
                  </a:cubicBezTo>
                  <a:cubicBezTo>
                    <a:pt x="407" y="45"/>
                    <a:pt x="406" y="44"/>
                    <a:pt x="407" y="43"/>
                  </a:cubicBezTo>
                  <a:cubicBezTo>
                    <a:pt x="408" y="42"/>
                    <a:pt x="408" y="41"/>
                    <a:pt x="408" y="40"/>
                  </a:cubicBezTo>
                  <a:cubicBezTo>
                    <a:pt x="408" y="39"/>
                    <a:pt x="409" y="38"/>
                    <a:pt x="409" y="38"/>
                  </a:cubicBezTo>
                  <a:cubicBezTo>
                    <a:pt x="409" y="37"/>
                    <a:pt x="409" y="37"/>
                    <a:pt x="408" y="38"/>
                  </a:cubicBezTo>
                  <a:cubicBezTo>
                    <a:pt x="407" y="38"/>
                    <a:pt x="406" y="39"/>
                    <a:pt x="406" y="38"/>
                  </a:cubicBezTo>
                  <a:cubicBezTo>
                    <a:pt x="405" y="37"/>
                    <a:pt x="404" y="37"/>
                    <a:pt x="403" y="36"/>
                  </a:cubicBezTo>
                  <a:cubicBezTo>
                    <a:pt x="402" y="35"/>
                    <a:pt x="401" y="34"/>
                    <a:pt x="400" y="34"/>
                  </a:cubicBezTo>
                  <a:cubicBezTo>
                    <a:pt x="399" y="34"/>
                    <a:pt x="398" y="36"/>
                    <a:pt x="397" y="36"/>
                  </a:cubicBezTo>
                  <a:cubicBezTo>
                    <a:pt x="396" y="36"/>
                    <a:pt x="396" y="35"/>
                    <a:pt x="395" y="35"/>
                  </a:cubicBezTo>
                  <a:cubicBezTo>
                    <a:pt x="395" y="35"/>
                    <a:pt x="394" y="35"/>
                    <a:pt x="395" y="36"/>
                  </a:cubicBezTo>
                  <a:cubicBezTo>
                    <a:pt x="395" y="37"/>
                    <a:pt x="395" y="37"/>
                    <a:pt x="395" y="38"/>
                  </a:cubicBezTo>
                  <a:cubicBezTo>
                    <a:pt x="396" y="39"/>
                    <a:pt x="397" y="40"/>
                    <a:pt x="398" y="39"/>
                  </a:cubicBezTo>
                  <a:cubicBezTo>
                    <a:pt x="400" y="39"/>
                    <a:pt x="402" y="40"/>
                    <a:pt x="403" y="41"/>
                  </a:cubicBezTo>
                  <a:cubicBezTo>
                    <a:pt x="403" y="42"/>
                    <a:pt x="404" y="43"/>
                    <a:pt x="402" y="43"/>
                  </a:cubicBezTo>
                  <a:cubicBezTo>
                    <a:pt x="400" y="43"/>
                    <a:pt x="398" y="41"/>
                    <a:pt x="397" y="40"/>
                  </a:cubicBezTo>
                  <a:cubicBezTo>
                    <a:pt x="395" y="40"/>
                    <a:pt x="395" y="40"/>
                    <a:pt x="394" y="41"/>
                  </a:cubicBezTo>
                  <a:cubicBezTo>
                    <a:pt x="392" y="42"/>
                    <a:pt x="391" y="41"/>
                    <a:pt x="389" y="41"/>
                  </a:cubicBezTo>
                  <a:cubicBezTo>
                    <a:pt x="387" y="41"/>
                    <a:pt x="382" y="42"/>
                    <a:pt x="379" y="42"/>
                  </a:cubicBezTo>
                  <a:cubicBezTo>
                    <a:pt x="377" y="42"/>
                    <a:pt x="375" y="42"/>
                    <a:pt x="371" y="41"/>
                  </a:cubicBezTo>
                  <a:cubicBezTo>
                    <a:pt x="368" y="39"/>
                    <a:pt x="364" y="39"/>
                    <a:pt x="363" y="38"/>
                  </a:cubicBezTo>
                  <a:cubicBezTo>
                    <a:pt x="361" y="38"/>
                    <a:pt x="357" y="37"/>
                    <a:pt x="356" y="36"/>
                  </a:cubicBezTo>
                  <a:cubicBezTo>
                    <a:pt x="355" y="34"/>
                    <a:pt x="356" y="31"/>
                    <a:pt x="353" y="31"/>
                  </a:cubicBezTo>
                  <a:cubicBezTo>
                    <a:pt x="350" y="31"/>
                    <a:pt x="347" y="32"/>
                    <a:pt x="344" y="33"/>
                  </a:cubicBezTo>
                  <a:cubicBezTo>
                    <a:pt x="342" y="33"/>
                    <a:pt x="340" y="33"/>
                    <a:pt x="339" y="34"/>
                  </a:cubicBezTo>
                  <a:cubicBezTo>
                    <a:pt x="338" y="35"/>
                    <a:pt x="337" y="36"/>
                    <a:pt x="337" y="36"/>
                  </a:cubicBezTo>
                  <a:cubicBezTo>
                    <a:pt x="337" y="37"/>
                    <a:pt x="340" y="37"/>
                    <a:pt x="341" y="37"/>
                  </a:cubicBezTo>
                  <a:cubicBezTo>
                    <a:pt x="342" y="38"/>
                    <a:pt x="343" y="39"/>
                    <a:pt x="343" y="38"/>
                  </a:cubicBezTo>
                  <a:cubicBezTo>
                    <a:pt x="343" y="37"/>
                    <a:pt x="343" y="36"/>
                    <a:pt x="344" y="36"/>
                  </a:cubicBezTo>
                  <a:cubicBezTo>
                    <a:pt x="345" y="36"/>
                    <a:pt x="345" y="37"/>
                    <a:pt x="346" y="37"/>
                  </a:cubicBezTo>
                  <a:cubicBezTo>
                    <a:pt x="348" y="36"/>
                    <a:pt x="348" y="35"/>
                    <a:pt x="351" y="34"/>
                  </a:cubicBezTo>
                  <a:cubicBezTo>
                    <a:pt x="353" y="33"/>
                    <a:pt x="355" y="33"/>
                    <a:pt x="354" y="34"/>
                  </a:cubicBezTo>
                  <a:cubicBezTo>
                    <a:pt x="353" y="35"/>
                    <a:pt x="351" y="36"/>
                    <a:pt x="350" y="37"/>
                  </a:cubicBezTo>
                  <a:cubicBezTo>
                    <a:pt x="349" y="38"/>
                    <a:pt x="347" y="38"/>
                    <a:pt x="346" y="39"/>
                  </a:cubicBezTo>
                  <a:cubicBezTo>
                    <a:pt x="345" y="39"/>
                    <a:pt x="344" y="39"/>
                    <a:pt x="343" y="39"/>
                  </a:cubicBezTo>
                  <a:cubicBezTo>
                    <a:pt x="342" y="40"/>
                    <a:pt x="341" y="41"/>
                    <a:pt x="342" y="42"/>
                  </a:cubicBezTo>
                  <a:cubicBezTo>
                    <a:pt x="342" y="43"/>
                    <a:pt x="343" y="42"/>
                    <a:pt x="344" y="44"/>
                  </a:cubicBezTo>
                  <a:cubicBezTo>
                    <a:pt x="344" y="46"/>
                    <a:pt x="342" y="46"/>
                    <a:pt x="344" y="47"/>
                  </a:cubicBezTo>
                  <a:cubicBezTo>
                    <a:pt x="345" y="48"/>
                    <a:pt x="345" y="48"/>
                    <a:pt x="346" y="49"/>
                  </a:cubicBezTo>
                  <a:cubicBezTo>
                    <a:pt x="347" y="50"/>
                    <a:pt x="346" y="51"/>
                    <a:pt x="345" y="51"/>
                  </a:cubicBezTo>
                  <a:cubicBezTo>
                    <a:pt x="344" y="50"/>
                    <a:pt x="343" y="49"/>
                    <a:pt x="343" y="49"/>
                  </a:cubicBezTo>
                  <a:cubicBezTo>
                    <a:pt x="343" y="50"/>
                    <a:pt x="343" y="51"/>
                    <a:pt x="343" y="52"/>
                  </a:cubicBezTo>
                  <a:cubicBezTo>
                    <a:pt x="343" y="52"/>
                    <a:pt x="341" y="51"/>
                    <a:pt x="341" y="50"/>
                  </a:cubicBezTo>
                  <a:cubicBezTo>
                    <a:pt x="340" y="49"/>
                    <a:pt x="339" y="49"/>
                    <a:pt x="339" y="49"/>
                  </a:cubicBezTo>
                  <a:cubicBezTo>
                    <a:pt x="338" y="49"/>
                    <a:pt x="338" y="48"/>
                    <a:pt x="339" y="48"/>
                  </a:cubicBezTo>
                  <a:cubicBezTo>
                    <a:pt x="340" y="48"/>
                    <a:pt x="342" y="48"/>
                    <a:pt x="341" y="47"/>
                  </a:cubicBezTo>
                  <a:cubicBezTo>
                    <a:pt x="341" y="46"/>
                    <a:pt x="340" y="46"/>
                    <a:pt x="340" y="46"/>
                  </a:cubicBezTo>
                  <a:cubicBezTo>
                    <a:pt x="341" y="46"/>
                    <a:pt x="342" y="46"/>
                    <a:pt x="342" y="45"/>
                  </a:cubicBezTo>
                  <a:cubicBezTo>
                    <a:pt x="341" y="44"/>
                    <a:pt x="340" y="43"/>
                    <a:pt x="340" y="44"/>
                  </a:cubicBezTo>
                  <a:cubicBezTo>
                    <a:pt x="341" y="44"/>
                    <a:pt x="341" y="45"/>
                    <a:pt x="340" y="45"/>
                  </a:cubicBezTo>
                  <a:cubicBezTo>
                    <a:pt x="339" y="45"/>
                    <a:pt x="337" y="45"/>
                    <a:pt x="338" y="45"/>
                  </a:cubicBezTo>
                  <a:cubicBezTo>
                    <a:pt x="338" y="44"/>
                    <a:pt x="340" y="43"/>
                    <a:pt x="339" y="43"/>
                  </a:cubicBezTo>
                  <a:cubicBezTo>
                    <a:pt x="338" y="43"/>
                    <a:pt x="338" y="44"/>
                    <a:pt x="337" y="44"/>
                  </a:cubicBezTo>
                  <a:cubicBezTo>
                    <a:pt x="336" y="44"/>
                    <a:pt x="335" y="45"/>
                    <a:pt x="335" y="44"/>
                  </a:cubicBezTo>
                  <a:cubicBezTo>
                    <a:pt x="335" y="43"/>
                    <a:pt x="335" y="42"/>
                    <a:pt x="335" y="42"/>
                  </a:cubicBezTo>
                  <a:cubicBezTo>
                    <a:pt x="334" y="42"/>
                    <a:pt x="332" y="42"/>
                    <a:pt x="332" y="42"/>
                  </a:cubicBezTo>
                  <a:cubicBezTo>
                    <a:pt x="331" y="41"/>
                    <a:pt x="330" y="39"/>
                    <a:pt x="329" y="39"/>
                  </a:cubicBezTo>
                  <a:cubicBezTo>
                    <a:pt x="328" y="39"/>
                    <a:pt x="326" y="42"/>
                    <a:pt x="325" y="42"/>
                  </a:cubicBezTo>
                  <a:cubicBezTo>
                    <a:pt x="324" y="42"/>
                    <a:pt x="307" y="43"/>
                    <a:pt x="304" y="42"/>
                  </a:cubicBezTo>
                  <a:cubicBezTo>
                    <a:pt x="302" y="41"/>
                    <a:pt x="297" y="42"/>
                    <a:pt x="300" y="40"/>
                  </a:cubicBezTo>
                  <a:cubicBezTo>
                    <a:pt x="302" y="39"/>
                    <a:pt x="303" y="37"/>
                    <a:pt x="305" y="37"/>
                  </a:cubicBezTo>
                  <a:cubicBezTo>
                    <a:pt x="306" y="37"/>
                    <a:pt x="309" y="37"/>
                    <a:pt x="307" y="35"/>
                  </a:cubicBezTo>
                  <a:cubicBezTo>
                    <a:pt x="304" y="33"/>
                    <a:pt x="304" y="31"/>
                    <a:pt x="301" y="31"/>
                  </a:cubicBezTo>
                  <a:cubicBezTo>
                    <a:pt x="298" y="31"/>
                    <a:pt x="297" y="30"/>
                    <a:pt x="296" y="30"/>
                  </a:cubicBezTo>
                  <a:cubicBezTo>
                    <a:pt x="295" y="31"/>
                    <a:pt x="296" y="32"/>
                    <a:pt x="294" y="32"/>
                  </a:cubicBezTo>
                  <a:cubicBezTo>
                    <a:pt x="292" y="32"/>
                    <a:pt x="292" y="31"/>
                    <a:pt x="291" y="31"/>
                  </a:cubicBezTo>
                  <a:cubicBezTo>
                    <a:pt x="289" y="30"/>
                    <a:pt x="283" y="29"/>
                    <a:pt x="281" y="28"/>
                  </a:cubicBezTo>
                  <a:cubicBezTo>
                    <a:pt x="278" y="27"/>
                    <a:pt x="276" y="28"/>
                    <a:pt x="274" y="27"/>
                  </a:cubicBezTo>
                  <a:cubicBezTo>
                    <a:pt x="272" y="26"/>
                    <a:pt x="268" y="23"/>
                    <a:pt x="266" y="22"/>
                  </a:cubicBezTo>
                  <a:cubicBezTo>
                    <a:pt x="263" y="22"/>
                    <a:pt x="258" y="21"/>
                    <a:pt x="256" y="22"/>
                  </a:cubicBezTo>
                  <a:cubicBezTo>
                    <a:pt x="255" y="23"/>
                    <a:pt x="254" y="26"/>
                    <a:pt x="253" y="26"/>
                  </a:cubicBezTo>
                  <a:cubicBezTo>
                    <a:pt x="252" y="26"/>
                    <a:pt x="248" y="27"/>
                    <a:pt x="248" y="26"/>
                  </a:cubicBezTo>
                  <a:cubicBezTo>
                    <a:pt x="248" y="25"/>
                    <a:pt x="251" y="23"/>
                    <a:pt x="250" y="23"/>
                  </a:cubicBezTo>
                  <a:cubicBezTo>
                    <a:pt x="249" y="22"/>
                    <a:pt x="247" y="23"/>
                    <a:pt x="247" y="22"/>
                  </a:cubicBezTo>
                  <a:cubicBezTo>
                    <a:pt x="248" y="21"/>
                    <a:pt x="248" y="18"/>
                    <a:pt x="247" y="18"/>
                  </a:cubicBezTo>
                  <a:cubicBezTo>
                    <a:pt x="246" y="18"/>
                    <a:pt x="245" y="19"/>
                    <a:pt x="245" y="19"/>
                  </a:cubicBezTo>
                  <a:cubicBezTo>
                    <a:pt x="244" y="19"/>
                    <a:pt x="242" y="20"/>
                    <a:pt x="243" y="20"/>
                  </a:cubicBezTo>
                  <a:cubicBezTo>
                    <a:pt x="243" y="21"/>
                    <a:pt x="242" y="20"/>
                    <a:pt x="243" y="20"/>
                  </a:cubicBezTo>
                  <a:cubicBezTo>
                    <a:pt x="244" y="20"/>
                    <a:pt x="245" y="20"/>
                    <a:pt x="245" y="20"/>
                  </a:cubicBezTo>
                  <a:cubicBezTo>
                    <a:pt x="244" y="21"/>
                    <a:pt x="243" y="22"/>
                    <a:pt x="243" y="22"/>
                  </a:cubicBezTo>
                  <a:cubicBezTo>
                    <a:pt x="244" y="22"/>
                    <a:pt x="246" y="23"/>
                    <a:pt x="245" y="23"/>
                  </a:cubicBezTo>
                  <a:cubicBezTo>
                    <a:pt x="245" y="23"/>
                    <a:pt x="242" y="23"/>
                    <a:pt x="242" y="24"/>
                  </a:cubicBezTo>
                  <a:cubicBezTo>
                    <a:pt x="242" y="25"/>
                    <a:pt x="242" y="27"/>
                    <a:pt x="241" y="26"/>
                  </a:cubicBezTo>
                  <a:cubicBezTo>
                    <a:pt x="240" y="26"/>
                    <a:pt x="236" y="24"/>
                    <a:pt x="235" y="23"/>
                  </a:cubicBezTo>
                  <a:cubicBezTo>
                    <a:pt x="235" y="22"/>
                    <a:pt x="233" y="18"/>
                    <a:pt x="232" y="18"/>
                  </a:cubicBezTo>
                  <a:cubicBezTo>
                    <a:pt x="231" y="17"/>
                    <a:pt x="227" y="13"/>
                    <a:pt x="226" y="13"/>
                  </a:cubicBezTo>
                  <a:cubicBezTo>
                    <a:pt x="225" y="13"/>
                    <a:pt x="225" y="14"/>
                    <a:pt x="226" y="15"/>
                  </a:cubicBezTo>
                  <a:cubicBezTo>
                    <a:pt x="228" y="16"/>
                    <a:pt x="229" y="17"/>
                    <a:pt x="230" y="18"/>
                  </a:cubicBezTo>
                  <a:cubicBezTo>
                    <a:pt x="230" y="18"/>
                    <a:pt x="228" y="18"/>
                    <a:pt x="227" y="18"/>
                  </a:cubicBezTo>
                  <a:cubicBezTo>
                    <a:pt x="227" y="18"/>
                    <a:pt x="225" y="18"/>
                    <a:pt x="225" y="19"/>
                  </a:cubicBezTo>
                  <a:cubicBezTo>
                    <a:pt x="225" y="20"/>
                    <a:pt x="225" y="21"/>
                    <a:pt x="224" y="21"/>
                  </a:cubicBezTo>
                  <a:cubicBezTo>
                    <a:pt x="223" y="21"/>
                    <a:pt x="221" y="23"/>
                    <a:pt x="221" y="23"/>
                  </a:cubicBezTo>
                  <a:cubicBezTo>
                    <a:pt x="220" y="23"/>
                    <a:pt x="222" y="21"/>
                    <a:pt x="221" y="21"/>
                  </a:cubicBezTo>
                  <a:cubicBezTo>
                    <a:pt x="220" y="22"/>
                    <a:pt x="217" y="22"/>
                    <a:pt x="216" y="22"/>
                  </a:cubicBezTo>
                  <a:cubicBezTo>
                    <a:pt x="215" y="23"/>
                    <a:pt x="213" y="26"/>
                    <a:pt x="212" y="27"/>
                  </a:cubicBezTo>
                  <a:cubicBezTo>
                    <a:pt x="211" y="27"/>
                    <a:pt x="210" y="28"/>
                    <a:pt x="210" y="27"/>
                  </a:cubicBezTo>
                  <a:cubicBezTo>
                    <a:pt x="210" y="27"/>
                    <a:pt x="210" y="26"/>
                    <a:pt x="210" y="26"/>
                  </a:cubicBezTo>
                  <a:cubicBezTo>
                    <a:pt x="209" y="25"/>
                    <a:pt x="209" y="25"/>
                    <a:pt x="209" y="26"/>
                  </a:cubicBezTo>
                  <a:cubicBezTo>
                    <a:pt x="208" y="26"/>
                    <a:pt x="205" y="26"/>
                    <a:pt x="205" y="26"/>
                  </a:cubicBezTo>
                  <a:cubicBezTo>
                    <a:pt x="204" y="27"/>
                    <a:pt x="204" y="28"/>
                    <a:pt x="203" y="28"/>
                  </a:cubicBezTo>
                  <a:cubicBezTo>
                    <a:pt x="202" y="28"/>
                    <a:pt x="201" y="30"/>
                    <a:pt x="200" y="30"/>
                  </a:cubicBezTo>
                  <a:cubicBezTo>
                    <a:pt x="199" y="31"/>
                    <a:pt x="201" y="31"/>
                    <a:pt x="201" y="32"/>
                  </a:cubicBezTo>
                  <a:cubicBezTo>
                    <a:pt x="201" y="32"/>
                    <a:pt x="199" y="33"/>
                    <a:pt x="198" y="33"/>
                  </a:cubicBezTo>
                  <a:cubicBezTo>
                    <a:pt x="197" y="33"/>
                    <a:pt x="195" y="32"/>
                    <a:pt x="196" y="31"/>
                  </a:cubicBezTo>
                  <a:cubicBezTo>
                    <a:pt x="197" y="30"/>
                    <a:pt x="199" y="30"/>
                    <a:pt x="199" y="29"/>
                  </a:cubicBezTo>
                  <a:cubicBezTo>
                    <a:pt x="200" y="28"/>
                    <a:pt x="201" y="28"/>
                    <a:pt x="202" y="27"/>
                  </a:cubicBezTo>
                  <a:cubicBezTo>
                    <a:pt x="203" y="26"/>
                    <a:pt x="204" y="24"/>
                    <a:pt x="206" y="24"/>
                  </a:cubicBezTo>
                  <a:cubicBezTo>
                    <a:pt x="207" y="24"/>
                    <a:pt x="209" y="24"/>
                    <a:pt x="209" y="24"/>
                  </a:cubicBezTo>
                  <a:cubicBezTo>
                    <a:pt x="209" y="25"/>
                    <a:pt x="209" y="25"/>
                    <a:pt x="210" y="24"/>
                  </a:cubicBezTo>
                  <a:cubicBezTo>
                    <a:pt x="211" y="23"/>
                    <a:pt x="214" y="21"/>
                    <a:pt x="215" y="21"/>
                  </a:cubicBezTo>
                  <a:cubicBezTo>
                    <a:pt x="217" y="20"/>
                    <a:pt x="218" y="20"/>
                    <a:pt x="218" y="20"/>
                  </a:cubicBezTo>
                  <a:cubicBezTo>
                    <a:pt x="219" y="19"/>
                    <a:pt x="219" y="18"/>
                    <a:pt x="218" y="18"/>
                  </a:cubicBezTo>
                  <a:cubicBezTo>
                    <a:pt x="217" y="18"/>
                    <a:pt x="216" y="18"/>
                    <a:pt x="214" y="18"/>
                  </a:cubicBezTo>
                  <a:cubicBezTo>
                    <a:pt x="213" y="18"/>
                    <a:pt x="211" y="19"/>
                    <a:pt x="210" y="20"/>
                  </a:cubicBezTo>
                  <a:cubicBezTo>
                    <a:pt x="209" y="20"/>
                    <a:pt x="209" y="21"/>
                    <a:pt x="207" y="21"/>
                  </a:cubicBezTo>
                  <a:cubicBezTo>
                    <a:pt x="206" y="21"/>
                    <a:pt x="204" y="22"/>
                    <a:pt x="203" y="22"/>
                  </a:cubicBezTo>
                  <a:cubicBezTo>
                    <a:pt x="202" y="22"/>
                    <a:pt x="200" y="23"/>
                    <a:pt x="199" y="24"/>
                  </a:cubicBezTo>
                  <a:cubicBezTo>
                    <a:pt x="198" y="25"/>
                    <a:pt x="196" y="26"/>
                    <a:pt x="195" y="26"/>
                  </a:cubicBezTo>
                  <a:cubicBezTo>
                    <a:pt x="194" y="27"/>
                    <a:pt x="192" y="28"/>
                    <a:pt x="193" y="27"/>
                  </a:cubicBezTo>
                  <a:cubicBezTo>
                    <a:pt x="194" y="26"/>
                    <a:pt x="195" y="25"/>
                    <a:pt x="194" y="25"/>
                  </a:cubicBezTo>
                  <a:cubicBezTo>
                    <a:pt x="193" y="25"/>
                    <a:pt x="191" y="24"/>
                    <a:pt x="191" y="23"/>
                  </a:cubicBezTo>
                  <a:cubicBezTo>
                    <a:pt x="191" y="23"/>
                    <a:pt x="190" y="24"/>
                    <a:pt x="190" y="25"/>
                  </a:cubicBezTo>
                  <a:cubicBezTo>
                    <a:pt x="190" y="25"/>
                    <a:pt x="189" y="25"/>
                    <a:pt x="187" y="26"/>
                  </a:cubicBezTo>
                  <a:cubicBezTo>
                    <a:pt x="185" y="26"/>
                    <a:pt x="185" y="26"/>
                    <a:pt x="184" y="27"/>
                  </a:cubicBezTo>
                  <a:cubicBezTo>
                    <a:pt x="183" y="27"/>
                    <a:pt x="181" y="28"/>
                    <a:pt x="182" y="28"/>
                  </a:cubicBezTo>
                  <a:cubicBezTo>
                    <a:pt x="182" y="29"/>
                    <a:pt x="183" y="29"/>
                    <a:pt x="183" y="29"/>
                  </a:cubicBezTo>
                  <a:cubicBezTo>
                    <a:pt x="183" y="30"/>
                    <a:pt x="182" y="31"/>
                    <a:pt x="183" y="31"/>
                  </a:cubicBezTo>
                  <a:cubicBezTo>
                    <a:pt x="185" y="31"/>
                    <a:pt x="187" y="31"/>
                    <a:pt x="188" y="30"/>
                  </a:cubicBezTo>
                  <a:cubicBezTo>
                    <a:pt x="189" y="29"/>
                    <a:pt x="192" y="27"/>
                    <a:pt x="192" y="28"/>
                  </a:cubicBezTo>
                  <a:cubicBezTo>
                    <a:pt x="191" y="28"/>
                    <a:pt x="189" y="30"/>
                    <a:pt x="189" y="30"/>
                  </a:cubicBezTo>
                  <a:cubicBezTo>
                    <a:pt x="189" y="31"/>
                    <a:pt x="192" y="34"/>
                    <a:pt x="191" y="33"/>
                  </a:cubicBezTo>
                  <a:cubicBezTo>
                    <a:pt x="190" y="32"/>
                    <a:pt x="191" y="32"/>
                    <a:pt x="188" y="31"/>
                  </a:cubicBezTo>
                  <a:cubicBezTo>
                    <a:pt x="186" y="31"/>
                    <a:pt x="185" y="32"/>
                    <a:pt x="185" y="33"/>
                  </a:cubicBezTo>
                  <a:cubicBezTo>
                    <a:pt x="184" y="33"/>
                    <a:pt x="182" y="32"/>
                    <a:pt x="181" y="32"/>
                  </a:cubicBezTo>
                  <a:cubicBezTo>
                    <a:pt x="180" y="31"/>
                    <a:pt x="176" y="32"/>
                    <a:pt x="174" y="31"/>
                  </a:cubicBezTo>
                  <a:cubicBezTo>
                    <a:pt x="172" y="30"/>
                    <a:pt x="166" y="27"/>
                    <a:pt x="165" y="26"/>
                  </a:cubicBezTo>
                  <a:cubicBezTo>
                    <a:pt x="164" y="25"/>
                    <a:pt x="163" y="24"/>
                    <a:pt x="164" y="24"/>
                  </a:cubicBezTo>
                  <a:cubicBezTo>
                    <a:pt x="165" y="24"/>
                    <a:pt x="164" y="24"/>
                    <a:pt x="163" y="24"/>
                  </a:cubicBezTo>
                  <a:cubicBezTo>
                    <a:pt x="162" y="24"/>
                    <a:pt x="156" y="25"/>
                    <a:pt x="153" y="24"/>
                  </a:cubicBezTo>
                  <a:cubicBezTo>
                    <a:pt x="153" y="24"/>
                    <a:pt x="152" y="24"/>
                    <a:pt x="152" y="24"/>
                  </a:cubicBezTo>
                  <a:cubicBezTo>
                    <a:pt x="150" y="23"/>
                    <a:pt x="146" y="21"/>
                    <a:pt x="144" y="20"/>
                  </a:cubicBezTo>
                  <a:cubicBezTo>
                    <a:pt x="141" y="19"/>
                    <a:pt x="134" y="20"/>
                    <a:pt x="131" y="20"/>
                  </a:cubicBezTo>
                  <a:cubicBezTo>
                    <a:pt x="129" y="20"/>
                    <a:pt x="125" y="19"/>
                    <a:pt x="121" y="18"/>
                  </a:cubicBezTo>
                  <a:cubicBezTo>
                    <a:pt x="116" y="18"/>
                    <a:pt x="111" y="17"/>
                    <a:pt x="108" y="16"/>
                  </a:cubicBezTo>
                  <a:cubicBezTo>
                    <a:pt x="105" y="15"/>
                    <a:pt x="101" y="15"/>
                    <a:pt x="99" y="16"/>
                  </a:cubicBezTo>
                  <a:cubicBezTo>
                    <a:pt x="97" y="16"/>
                    <a:pt x="95" y="16"/>
                    <a:pt x="94" y="16"/>
                  </a:cubicBezTo>
                  <a:cubicBezTo>
                    <a:pt x="93" y="16"/>
                    <a:pt x="91" y="15"/>
                    <a:pt x="90" y="15"/>
                  </a:cubicBezTo>
                  <a:cubicBezTo>
                    <a:pt x="88" y="15"/>
                    <a:pt x="86" y="15"/>
                    <a:pt x="87" y="14"/>
                  </a:cubicBezTo>
                  <a:cubicBezTo>
                    <a:pt x="88" y="13"/>
                    <a:pt x="88" y="12"/>
                    <a:pt x="88" y="12"/>
                  </a:cubicBezTo>
                  <a:cubicBezTo>
                    <a:pt x="88" y="11"/>
                    <a:pt x="84" y="11"/>
                    <a:pt x="84" y="11"/>
                  </a:cubicBezTo>
                  <a:cubicBezTo>
                    <a:pt x="83" y="11"/>
                    <a:pt x="82" y="11"/>
                    <a:pt x="80" y="11"/>
                  </a:cubicBezTo>
                  <a:cubicBezTo>
                    <a:pt x="78" y="12"/>
                    <a:pt x="75" y="13"/>
                    <a:pt x="75" y="11"/>
                  </a:cubicBezTo>
                  <a:cubicBezTo>
                    <a:pt x="75" y="10"/>
                    <a:pt x="75" y="9"/>
                    <a:pt x="74" y="9"/>
                  </a:cubicBezTo>
                  <a:cubicBezTo>
                    <a:pt x="73" y="9"/>
                    <a:pt x="72" y="9"/>
                    <a:pt x="71" y="10"/>
                  </a:cubicBezTo>
                  <a:cubicBezTo>
                    <a:pt x="70" y="11"/>
                    <a:pt x="70" y="12"/>
                    <a:pt x="69" y="12"/>
                  </a:cubicBezTo>
                  <a:cubicBezTo>
                    <a:pt x="68" y="11"/>
                    <a:pt x="66" y="10"/>
                    <a:pt x="67" y="10"/>
                  </a:cubicBezTo>
                  <a:cubicBezTo>
                    <a:pt x="68" y="9"/>
                    <a:pt x="70" y="9"/>
                    <a:pt x="70" y="9"/>
                  </a:cubicBezTo>
                  <a:cubicBezTo>
                    <a:pt x="69" y="8"/>
                    <a:pt x="68" y="8"/>
                    <a:pt x="64" y="7"/>
                  </a:cubicBezTo>
                  <a:cubicBezTo>
                    <a:pt x="61" y="6"/>
                    <a:pt x="61" y="11"/>
                    <a:pt x="58" y="12"/>
                  </a:cubicBezTo>
                  <a:cubicBezTo>
                    <a:pt x="54" y="13"/>
                    <a:pt x="51" y="11"/>
                    <a:pt x="48" y="12"/>
                  </a:cubicBezTo>
                  <a:cubicBezTo>
                    <a:pt x="45" y="13"/>
                    <a:pt x="44" y="14"/>
                    <a:pt x="45" y="14"/>
                  </a:cubicBezTo>
                  <a:cubicBezTo>
                    <a:pt x="46" y="15"/>
                    <a:pt x="47" y="15"/>
                    <a:pt x="47" y="16"/>
                  </a:cubicBezTo>
                  <a:cubicBezTo>
                    <a:pt x="46" y="16"/>
                    <a:pt x="45" y="15"/>
                    <a:pt x="45" y="15"/>
                  </a:cubicBezTo>
                  <a:cubicBezTo>
                    <a:pt x="44" y="16"/>
                    <a:pt x="46" y="18"/>
                    <a:pt x="45" y="18"/>
                  </a:cubicBezTo>
                  <a:cubicBezTo>
                    <a:pt x="44" y="18"/>
                    <a:pt x="44" y="14"/>
                    <a:pt x="43" y="15"/>
                  </a:cubicBezTo>
                  <a:cubicBezTo>
                    <a:pt x="42" y="15"/>
                    <a:pt x="40" y="18"/>
                    <a:pt x="38" y="18"/>
                  </a:cubicBezTo>
                  <a:cubicBezTo>
                    <a:pt x="36" y="18"/>
                    <a:pt x="34" y="17"/>
                    <a:pt x="32" y="19"/>
                  </a:cubicBezTo>
                  <a:cubicBezTo>
                    <a:pt x="30" y="21"/>
                    <a:pt x="28" y="22"/>
                    <a:pt x="27" y="24"/>
                  </a:cubicBezTo>
                  <a:cubicBezTo>
                    <a:pt x="26" y="26"/>
                    <a:pt x="27" y="28"/>
                    <a:pt x="24" y="30"/>
                  </a:cubicBezTo>
                  <a:cubicBezTo>
                    <a:pt x="21" y="31"/>
                    <a:pt x="20" y="32"/>
                    <a:pt x="19" y="32"/>
                  </a:cubicBezTo>
                  <a:cubicBezTo>
                    <a:pt x="18" y="32"/>
                    <a:pt x="12" y="32"/>
                    <a:pt x="11" y="32"/>
                  </a:cubicBezTo>
                  <a:cubicBezTo>
                    <a:pt x="10" y="32"/>
                    <a:pt x="10" y="34"/>
                    <a:pt x="10" y="35"/>
                  </a:cubicBezTo>
                  <a:cubicBezTo>
                    <a:pt x="9" y="36"/>
                    <a:pt x="7" y="37"/>
                    <a:pt x="8" y="37"/>
                  </a:cubicBezTo>
                  <a:cubicBezTo>
                    <a:pt x="8" y="37"/>
                    <a:pt x="10" y="38"/>
                    <a:pt x="11" y="39"/>
                  </a:cubicBezTo>
                  <a:cubicBezTo>
                    <a:pt x="12" y="39"/>
                    <a:pt x="13" y="39"/>
                    <a:pt x="14" y="40"/>
                  </a:cubicBezTo>
                  <a:cubicBezTo>
                    <a:pt x="16" y="41"/>
                    <a:pt x="23" y="45"/>
                    <a:pt x="23" y="47"/>
                  </a:cubicBezTo>
                  <a:cubicBezTo>
                    <a:pt x="24" y="48"/>
                    <a:pt x="24" y="49"/>
                    <a:pt x="25" y="49"/>
                  </a:cubicBezTo>
                  <a:cubicBezTo>
                    <a:pt x="26" y="50"/>
                    <a:pt x="29" y="51"/>
                    <a:pt x="30" y="50"/>
                  </a:cubicBezTo>
                  <a:cubicBezTo>
                    <a:pt x="31" y="49"/>
                    <a:pt x="31" y="49"/>
                    <a:pt x="32" y="49"/>
                  </a:cubicBezTo>
                  <a:cubicBezTo>
                    <a:pt x="32" y="50"/>
                    <a:pt x="35" y="49"/>
                    <a:pt x="35" y="50"/>
                  </a:cubicBezTo>
                  <a:cubicBezTo>
                    <a:pt x="36" y="51"/>
                    <a:pt x="35" y="53"/>
                    <a:pt x="34" y="52"/>
                  </a:cubicBezTo>
                  <a:cubicBezTo>
                    <a:pt x="33" y="52"/>
                    <a:pt x="31" y="51"/>
                    <a:pt x="31" y="52"/>
                  </a:cubicBezTo>
                  <a:cubicBezTo>
                    <a:pt x="30" y="52"/>
                    <a:pt x="31" y="52"/>
                    <a:pt x="32" y="53"/>
                  </a:cubicBezTo>
                  <a:cubicBezTo>
                    <a:pt x="33" y="54"/>
                    <a:pt x="34" y="56"/>
                    <a:pt x="35" y="56"/>
                  </a:cubicBezTo>
                  <a:cubicBezTo>
                    <a:pt x="36" y="56"/>
                    <a:pt x="37" y="55"/>
                    <a:pt x="38" y="54"/>
                  </a:cubicBezTo>
                  <a:cubicBezTo>
                    <a:pt x="39" y="53"/>
                    <a:pt x="41" y="54"/>
                    <a:pt x="43" y="54"/>
                  </a:cubicBezTo>
                  <a:cubicBezTo>
                    <a:pt x="44" y="54"/>
                    <a:pt x="44" y="56"/>
                    <a:pt x="42" y="56"/>
                  </a:cubicBezTo>
                  <a:cubicBezTo>
                    <a:pt x="40" y="56"/>
                    <a:pt x="38" y="56"/>
                    <a:pt x="39" y="57"/>
                  </a:cubicBezTo>
                  <a:cubicBezTo>
                    <a:pt x="39" y="58"/>
                    <a:pt x="39" y="58"/>
                    <a:pt x="38" y="58"/>
                  </a:cubicBezTo>
                  <a:cubicBezTo>
                    <a:pt x="37" y="57"/>
                    <a:pt x="36" y="58"/>
                    <a:pt x="35" y="59"/>
                  </a:cubicBezTo>
                  <a:cubicBezTo>
                    <a:pt x="34" y="60"/>
                    <a:pt x="24" y="60"/>
                    <a:pt x="23" y="59"/>
                  </a:cubicBezTo>
                  <a:cubicBezTo>
                    <a:pt x="22" y="58"/>
                    <a:pt x="22" y="57"/>
                    <a:pt x="23" y="56"/>
                  </a:cubicBezTo>
                  <a:cubicBezTo>
                    <a:pt x="24" y="55"/>
                    <a:pt x="24" y="55"/>
                    <a:pt x="23" y="55"/>
                  </a:cubicBezTo>
                  <a:cubicBezTo>
                    <a:pt x="21" y="55"/>
                    <a:pt x="15" y="56"/>
                    <a:pt x="14" y="56"/>
                  </a:cubicBezTo>
                  <a:cubicBezTo>
                    <a:pt x="13" y="57"/>
                    <a:pt x="12" y="57"/>
                    <a:pt x="13" y="58"/>
                  </a:cubicBezTo>
                  <a:cubicBezTo>
                    <a:pt x="14" y="58"/>
                    <a:pt x="13" y="59"/>
                    <a:pt x="12" y="59"/>
                  </a:cubicBezTo>
                  <a:cubicBezTo>
                    <a:pt x="10" y="58"/>
                    <a:pt x="8" y="58"/>
                    <a:pt x="7" y="59"/>
                  </a:cubicBezTo>
                  <a:cubicBezTo>
                    <a:pt x="5" y="60"/>
                    <a:pt x="6" y="61"/>
                    <a:pt x="4" y="61"/>
                  </a:cubicBezTo>
                  <a:cubicBezTo>
                    <a:pt x="3" y="61"/>
                    <a:pt x="2" y="63"/>
                    <a:pt x="1" y="63"/>
                  </a:cubicBezTo>
                  <a:cubicBezTo>
                    <a:pt x="0" y="64"/>
                    <a:pt x="0" y="64"/>
                    <a:pt x="1" y="65"/>
                  </a:cubicBezTo>
                  <a:cubicBezTo>
                    <a:pt x="3" y="65"/>
                    <a:pt x="6" y="66"/>
                    <a:pt x="8" y="66"/>
                  </a:cubicBezTo>
                  <a:cubicBezTo>
                    <a:pt x="9" y="66"/>
                    <a:pt x="10" y="67"/>
                    <a:pt x="9" y="67"/>
                  </a:cubicBezTo>
                  <a:cubicBezTo>
                    <a:pt x="7" y="68"/>
                    <a:pt x="5" y="69"/>
                    <a:pt x="7" y="69"/>
                  </a:cubicBezTo>
                  <a:cubicBezTo>
                    <a:pt x="8" y="70"/>
                    <a:pt x="8" y="72"/>
                    <a:pt x="9" y="72"/>
                  </a:cubicBezTo>
                  <a:cubicBezTo>
                    <a:pt x="9" y="73"/>
                    <a:pt x="12" y="73"/>
                    <a:pt x="14" y="74"/>
                  </a:cubicBezTo>
                  <a:cubicBezTo>
                    <a:pt x="16" y="74"/>
                    <a:pt x="17" y="73"/>
                    <a:pt x="21" y="73"/>
                  </a:cubicBezTo>
                  <a:cubicBezTo>
                    <a:pt x="24" y="73"/>
                    <a:pt x="25" y="74"/>
                    <a:pt x="26" y="73"/>
                  </a:cubicBezTo>
                  <a:cubicBezTo>
                    <a:pt x="26" y="73"/>
                    <a:pt x="26" y="73"/>
                    <a:pt x="27" y="73"/>
                  </a:cubicBezTo>
                  <a:cubicBezTo>
                    <a:pt x="28" y="73"/>
                    <a:pt x="29" y="75"/>
                    <a:pt x="29" y="75"/>
                  </a:cubicBezTo>
                  <a:cubicBezTo>
                    <a:pt x="30" y="75"/>
                    <a:pt x="31" y="73"/>
                    <a:pt x="32" y="72"/>
                  </a:cubicBezTo>
                  <a:cubicBezTo>
                    <a:pt x="34" y="72"/>
                    <a:pt x="36" y="71"/>
                    <a:pt x="37" y="71"/>
                  </a:cubicBezTo>
                  <a:cubicBezTo>
                    <a:pt x="37" y="71"/>
                    <a:pt x="38" y="70"/>
                    <a:pt x="38" y="70"/>
                  </a:cubicBezTo>
                  <a:cubicBezTo>
                    <a:pt x="39" y="70"/>
                    <a:pt x="40" y="71"/>
                    <a:pt x="40" y="72"/>
                  </a:cubicBezTo>
                  <a:cubicBezTo>
                    <a:pt x="40" y="72"/>
                    <a:pt x="39" y="74"/>
                    <a:pt x="38" y="74"/>
                  </a:cubicBezTo>
                  <a:cubicBezTo>
                    <a:pt x="37" y="74"/>
                    <a:pt x="39" y="76"/>
                    <a:pt x="39" y="77"/>
                  </a:cubicBezTo>
                  <a:cubicBezTo>
                    <a:pt x="40" y="78"/>
                    <a:pt x="41" y="79"/>
                    <a:pt x="40" y="80"/>
                  </a:cubicBezTo>
                  <a:cubicBezTo>
                    <a:pt x="40" y="81"/>
                    <a:pt x="38" y="83"/>
                    <a:pt x="36" y="83"/>
                  </a:cubicBezTo>
                  <a:cubicBezTo>
                    <a:pt x="33" y="83"/>
                    <a:pt x="32" y="82"/>
                    <a:pt x="32" y="83"/>
                  </a:cubicBezTo>
                  <a:cubicBezTo>
                    <a:pt x="31" y="83"/>
                    <a:pt x="29" y="86"/>
                    <a:pt x="28" y="87"/>
                  </a:cubicBezTo>
                  <a:cubicBezTo>
                    <a:pt x="26" y="87"/>
                    <a:pt x="24" y="86"/>
                    <a:pt x="23" y="86"/>
                  </a:cubicBezTo>
                  <a:cubicBezTo>
                    <a:pt x="22" y="85"/>
                    <a:pt x="21" y="85"/>
                    <a:pt x="20" y="86"/>
                  </a:cubicBezTo>
                  <a:cubicBezTo>
                    <a:pt x="19" y="87"/>
                    <a:pt x="21" y="87"/>
                    <a:pt x="20" y="87"/>
                  </a:cubicBezTo>
                  <a:cubicBezTo>
                    <a:pt x="19" y="88"/>
                    <a:pt x="18" y="89"/>
                    <a:pt x="17" y="89"/>
                  </a:cubicBezTo>
                  <a:cubicBezTo>
                    <a:pt x="16" y="90"/>
                    <a:pt x="19" y="89"/>
                    <a:pt x="19" y="90"/>
                  </a:cubicBezTo>
                  <a:cubicBezTo>
                    <a:pt x="19" y="91"/>
                    <a:pt x="18" y="90"/>
                    <a:pt x="18" y="91"/>
                  </a:cubicBezTo>
                  <a:cubicBezTo>
                    <a:pt x="18" y="92"/>
                    <a:pt x="18" y="92"/>
                    <a:pt x="17" y="92"/>
                  </a:cubicBezTo>
                  <a:cubicBezTo>
                    <a:pt x="15" y="92"/>
                    <a:pt x="13" y="95"/>
                    <a:pt x="13" y="96"/>
                  </a:cubicBezTo>
                  <a:cubicBezTo>
                    <a:pt x="12" y="97"/>
                    <a:pt x="13" y="97"/>
                    <a:pt x="13" y="98"/>
                  </a:cubicBezTo>
                  <a:cubicBezTo>
                    <a:pt x="13" y="98"/>
                    <a:pt x="11" y="99"/>
                    <a:pt x="11" y="100"/>
                  </a:cubicBezTo>
                  <a:cubicBezTo>
                    <a:pt x="11" y="100"/>
                    <a:pt x="12" y="103"/>
                    <a:pt x="13" y="104"/>
                  </a:cubicBezTo>
                  <a:cubicBezTo>
                    <a:pt x="14" y="105"/>
                    <a:pt x="15" y="101"/>
                    <a:pt x="16" y="100"/>
                  </a:cubicBezTo>
                  <a:cubicBezTo>
                    <a:pt x="17" y="100"/>
                    <a:pt x="19" y="99"/>
                    <a:pt x="17" y="101"/>
                  </a:cubicBezTo>
                  <a:cubicBezTo>
                    <a:pt x="15" y="103"/>
                    <a:pt x="15" y="103"/>
                    <a:pt x="16" y="104"/>
                  </a:cubicBezTo>
                  <a:cubicBezTo>
                    <a:pt x="18" y="106"/>
                    <a:pt x="20" y="107"/>
                    <a:pt x="20" y="107"/>
                  </a:cubicBezTo>
                  <a:cubicBezTo>
                    <a:pt x="21" y="107"/>
                    <a:pt x="24" y="104"/>
                    <a:pt x="24" y="105"/>
                  </a:cubicBezTo>
                  <a:cubicBezTo>
                    <a:pt x="24" y="105"/>
                    <a:pt x="23" y="107"/>
                    <a:pt x="24" y="107"/>
                  </a:cubicBezTo>
                  <a:cubicBezTo>
                    <a:pt x="24" y="107"/>
                    <a:pt x="26" y="108"/>
                    <a:pt x="25" y="108"/>
                  </a:cubicBezTo>
                  <a:cubicBezTo>
                    <a:pt x="25" y="108"/>
                    <a:pt x="23" y="109"/>
                    <a:pt x="22" y="108"/>
                  </a:cubicBezTo>
                  <a:cubicBezTo>
                    <a:pt x="22" y="108"/>
                    <a:pt x="22" y="108"/>
                    <a:pt x="21" y="108"/>
                  </a:cubicBezTo>
                  <a:cubicBezTo>
                    <a:pt x="19" y="109"/>
                    <a:pt x="18" y="105"/>
                    <a:pt x="17" y="106"/>
                  </a:cubicBezTo>
                  <a:cubicBezTo>
                    <a:pt x="16" y="107"/>
                    <a:pt x="15" y="109"/>
                    <a:pt x="15" y="110"/>
                  </a:cubicBezTo>
                  <a:cubicBezTo>
                    <a:pt x="16" y="110"/>
                    <a:pt x="17" y="110"/>
                    <a:pt x="18" y="111"/>
                  </a:cubicBezTo>
                  <a:cubicBezTo>
                    <a:pt x="19" y="112"/>
                    <a:pt x="21" y="115"/>
                    <a:pt x="22" y="115"/>
                  </a:cubicBezTo>
                  <a:cubicBezTo>
                    <a:pt x="23" y="116"/>
                    <a:pt x="26" y="115"/>
                    <a:pt x="27" y="114"/>
                  </a:cubicBezTo>
                  <a:cubicBezTo>
                    <a:pt x="29" y="114"/>
                    <a:pt x="30" y="114"/>
                    <a:pt x="30" y="113"/>
                  </a:cubicBezTo>
                  <a:cubicBezTo>
                    <a:pt x="30" y="112"/>
                    <a:pt x="30" y="110"/>
                    <a:pt x="32" y="108"/>
                  </a:cubicBezTo>
                  <a:cubicBezTo>
                    <a:pt x="33" y="107"/>
                    <a:pt x="35" y="107"/>
                    <a:pt x="34" y="108"/>
                  </a:cubicBezTo>
                  <a:cubicBezTo>
                    <a:pt x="32" y="110"/>
                    <a:pt x="30" y="111"/>
                    <a:pt x="32" y="113"/>
                  </a:cubicBezTo>
                  <a:cubicBezTo>
                    <a:pt x="34" y="116"/>
                    <a:pt x="35" y="117"/>
                    <a:pt x="35" y="118"/>
                  </a:cubicBezTo>
                  <a:cubicBezTo>
                    <a:pt x="35" y="119"/>
                    <a:pt x="33" y="120"/>
                    <a:pt x="33" y="120"/>
                  </a:cubicBezTo>
                  <a:cubicBezTo>
                    <a:pt x="34" y="121"/>
                    <a:pt x="36" y="121"/>
                    <a:pt x="35" y="122"/>
                  </a:cubicBezTo>
                  <a:cubicBezTo>
                    <a:pt x="35" y="122"/>
                    <a:pt x="35" y="123"/>
                    <a:pt x="34" y="124"/>
                  </a:cubicBezTo>
                  <a:cubicBezTo>
                    <a:pt x="33" y="124"/>
                    <a:pt x="32" y="126"/>
                    <a:pt x="34" y="125"/>
                  </a:cubicBezTo>
                  <a:cubicBezTo>
                    <a:pt x="37" y="124"/>
                    <a:pt x="39" y="122"/>
                    <a:pt x="39" y="123"/>
                  </a:cubicBezTo>
                  <a:cubicBezTo>
                    <a:pt x="39" y="123"/>
                    <a:pt x="38" y="126"/>
                    <a:pt x="39" y="125"/>
                  </a:cubicBezTo>
                  <a:cubicBezTo>
                    <a:pt x="39" y="125"/>
                    <a:pt x="40" y="123"/>
                    <a:pt x="42" y="122"/>
                  </a:cubicBezTo>
                  <a:cubicBezTo>
                    <a:pt x="43" y="122"/>
                    <a:pt x="43" y="122"/>
                    <a:pt x="44" y="123"/>
                  </a:cubicBezTo>
                  <a:cubicBezTo>
                    <a:pt x="46" y="123"/>
                    <a:pt x="47" y="123"/>
                    <a:pt x="47" y="124"/>
                  </a:cubicBezTo>
                  <a:cubicBezTo>
                    <a:pt x="48" y="124"/>
                    <a:pt x="49" y="126"/>
                    <a:pt x="50" y="127"/>
                  </a:cubicBezTo>
                  <a:cubicBezTo>
                    <a:pt x="51" y="127"/>
                    <a:pt x="51" y="126"/>
                    <a:pt x="51" y="125"/>
                  </a:cubicBezTo>
                  <a:cubicBezTo>
                    <a:pt x="51" y="124"/>
                    <a:pt x="53" y="123"/>
                    <a:pt x="53" y="121"/>
                  </a:cubicBezTo>
                  <a:cubicBezTo>
                    <a:pt x="53" y="120"/>
                    <a:pt x="53" y="120"/>
                    <a:pt x="53" y="121"/>
                  </a:cubicBezTo>
                  <a:cubicBezTo>
                    <a:pt x="54" y="121"/>
                    <a:pt x="55" y="122"/>
                    <a:pt x="56" y="122"/>
                  </a:cubicBezTo>
                  <a:cubicBezTo>
                    <a:pt x="56" y="122"/>
                    <a:pt x="56" y="122"/>
                    <a:pt x="55" y="122"/>
                  </a:cubicBezTo>
                  <a:cubicBezTo>
                    <a:pt x="53" y="122"/>
                    <a:pt x="53" y="123"/>
                    <a:pt x="53" y="124"/>
                  </a:cubicBezTo>
                  <a:cubicBezTo>
                    <a:pt x="54" y="125"/>
                    <a:pt x="56" y="125"/>
                    <a:pt x="57" y="124"/>
                  </a:cubicBezTo>
                  <a:cubicBezTo>
                    <a:pt x="59" y="123"/>
                    <a:pt x="60" y="124"/>
                    <a:pt x="61" y="123"/>
                  </a:cubicBezTo>
                  <a:cubicBezTo>
                    <a:pt x="61" y="122"/>
                    <a:pt x="63" y="120"/>
                    <a:pt x="63" y="121"/>
                  </a:cubicBezTo>
                  <a:cubicBezTo>
                    <a:pt x="63" y="121"/>
                    <a:pt x="62" y="122"/>
                    <a:pt x="62" y="123"/>
                  </a:cubicBezTo>
                  <a:cubicBezTo>
                    <a:pt x="61" y="124"/>
                    <a:pt x="60" y="126"/>
                    <a:pt x="59" y="127"/>
                  </a:cubicBezTo>
                  <a:cubicBezTo>
                    <a:pt x="59" y="127"/>
                    <a:pt x="59" y="128"/>
                    <a:pt x="60" y="128"/>
                  </a:cubicBezTo>
                  <a:cubicBezTo>
                    <a:pt x="61" y="128"/>
                    <a:pt x="60" y="129"/>
                    <a:pt x="59" y="129"/>
                  </a:cubicBezTo>
                  <a:cubicBezTo>
                    <a:pt x="58" y="129"/>
                    <a:pt x="59" y="130"/>
                    <a:pt x="58" y="131"/>
                  </a:cubicBezTo>
                  <a:cubicBezTo>
                    <a:pt x="58" y="132"/>
                    <a:pt x="57" y="134"/>
                    <a:pt x="58" y="134"/>
                  </a:cubicBezTo>
                  <a:cubicBezTo>
                    <a:pt x="59" y="134"/>
                    <a:pt x="60" y="134"/>
                    <a:pt x="58" y="135"/>
                  </a:cubicBezTo>
                  <a:cubicBezTo>
                    <a:pt x="56" y="135"/>
                    <a:pt x="54" y="137"/>
                    <a:pt x="53" y="139"/>
                  </a:cubicBezTo>
                  <a:cubicBezTo>
                    <a:pt x="51" y="141"/>
                    <a:pt x="50" y="140"/>
                    <a:pt x="48" y="141"/>
                  </a:cubicBezTo>
                  <a:cubicBezTo>
                    <a:pt x="47" y="142"/>
                    <a:pt x="43" y="145"/>
                    <a:pt x="42" y="146"/>
                  </a:cubicBezTo>
                  <a:cubicBezTo>
                    <a:pt x="42" y="147"/>
                    <a:pt x="42" y="148"/>
                    <a:pt x="42" y="148"/>
                  </a:cubicBezTo>
                  <a:cubicBezTo>
                    <a:pt x="43" y="148"/>
                    <a:pt x="43" y="148"/>
                    <a:pt x="42" y="148"/>
                  </a:cubicBezTo>
                  <a:cubicBezTo>
                    <a:pt x="41" y="148"/>
                    <a:pt x="40" y="149"/>
                    <a:pt x="39" y="148"/>
                  </a:cubicBezTo>
                  <a:cubicBezTo>
                    <a:pt x="39" y="148"/>
                    <a:pt x="39" y="147"/>
                    <a:pt x="38" y="148"/>
                  </a:cubicBezTo>
                  <a:cubicBezTo>
                    <a:pt x="37" y="148"/>
                    <a:pt x="34" y="148"/>
                    <a:pt x="33" y="149"/>
                  </a:cubicBezTo>
                  <a:cubicBezTo>
                    <a:pt x="31" y="151"/>
                    <a:pt x="30" y="152"/>
                    <a:pt x="30" y="152"/>
                  </a:cubicBezTo>
                  <a:cubicBezTo>
                    <a:pt x="30" y="153"/>
                    <a:pt x="30" y="155"/>
                    <a:pt x="32" y="154"/>
                  </a:cubicBezTo>
                  <a:cubicBezTo>
                    <a:pt x="34" y="153"/>
                    <a:pt x="35" y="150"/>
                    <a:pt x="36" y="150"/>
                  </a:cubicBezTo>
                  <a:cubicBezTo>
                    <a:pt x="37" y="150"/>
                    <a:pt x="38" y="150"/>
                    <a:pt x="37" y="150"/>
                  </a:cubicBezTo>
                  <a:cubicBezTo>
                    <a:pt x="37" y="150"/>
                    <a:pt x="36" y="152"/>
                    <a:pt x="37" y="152"/>
                  </a:cubicBezTo>
                  <a:cubicBezTo>
                    <a:pt x="38" y="152"/>
                    <a:pt x="39" y="150"/>
                    <a:pt x="39" y="151"/>
                  </a:cubicBezTo>
                  <a:cubicBezTo>
                    <a:pt x="40" y="151"/>
                    <a:pt x="40" y="152"/>
                    <a:pt x="40" y="152"/>
                  </a:cubicBezTo>
                  <a:cubicBezTo>
                    <a:pt x="41" y="152"/>
                    <a:pt x="43" y="152"/>
                    <a:pt x="43" y="151"/>
                  </a:cubicBezTo>
                  <a:cubicBezTo>
                    <a:pt x="42" y="150"/>
                    <a:pt x="43" y="150"/>
                    <a:pt x="44" y="149"/>
                  </a:cubicBezTo>
                  <a:cubicBezTo>
                    <a:pt x="44" y="149"/>
                    <a:pt x="45" y="149"/>
                    <a:pt x="46" y="149"/>
                  </a:cubicBezTo>
                  <a:cubicBezTo>
                    <a:pt x="47" y="149"/>
                    <a:pt x="47" y="148"/>
                    <a:pt x="48" y="148"/>
                  </a:cubicBezTo>
                  <a:cubicBezTo>
                    <a:pt x="49" y="147"/>
                    <a:pt x="55" y="146"/>
                    <a:pt x="54" y="145"/>
                  </a:cubicBezTo>
                  <a:cubicBezTo>
                    <a:pt x="54" y="145"/>
                    <a:pt x="53" y="144"/>
                    <a:pt x="54" y="143"/>
                  </a:cubicBezTo>
                  <a:cubicBezTo>
                    <a:pt x="55" y="142"/>
                    <a:pt x="65" y="138"/>
                    <a:pt x="65" y="137"/>
                  </a:cubicBezTo>
                  <a:cubicBezTo>
                    <a:pt x="65" y="137"/>
                    <a:pt x="63" y="136"/>
                    <a:pt x="65" y="136"/>
                  </a:cubicBezTo>
                  <a:cubicBezTo>
                    <a:pt x="66" y="135"/>
                    <a:pt x="68" y="134"/>
                    <a:pt x="70" y="133"/>
                  </a:cubicBezTo>
                  <a:cubicBezTo>
                    <a:pt x="71" y="132"/>
                    <a:pt x="75" y="129"/>
                    <a:pt x="76" y="129"/>
                  </a:cubicBezTo>
                  <a:cubicBezTo>
                    <a:pt x="77" y="129"/>
                    <a:pt x="78" y="129"/>
                    <a:pt x="78" y="127"/>
                  </a:cubicBezTo>
                  <a:cubicBezTo>
                    <a:pt x="78" y="125"/>
                    <a:pt x="81" y="126"/>
                    <a:pt x="82" y="124"/>
                  </a:cubicBezTo>
                  <a:cubicBezTo>
                    <a:pt x="83" y="123"/>
                    <a:pt x="80" y="122"/>
                    <a:pt x="79" y="121"/>
                  </a:cubicBezTo>
                  <a:cubicBezTo>
                    <a:pt x="77" y="121"/>
                    <a:pt x="78" y="119"/>
                    <a:pt x="79" y="118"/>
                  </a:cubicBezTo>
                  <a:cubicBezTo>
                    <a:pt x="81" y="117"/>
                    <a:pt x="83" y="116"/>
                    <a:pt x="84" y="115"/>
                  </a:cubicBezTo>
                  <a:cubicBezTo>
                    <a:pt x="85" y="114"/>
                    <a:pt x="87" y="113"/>
                    <a:pt x="85" y="111"/>
                  </a:cubicBezTo>
                  <a:cubicBezTo>
                    <a:pt x="83" y="110"/>
                    <a:pt x="85" y="111"/>
                    <a:pt x="86" y="111"/>
                  </a:cubicBezTo>
                  <a:cubicBezTo>
                    <a:pt x="86" y="112"/>
                    <a:pt x="88" y="111"/>
                    <a:pt x="89" y="110"/>
                  </a:cubicBezTo>
                  <a:cubicBezTo>
                    <a:pt x="90" y="108"/>
                    <a:pt x="91" y="107"/>
                    <a:pt x="93" y="106"/>
                  </a:cubicBezTo>
                  <a:cubicBezTo>
                    <a:pt x="94" y="105"/>
                    <a:pt x="97" y="102"/>
                    <a:pt x="98" y="102"/>
                  </a:cubicBezTo>
                  <a:cubicBezTo>
                    <a:pt x="99" y="102"/>
                    <a:pt x="101" y="103"/>
                    <a:pt x="102" y="103"/>
                  </a:cubicBezTo>
                  <a:cubicBezTo>
                    <a:pt x="104" y="103"/>
                    <a:pt x="104" y="105"/>
                    <a:pt x="102" y="105"/>
                  </a:cubicBezTo>
                  <a:cubicBezTo>
                    <a:pt x="100" y="105"/>
                    <a:pt x="99" y="104"/>
                    <a:pt x="98" y="105"/>
                  </a:cubicBezTo>
                  <a:cubicBezTo>
                    <a:pt x="97" y="105"/>
                    <a:pt x="94" y="107"/>
                    <a:pt x="94" y="109"/>
                  </a:cubicBezTo>
                  <a:cubicBezTo>
                    <a:pt x="95" y="111"/>
                    <a:pt x="92" y="112"/>
                    <a:pt x="92" y="115"/>
                  </a:cubicBezTo>
                  <a:cubicBezTo>
                    <a:pt x="91" y="117"/>
                    <a:pt x="91" y="117"/>
                    <a:pt x="92" y="116"/>
                  </a:cubicBezTo>
                  <a:cubicBezTo>
                    <a:pt x="94" y="116"/>
                    <a:pt x="96" y="117"/>
                    <a:pt x="94" y="117"/>
                  </a:cubicBezTo>
                  <a:cubicBezTo>
                    <a:pt x="92" y="118"/>
                    <a:pt x="91" y="119"/>
                    <a:pt x="91" y="120"/>
                  </a:cubicBezTo>
                  <a:cubicBezTo>
                    <a:pt x="92" y="120"/>
                    <a:pt x="94" y="120"/>
                    <a:pt x="96" y="119"/>
                  </a:cubicBezTo>
                  <a:cubicBezTo>
                    <a:pt x="98" y="118"/>
                    <a:pt x="99" y="117"/>
                    <a:pt x="101" y="116"/>
                  </a:cubicBezTo>
                  <a:cubicBezTo>
                    <a:pt x="102" y="115"/>
                    <a:pt x="105" y="114"/>
                    <a:pt x="107" y="113"/>
                  </a:cubicBezTo>
                  <a:cubicBezTo>
                    <a:pt x="108" y="113"/>
                    <a:pt x="111" y="113"/>
                    <a:pt x="111" y="112"/>
                  </a:cubicBezTo>
                  <a:cubicBezTo>
                    <a:pt x="112" y="111"/>
                    <a:pt x="111" y="108"/>
                    <a:pt x="111" y="107"/>
                  </a:cubicBezTo>
                  <a:cubicBezTo>
                    <a:pt x="111" y="106"/>
                    <a:pt x="113" y="104"/>
                    <a:pt x="113" y="104"/>
                  </a:cubicBezTo>
                  <a:cubicBezTo>
                    <a:pt x="114" y="105"/>
                    <a:pt x="116" y="105"/>
                    <a:pt x="117" y="105"/>
                  </a:cubicBezTo>
                  <a:cubicBezTo>
                    <a:pt x="119" y="104"/>
                    <a:pt x="123" y="107"/>
                    <a:pt x="124" y="107"/>
                  </a:cubicBezTo>
                  <a:cubicBezTo>
                    <a:pt x="125" y="108"/>
                    <a:pt x="128" y="111"/>
                    <a:pt x="129" y="110"/>
                  </a:cubicBezTo>
                  <a:cubicBezTo>
                    <a:pt x="129" y="110"/>
                    <a:pt x="132" y="107"/>
                    <a:pt x="131" y="108"/>
                  </a:cubicBezTo>
                  <a:cubicBezTo>
                    <a:pt x="131" y="110"/>
                    <a:pt x="133" y="112"/>
                    <a:pt x="134" y="112"/>
                  </a:cubicBezTo>
                  <a:cubicBezTo>
                    <a:pt x="135" y="113"/>
                    <a:pt x="139" y="113"/>
                    <a:pt x="141" y="113"/>
                  </a:cubicBezTo>
                  <a:cubicBezTo>
                    <a:pt x="143" y="113"/>
                    <a:pt x="144" y="112"/>
                    <a:pt x="144" y="112"/>
                  </a:cubicBezTo>
                  <a:cubicBezTo>
                    <a:pt x="145" y="112"/>
                    <a:pt x="148" y="113"/>
                    <a:pt x="149" y="113"/>
                  </a:cubicBezTo>
                  <a:cubicBezTo>
                    <a:pt x="150" y="112"/>
                    <a:pt x="149" y="113"/>
                    <a:pt x="151" y="114"/>
                  </a:cubicBezTo>
                  <a:cubicBezTo>
                    <a:pt x="152" y="115"/>
                    <a:pt x="157" y="117"/>
                    <a:pt x="158" y="115"/>
                  </a:cubicBezTo>
                  <a:cubicBezTo>
                    <a:pt x="160" y="114"/>
                    <a:pt x="162" y="113"/>
                    <a:pt x="162" y="114"/>
                  </a:cubicBezTo>
                  <a:cubicBezTo>
                    <a:pt x="162" y="115"/>
                    <a:pt x="160" y="117"/>
                    <a:pt x="160" y="117"/>
                  </a:cubicBezTo>
                  <a:cubicBezTo>
                    <a:pt x="161" y="118"/>
                    <a:pt x="166" y="120"/>
                    <a:pt x="168" y="121"/>
                  </a:cubicBezTo>
                  <a:cubicBezTo>
                    <a:pt x="170" y="123"/>
                    <a:pt x="176" y="127"/>
                    <a:pt x="177" y="128"/>
                  </a:cubicBezTo>
                  <a:cubicBezTo>
                    <a:pt x="178" y="128"/>
                    <a:pt x="180" y="126"/>
                    <a:pt x="180" y="126"/>
                  </a:cubicBezTo>
                  <a:cubicBezTo>
                    <a:pt x="180" y="125"/>
                    <a:pt x="179" y="124"/>
                    <a:pt x="179" y="123"/>
                  </a:cubicBezTo>
                  <a:cubicBezTo>
                    <a:pt x="179" y="123"/>
                    <a:pt x="181" y="124"/>
                    <a:pt x="181" y="124"/>
                  </a:cubicBezTo>
                  <a:cubicBezTo>
                    <a:pt x="182" y="124"/>
                    <a:pt x="182" y="126"/>
                    <a:pt x="183" y="126"/>
                  </a:cubicBezTo>
                  <a:cubicBezTo>
                    <a:pt x="184" y="126"/>
                    <a:pt x="186" y="127"/>
                    <a:pt x="186" y="126"/>
                  </a:cubicBezTo>
                  <a:cubicBezTo>
                    <a:pt x="186" y="126"/>
                    <a:pt x="185" y="123"/>
                    <a:pt x="185" y="121"/>
                  </a:cubicBezTo>
                  <a:cubicBezTo>
                    <a:pt x="184" y="120"/>
                    <a:pt x="184" y="119"/>
                    <a:pt x="185" y="120"/>
                  </a:cubicBezTo>
                  <a:cubicBezTo>
                    <a:pt x="186" y="121"/>
                    <a:pt x="188" y="126"/>
                    <a:pt x="189" y="127"/>
                  </a:cubicBezTo>
                  <a:cubicBezTo>
                    <a:pt x="191" y="128"/>
                    <a:pt x="191" y="129"/>
                    <a:pt x="192" y="128"/>
                  </a:cubicBezTo>
                  <a:cubicBezTo>
                    <a:pt x="193" y="127"/>
                    <a:pt x="194" y="126"/>
                    <a:pt x="193" y="127"/>
                  </a:cubicBezTo>
                  <a:cubicBezTo>
                    <a:pt x="193" y="128"/>
                    <a:pt x="194" y="130"/>
                    <a:pt x="195" y="131"/>
                  </a:cubicBezTo>
                  <a:cubicBezTo>
                    <a:pt x="197" y="132"/>
                    <a:pt x="197" y="133"/>
                    <a:pt x="197" y="133"/>
                  </a:cubicBezTo>
                  <a:cubicBezTo>
                    <a:pt x="198" y="133"/>
                    <a:pt x="197" y="133"/>
                    <a:pt x="197" y="134"/>
                  </a:cubicBezTo>
                  <a:cubicBezTo>
                    <a:pt x="196" y="134"/>
                    <a:pt x="197" y="135"/>
                    <a:pt x="198" y="135"/>
                  </a:cubicBezTo>
                  <a:cubicBezTo>
                    <a:pt x="198" y="135"/>
                    <a:pt x="198" y="135"/>
                    <a:pt x="198" y="136"/>
                  </a:cubicBezTo>
                  <a:cubicBezTo>
                    <a:pt x="197" y="136"/>
                    <a:pt x="196" y="137"/>
                    <a:pt x="197" y="137"/>
                  </a:cubicBezTo>
                  <a:cubicBezTo>
                    <a:pt x="198" y="137"/>
                    <a:pt x="199" y="138"/>
                    <a:pt x="200" y="139"/>
                  </a:cubicBezTo>
                  <a:cubicBezTo>
                    <a:pt x="201" y="140"/>
                    <a:pt x="205" y="144"/>
                    <a:pt x="205" y="144"/>
                  </a:cubicBezTo>
                  <a:cubicBezTo>
                    <a:pt x="205" y="144"/>
                    <a:pt x="207" y="144"/>
                    <a:pt x="206" y="145"/>
                  </a:cubicBezTo>
                  <a:cubicBezTo>
                    <a:pt x="206" y="145"/>
                    <a:pt x="204" y="148"/>
                    <a:pt x="204" y="149"/>
                  </a:cubicBezTo>
                  <a:cubicBezTo>
                    <a:pt x="204" y="150"/>
                    <a:pt x="205" y="150"/>
                    <a:pt x="205" y="149"/>
                  </a:cubicBezTo>
                  <a:cubicBezTo>
                    <a:pt x="206" y="148"/>
                    <a:pt x="206" y="146"/>
                    <a:pt x="207" y="149"/>
                  </a:cubicBezTo>
                  <a:cubicBezTo>
                    <a:pt x="207" y="151"/>
                    <a:pt x="208" y="152"/>
                    <a:pt x="208" y="151"/>
                  </a:cubicBezTo>
                  <a:cubicBezTo>
                    <a:pt x="208" y="150"/>
                    <a:pt x="208" y="149"/>
                    <a:pt x="209" y="150"/>
                  </a:cubicBezTo>
                  <a:cubicBezTo>
                    <a:pt x="209" y="150"/>
                    <a:pt x="209" y="152"/>
                    <a:pt x="210" y="152"/>
                  </a:cubicBezTo>
                  <a:cubicBezTo>
                    <a:pt x="211" y="152"/>
                    <a:pt x="211" y="151"/>
                    <a:pt x="212" y="152"/>
                  </a:cubicBezTo>
                  <a:cubicBezTo>
                    <a:pt x="213" y="153"/>
                    <a:pt x="215" y="154"/>
                    <a:pt x="215" y="153"/>
                  </a:cubicBezTo>
                  <a:cubicBezTo>
                    <a:pt x="216" y="152"/>
                    <a:pt x="216" y="151"/>
                    <a:pt x="216" y="152"/>
                  </a:cubicBezTo>
                  <a:cubicBezTo>
                    <a:pt x="216" y="152"/>
                    <a:pt x="216" y="152"/>
                    <a:pt x="216" y="153"/>
                  </a:cubicBezTo>
                  <a:cubicBezTo>
                    <a:pt x="217" y="153"/>
                    <a:pt x="217" y="154"/>
                    <a:pt x="217" y="154"/>
                  </a:cubicBezTo>
                  <a:cubicBezTo>
                    <a:pt x="218" y="154"/>
                    <a:pt x="216" y="154"/>
                    <a:pt x="215" y="155"/>
                  </a:cubicBezTo>
                  <a:cubicBezTo>
                    <a:pt x="215" y="156"/>
                    <a:pt x="213" y="157"/>
                    <a:pt x="214" y="158"/>
                  </a:cubicBezTo>
                  <a:cubicBezTo>
                    <a:pt x="214" y="159"/>
                    <a:pt x="216" y="161"/>
                    <a:pt x="217" y="161"/>
                  </a:cubicBezTo>
                  <a:cubicBezTo>
                    <a:pt x="217" y="161"/>
                    <a:pt x="217" y="161"/>
                    <a:pt x="216" y="162"/>
                  </a:cubicBezTo>
                  <a:cubicBezTo>
                    <a:pt x="216" y="162"/>
                    <a:pt x="215" y="163"/>
                    <a:pt x="215" y="162"/>
                  </a:cubicBezTo>
                  <a:cubicBezTo>
                    <a:pt x="214" y="162"/>
                    <a:pt x="214" y="160"/>
                    <a:pt x="213" y="161"/>
                  </a:cubicBezTo>
                  <a:cubicBezTo>
                    <a:pt x="213" y="162"/>
                    <a:pt x="214" y="162"/>
                    <a:pt x="214" y="163"/>
                  </a:cubicBezTo>
                  <a:cubicBezTo>
                    <a:pt x="215" y="163"/>
                    <a:pt x="215" y="164"/>
                    <a:pt x="214" y="165"/>
                  </a:cubicBezTo>
                  <a:cubicBezTo>
                    <a:pt x="214" y="165"/>
                    <a:pt x="215" y="167"/>
                    <a:pt x="216" y="168"/>
                  </a:cubicBezTo>
                  <a:cubicBezTo>
                    <a:pt x="217" y="169"/>
                    <a:pt x="217" y="168"/>
                    <a:pt x="218" y="167"/>
                  </a:cubicBezTo>
                  <a:cubicBezTo>
                    <a:pt x="219" y="167"/>
                    <a:pt x="220" y="167"/>
                    <a:pt x="220" y="167"/>
                  </a:cubicBezTo>
                  <a:cubicBezTo>
                    <a:pt x="220" y="166"/>
                    <a:pt x="221" y="164"/>
                    <a:pt x="221" y="165"/>
                  </a:cubicBezTo>
                  <a:cubicBezTo>
                    <a:pt x="221" y="166"/>
                    <a:pt x="222" y="166"/>
                    <a:pt x="222" y="167"/>
                  </a:cubicBezTo>
                  <a:cubicBezTo>
                    <a:pt x="223" y="168"/>
                    <a:pt x="222" y="168"/>
                    <a:pt x="222" y="169"/>
                  </a:cubicBezTo>
                  <a:cubicBezTo>
                    <a:pt x="222" y="169"/>
                    <a:pt x="222" y="171"/>
                    <a:pt x="221" y="172"/>
                  </a:cubicBezTo>
                  <a:cubicBezTo>
                    <a:pt x="221" y="172"/>
                    <a:pt x="221" y="173"/>
                    <a:pt x="222" y="172"/>
                  </a:cubicBezTo>
                  <a:cubicBezTo>
                    <a:pt x="222" y="172"/>
                    <a:pt x="223" y="171"/>
                    <a:pt x="224" y="171"/>
                  </a:cubicBezTo>
                  <a:cubicBezTo>
                    <a:pt x="225" y="171"/>
                    <a:pt x="225" y="171"/>
                    <a:pt x="225" y="170"/>
                  </a:cubicBezTo>
                  <a:cubicBezTo>
                    <a:pt x="225" y="169"/>
                    <a:pt x="224" y="169"/>
                    <a:pt x="225" y="170"/>
                  </a:cubicBezTo>
                  <a:cubicBezTo>
                    <a:pt x="226" y="170"/>
                    <a:pt x="226" y="171"/>
                    <a:pt x="227" y="171"/>
                  </a:cubicBezTo>
                  <a:cubicBezTo>
                    <a:pt x="227" y="172"/>
                    <a:pt x="226" y="171"/>
                    <a:pt x="226" y="173"/>
                  </a:cubicBezTo>
                  <a:cubicBezTo>
                    <a:pt x="227" y="174"/>
                    <a:pt x="227" y="174"/>
                    <a:pt x="228" y="175"/>
                  </a:cubicBezTo>
                  <a:cubicBezTo>
                    <a:pt x="229" y="175"/>
                    <a:pt x="231" y="175"/>
                    <a:pt x="231" y="173"/>
                  </a:cubicBezTo>
                  <a:cubicBezTo>
                    <a:pt x="232" y="172"/>
                    <a:pt x="232" y="173"/>
                    <a:pt x="232" y="174"/>
                  </a:cubicBezTo>
                  <a:cubicBezTo>
                    <a:pt x="231" y="175"/>
                    <a:pt x="231" y="175"/>
                    <a:pt x="232" y="175"/>
                  </a:cubicBezTo>
                  <a:cubicBezTo>
                    <a:pt x="234" y="175"/>
                    <a:pt x="234" y="175"/>
                    <a:pt x="232" y="175"/>
                  </a:cubicBezTo>
                  <a:cubicBezTo>
                    <a:pt x="231" y="175"/>
                    <a:pt x="231" y="176"/>
                    <a:pt x="230" y="176"/>
                  </a:cubicBezTo>
                  <a:cubicBezTo>
                    <a:pt x="229" y="177"/>
                    <a:pt x="227" y="178"/>
                    <a:pt x="228" y="179"/>
                  </a:cubicBezTo>
                  <a:cubicBezTo>
                    <a:pt x="229" y="180"/>
                    <a:pt x="230" y="180"/>
                    <a:pt x="231" y="179"/>
                  </a:cubicBezTo>
                  <a:cubicBezTo>
                    <a:pt x="232" y="179"/>
                    <a:pt x="233" y="179"/>
                    <a:pt x="234" y="179"/>
                  </a:cubicBezTo>
                  <a:cubicBezTo>
                    <a:pt x="235" y="179"/>
                    <a:pt x="235" y="180"/>
                    <a:pt x="234" y="180"/>
                  </a:cubicBezTo>
                  <a:cubicBezTo>
                    <a:pt x="233" y="180"/>
                    <a:pt x="232" y="180"/>
                    <a:pt x="231" y="181"/>
                  </a:cubicBezTo>
                  <a:cubicBezTo>
                    <a:pt x="230" y="181"/>
                    <a:pt x="229" y="182"/>
                    <a:pt x="230" y="182"/>
                  </a:cubicBezTo>
                  <a:cubicBezTo>
                    <a:pt x="232" y="182"/>
                    <a:pt x="233" y="183"/>
                    <a:pt x="231" y="183"/>
                  </a:cubicBezTo>
                  <a:cubicBezTo>
                    <a:pt x="229" y="183"/>
                    <a:pt x="230" y="184"/>
                    <a:pt x="231" y="185"/>
                  </a:cubicBezTo>
                  <a:cubicBezTo>
                    <a:pt x="233" y="186"/>
                    <a:pt x="235" y="186"/>
                    <a:pt x="236" y="186"/>
                  </a:cubicBezTo>
                  <a:cubicBezTo>
                    <a:pt x="237" y="186"/>
                    <a:pt x="237" y="187"/>
                    <a:pt x="238" y="187"/>
                  </a:cubicBezTo>
                  <a:cubicBezTo>
                    <a:pt x="240" y="188"/>
                    <a:pt x="241" y="186"/>
                    <a:pt x="241" y="185"/>
                  </a:cubicBezTo>
                  <a:cubicBezTo>
                    <a:pt x="241" y="184"/>
                    <a:pt x="242" y="185"/>
                    <a:pt x="242" y="185"/>
                  </a:cubicBezTo>
                  <a:cubicBezTo>
                    <a:pt x="242" y="186"/>
                    <a:pt x="241" y="187"/>
                    <a:pt x="240" y="188"/>
                  </a:cubicBezTo>
                  <a:cubicBezTo>
                    <a:pt x="240" y="188"/>
                    <a:pt x="241" y="188"/>
                    <a:pt x="242" y="189"/>
                  </a:cubicBezTo>
                  <a:cubicBezTo>
                    <a:pt x="242" y="189"/>
                    <a:pt x="245" y="189"/>
                    <a:pt x="245" y="187"/>
                  </a:cubicBezTo>
                  <a:cubicBezTo>
                    <a:pt x="245" y="186"/>
                    <a:pt x="245" y="185"/>
                    <a:pt x="245" y="186"/>
                  </a:cubicBezTo>
                  <a:cubicBezTo>
                    <a:pt x="245" y="187"/>
                    <a:pt x="245" y="188"/>
                    <a:pt x="245" y="189"/>
                  </a:cubicBezTo>
                  <a:cubicBezTo>
                    <a:pt x="245" y="190"/>
                    <a:pt x="246" y="190"/>
                    <a:pt x="247" y="189"/>
                  </a:cubicBezTo>
                  <a:cubicBezTo>
                    <a:pt x="247" y="189"/>
                    <a:pt x="248" y="188"/>
                    <a:pt x="247" y="189"/>
                  </a:cubicBezTo>
                  <a:cubicBezTo>
                    <a:pt x="246" y="190"/>
                    <a:pt x="246" y="191"/>
                    <a:pt x="247" y="192"/>
                  </a:cubicBezTo>
                  <a:cubicBezTo>
                    <a:pt x="247" y="193"/>
                    <a:pt x="250" y="196"/>
                    <a:pt x="250" y="193"/>
                  </a:cubicBezTo>
                  <a:cubicBezTo>
                    <a:pt x="250" y="191"/>
                    <a:pt x="251" y="190"/>
                    <a:pt x="251" y="191"/>
                  </a:cubicBezTo>
                  <a:cubicBezTo>
                    <a:pt x="251" y="193"/>
                    <a:pt x="252" y="194"/>
                    <a:pt x="252" y="194"/>
                  </a:cubicBezTo>
                  <a:cubicBezTo>
                    <a:pt x="252" y="195"/>
                    <a:pt x="251" y="195"/>
                    <a:pt x="250" y="195"/>
                  </a:cubicBezTo>
                  <a:cubicBezTo>
                    <a:pt x="250" y="196"/>
                    <a:pt x="251" y="196"/>
                    <a:pt x="252" y="196"/>
                  </a:cubicBezTo>
                  <a:cubicBezTo>
                    <a:pt x="253" y="196"/>
                    <a:pt x="255" y="196"/>
                    <a:pt x="255" y="196"/>
                  </a:cubicBezTo>
                  <a:cubicBezTo>
                    <a:pt x="255" y="195"/>
                    <a:pt x="255" y="195"/>
                    <a:pt x="255" y="196"/>
                  </a:cubicBezTo>
                  <a:cubicBezTo>
                    <a:pt x="256" y="197"/>
                    <a:pt x="256" y="197"/>
                    <a:pt x="257" y="198"/>
                  </a:cubicBezTo>
                  <a:cubicBezTo>
                    <a:pt x="257" y="199"/>
                    <a:pt x="257" y="199"/>
                    <a:pt x="258" y="200"/>
                  </a:cubicBezTo>
                  <a:cubicBezTo>
                    <a:pt x="258" y="201"/>
                    <a:pt x="259" y="201"/>
                    <a:pt x="259" y="201"/>
                  </a:cubicBezTo>
                  <a:cubicBezTo>
                    <a:pt x="259" y="202"/>
                    <a:pt x="260" y="204"/>
                    <a:pt x="260" y="206"/>
                  </a:cubicBezTo>
                  <a:cubicBezTo>
                    <a:pt x="260" y="207"/>
                    <a:pt x="261" y="211"/>
                    <a:pt x="259" y="212"/>
                  </a:cubicBezTo>
                  <a:cubicBezTo>
                    <a:pt x="258" y="212"/>
                    <a:pt x="255" y="212"/>
                    <a:pt x="256" y="211"/>
                  </a:cubicBezTo>
                  <a:cubicBezTo>
                    <a:pt x="257" y="210"/>
                    <a:pt x="259" y="207"/>
                    <a:pt x="258" y="207"/>
                  </a:cubicBezTo>
                  <a:cubicBezTo>
                    <a:pt x="256" y="206"/>
                    <a:pt x="253" y="206"/>
                    <a:pt x="251" y="206"/>
                  </a:cubicBezTo>
                  <a:cubicBezTo>
                    <a:pt x="249" y="205"/>
                    <a:pt x="247" y="203"/>
                    <a:pt x="247" y="205"/>
                  </a:cubicBezTo>
                  <a:cubicBezTo>
                    <a:pt x="246" y="206"/>
                    <a:pt x="248" y="211"/>
                    <a:pt x="250" y="213"/>
                  </a:cubicBezTo>
                  <a:cubicBezTo>
                    <a:pt x="252" y="215"/>
                    <a:pt x="249" y="217"/>
                    <a:pt x="251" y="218"/>
                  </a:cubicBezTo>
                  <a:cubicBezTo>
                    <a:pt x="252" y="219"/>
                    <a:pt x="256" y="219"/>
                    <a:pt x="254" y="219"/>
                  </a:cubicBezTo>
                  <a:cubicBezTo>
                    <a:pt x="252" y="220"/>
                    <a:pt x="251" y="221"/>
                    <a:pt x="251" y="223"/>
                  </a:cubicBezTo>
                  <a:cubicBezTo>
                    <a:pt x="251" y="225"/>
                    <a:pt x="251" y="228"/>
                    <a:pt x="251" y="229"/>
                  </a:cubicBezTo>
                  <a:cubicBezTo>
                    <a:pt x="251" y="230"/>
                    <a:pt x="251" y="236"/>
                    <a:pt x="250" y="238"/>
                  </a:cubicBezTo>
                  <a:cubicBezTo>
                    <a:pt x="249" y="240"/>
                    <a:pt x="248" y="242"/>
                    <a:pt x="248" y="244"/>
                  </a:cubicBezTo>
                  <a:cubicBezTo>
                    <a:pt x="248" y="246"/>
                    <a:pt x="248" y="247"/>
                    <a:pt x="249" y="249"/>
                  </a:cubicBezTo>
                  <a:cubicBezTo>
                    <a:pt x="250" y="250"/>
                    <a:pt x="250" y="254"/>
                    <a:pt x="250" y="255"/>
                  </a:cubicBezTo>
                  <a:cubicBezTo>
                    <a:pt x="250" y="257"/>
                    <a:pt x="249" y="259"/>
                    <a:pt x="249" y="261"/>
                  </a:cubicBezTo>
                  <a:cubicBezTo>
                    <a:pt x="249" y="262"/>
                    <a:pt x="251" y="263"/>
                    <a:pt x="252" y="265"/>
                  </a:cubicBezTo>
                  <a:cubicBezTo>
                    <a:pt x="252" y="267"/>
                    <a:pt x="252" y="270"/>
                    <a:pt x="253" y="271"/>
                  </a:cubicBezTo>
                  <a:cubicBezTo>
                    <a:pt x="255" y="272"/>
                    <a:pt x="255" y="272"/>
                    <a:pt x="256" y="274"/>
                  </a:cubicBezTo>
                  <a:cubicBezTo>
                    <a:pt x="257" y="276"/>
                    <a:pt x="257" y="277"/>
                    <a:pt x="258" y="277"/>
                  </a:cubicBezTo>
                  <a:cubicBezTo>
                    <a:pt x="258" y="277"/>
                    <a:pt x="259" y="275"/>
                    <a:pt x="259" y="276"/>
                  </a:cubicBezTo>
                  <a:cubicBezTo>
                    <a:pt x="260" y="277"/>
                    <a:pt x="261" y="279"/>
                    <a:pt x="261" y="279"/>
                  </a:cubicBezTo>
                  <a:cubicBezTo>
                    <a:pt x="260" y="279"/>
                    <a:pt x="259" y="278"/>
                    <a:pt x="259" y="279"/>
                  </a:cubicBezTo>
                  <a:cubicBezTo>
                    <a:pt x="259" y="279"/>
                    <a:pt x="260" y="282"/>
                    <a:pt x="261" y="283"/>
                  </a:cubicBezTo>
                  <a:cubicBezTo>
                    <a:pt x="262" y="284"/>
                    <a:pt x="263" y="284"/>
                    <a:pt x="263" y="284"/>
                  </a:cubicBezTo>
                  <a:cubicBezTo>
                    <a:pt x="263" y="285"/>
                    <a:pt x="262" y="287"/>
                    <a:pt x="263" y="288"/>
                  </a:cubicBezTo>
                  <a:cubicBezTo>
                    <a:pt x="263" y="289"/>
                    <a:pt x="269" y="294"/>
                    <a:pt x="270" y="295"/>
                  </a:cubicBezTo>
                  <a:cubicBezTo>
                    <a:pt x="270" y="297"/>
                    <a:pt x="269" y="298"/>
                    <a:pt x="271" y="299"/>
                  </a:cubicBezTo>
                  <a:cubicBezTo>
                    <a:pt x="273" y="299"/>
                    <a:pt x="278" y="301"/>
                    <a:pt x="279" y="302"/>
                  </a:cubicBezTo>
                  <a:cubicBezTo>
                    <a:pt x="281" y="303"/>
                    <a:pt x="282" y="302"/>
                    <a:pt x="283" y="303"/>
                  </a:cubicBezTo>
                  <a:cubicBezTo>
                    <a:pt x="285" y="304"/>
                    <a:pt x="289" y="308"/>
                    <a:pt x="289" y="309"/>
                  </a:cubicBezTo>
                  <a:cubicBezTo>
                    <a:pt x="289" y="310"/>
                    <a:pt x="289" y="311"/>
                    <a:pt x="290" y="312"/>
                  </a:cubicBezTo>
                  <a:cubicBezTo>
                    <a:pt x="290" y="313"/>
                    <a:pt x="291" y="315"/>
                    <a:pt x="292" y="316"/>
                  </a:cubicBezTo>
                  <a:cubicBezTo>
                    <a:pt x="293" y="317"/>
                    <a:pt x="296" y="323"/>
                    <a:pt x="297" y="326"/>
                  </a:cubicBezTo>
                  <a:cubicBezTo>
                    <a:pt x="298" y="328"/>
                    <a:pt x="298" y="329"/>
                    <a:pt x="299" y="330"/>
                  </a:cubicBezTo>
                  <a:cubicBezTo>
                    <a:pt x="301" y="331"/>
                    <a:pt x="306" y="335"/>
                    <a:pt x="306" y="336"/>
                  </a:cubicBezTo>
                  <a:cubicBezTo>
                    <a:pt x="307" y="338"/>
                    <a:pt x="307" y="340"/>
                    <a:pt x="307" y="342"/>
                  </a:cubicBezTo>
                  <a:cubicBezTo>
                    <a:pt x="308" y="343"/>
                    <a:pt x="307" y="342"/>
                    <a:pt x="306" y="342"/>
                  </a:cubicBezTo>
                  <a:cubicBezTo>
                    <a:pt x="305" y="341"/>
                    <a:pt x="302" y="341"/>
                    <a:pt x="303" y="342"/>
                  </a:cubicBezTo>
                  <a:cubicBezTo>
                    <a:pt x="304" y="343"/>
                    <a:pt x="308" y="347"/>
                    <a:pt x="309" y="347"/>
                  </a:cubicBezTo>
                  <a:cubicBezTo>
                    <a:pt x="311" y="347"/>
                    <a:pt x="312" y="347"/>
                    <a:pt x="313" y="348"/>
                  </a:cubicBezTo>
                  <a:cubicBezTo>
                    <a:pt x="314" y="349"/>
                    <a:pt x="318" y="352"/>
                    <a:pt x="319" y="353"/>
                  </a:cubicBezTo>
                  <a:cubicBezTo>
                    <a:pt x="319" y="354"/>
                    <a:pt x="319" y="356"/>
                    <a:pt x="319" y="357"/>
                  </a:cubicBezTo>
                  <a:cubicBezTo>
                    <a:pt x="318" y="358"/>
                    <a:pt x="317" y="358"/>
                    <a:pt x="318" y="359"/>
                  </a:cubicBezTo>
                  <a:cubicBezTo>
                    <a:pt x="319" y="360"/>
                    <a:pt x="323" y="362"/>
                    <a:pt x="324" y="364"/>
                  </a:cubicBezTo>
                  <a:cubicBezTo>
                    <a:pt x="325" y="365"/>
                    <a:pt x="328" y="368"/>
                    <a:pt x="329" y="369"/>
                  </a:cubicBezTo>
                  <a:cubicBezTo>
                    <a:pt x="331" y="371"/>
                    <a:pt x="331" y="371"/>
                    <a:pt x="332" y="370"/>
                  </a:cubicBezTo>
                  <a:cubicBezTo>
                    <a:pt x="332" y="370"/>
                    <a:pt x="334" y="368"/>
                    <a:pt x="333" y="367"/>
                  </a:cubicBezTo>
                  <a:cubicBezTo>
                    <a:pt x="332" y="366"/>
                    <a:pt x="332" y="366"/>
                    <a:pt x="331" y="365"/>
                  </a:cubicBezTo>
                  <a:cubicBezTo>
                    <a:pt x="331" y="364"/>
                    <a:pt x="332" y="363"/>
                    <a:pt x="330" y="363"/>
                  </a:cubicBezTo>
                  <a:cubicBezTo>
                    <a:pt x="329" y="362"/>
                    <a:pt x="327" y="363"/>
                    <a:pt x="326" y="361"/>
                  </a:cubicBezTo>
                  <a:cubicBezTo>
                    <a:pt x="325" y="360"/>
                    <a:pt x="327" y="359"/>
                    <a:pt x="327" y="358"/>
                  </a:cubicBezTo>
                  <a:cubicBezTo>
                    <a:pt x="327" y="358"/>
                    <a:pt x="326" y="358"/>
                    <a:pt x="326" y="358"/>
                  </a:cubicBezTo>
                  <a:cubicBezTo>
                    <a:pt x="325" y="357"/>
                    <a:pt x="323" y="353"/>
                    <a:pt x="323" y="352"/>
                  </a:cubicBezTo>
                  <a:cubicBezTo>
                    <a:pt x="322" y="350"/>
                    <a:pt x="322" y="349"/>
                    <a:pt x="321" y="348"/>
                  </a:cubicBezTo>
                  <a:cubicBezTo>
                    <a:pt x="320" y="347"/>
                    <a:pt x="316" y="343"/>
                    <a:pt x="315" y="342"/>
                  </a:cubicBezTo>
                  <a:cubicBezTo>
                    <a:pt x="314" y="341"/>
                    <a:pt x="314" y="338"/>
                    <a:pt x="313" y="336"/>
                  </a:cubicBezTo>
                  <a:cubicBezTo>
                    <a:pt x="312" y="335"/>
                    <a:pt x="311" y="335"/>
                    <a:pt x="310" y="334"/>
                  </a:cubicBezTo>
                  <a:cubicBezTo>
                    <a:pt x="310" y="333"/>
                    <a:pt x="309" y="331"/>
                    <a:pt x="308" y="330"/>
                  </a:cubicBezTo>
                  <a:cubicBezTo>
                    <a:pt x="306" y="329"/>
                    <a:pt x="305" y="328"/>
                    <a:pt x="304" y="326"/>
                  </a:cubicBezTo>
                  <a:cubicBezTo>
                    <a:pt x="304" y="325"/>
                    <a:pt x="303" y="318"/>
                    <a:pt x="303" y="317"/>
                  </a:cubicBezTo>
                  <a:cubicBezTo>
                    <a:pt x="302" y="316"/>
                    <a:pt x="303" y="315"/>
                    <a:pt x="304" y="316"/>
                  </a:cubicBezTo>
                  <a:cubicBezTo>
                    <a:pt x="306" y="317"/>
                    <a:pt x="306" y="318"/>
                    <a:pt x="307" y="318"/>
                  </a:cubicBezTo>
                  <a:cubicBezTo>
                    <a:pt x="308" y="318"/>
                    <a:pt x="309" y="317"/>
                    <a:pt x="310" y="318"/>
                  </a:cubicBezTo>
                  <a:cubicBezTo>
                    <a:pt x="310" y="319"/>
                    <a:pt x="312" y="319"/>
                    <a:pt x="313" y="319"/>
                  </a:cubicBezTo>
                  <a:cubicBezTo>
                    <a:pt x="313" y="320"/>
                    <a:pt x="313" y="324"/>
                    <a:pt x="315" y="327"/>
                  </a:cubicBezTo>
                  <a:cubicBezTo>
                    <a:pt x="317" y="331"/>
                    <a:pt x="317" y="332"/>
                    <a:pt x="317" y="332"/>
                  </a:cubicBezTo>
                  <a:cubicBezTo>
                    <a:pt x="316" y="333"/>
                    <a:pt x="315" y="335"/>
                    <a:pt x="316" y="335"/>
                  </a:cubicBezTo>
                  <a:cubicBezTo>
                    <a:pt x="317" y="334"/>
                    <a:pt x="317" y="331"/>
                    <a:pt x="318" y="333"/>
                  </a:cubicBezTo>
                  <a:cubicBezTo>
                    <a:pt x="319" y="335"/>
                    <a:pt x="320" y="336"/>
                    <a:pt x="322" y="337"/>
                  </a:cubicBezTo>
                  <a:cubicBezTo>
                    <a:pt x="324" y="339"/>
                    <a:pt x="324" y="340"/>
                    <a:pt x="326" y="340"/>
                  </a:cubicBezTo>
                  <a:cubicBezTo>
                    <a:pt x="327" y="341"/>
                    <a:pt x="326" y="342"/>
                    <a:pt x="327" y="343"/>
                  </a:cubicBezTo>
                  <a:cubicBezTo>
                    <a:pt x="328" y="344"/>
                    <a:pt x="330" y="345"/>
                    <a:pt x="330" y="346"/>
                  </a:cubicBezTo>
                  <a:cubicBezTo>
                    <a:pt x="331" y="346"/>
                    <a:pt x="331" y="348"/>
                    <a:pt x="332" y="348"/>
                  </a:cubicBezTo>
                  <a:cubicBezTo>
                    <a:pt x="333" y="348"/>
                    <a:pt x="334" y="348"/>
                    <a:pt x="334" y="349"/>
                  </a:cubicBezTo>
                  <a:cubicBezTo>
                    <a:pt x="334" y="350"/>
                    <a:pt x="333" y="351"/>
                    <a:pt x="334" y="352"/>
                  </a:cubicBezTo>
                  <a:cubicBezTo>
                    <a:pt x="334" y="354"/>
                    <a:pt x="336" y="354"/>
                    <a:pt x="337" y="355"/>
                  </a:cubicBezTo>
                  <a:cubicBezTo>
                    <a:pt x="338" y="356"/>
                    <a:pt x="338" y="356"/>
                    <a:pt x="339" y="356"/>
                  </a:cubicBezTo>
                  <a:cubicBezTo>
                    <a:pt x="340" y="357"/>
                    <a:pt x="341" y="358"/>
                    <a:pt x="341" y="359"/>
                  </a:cubicBezTo>
                  <a:cubicBezTo>
                    <a:pt x="341" y="360"/>
                    <a:pt x="342" y="360"/>
                    <a:pt x="343" y="361"/>
                  </a:cubicBezTo>
                  <a:cubicBezTo>
                    <a:pt x="343" y="361"/>
                    <a:pt x="345" y="363"/>
                    <a:pt x="346" y="364"/>
                  </a:cubicBezTo>
                  <a:cubicBezTo>
                    <a:pt x="348" y="366"/>
                    <a:pt x="352" y="370"/>
                    <a:pt x="353" y="371"/>
                  </a:cubicBezTo>
                  <a:cubicBezTo>
                    <a:pt x="354" y="373"/>
                    <a:pt x="356" y="374"/>
                    <a:pt x="356" y="376"/>
                  </a:cubicBezTo>
                  <a:cubicBezTo>
                    <a:pt x="355" y="377"/>
                    <a:pt x="354" y="378"/>
                    <a:pt x="355" y="378"/>
                  </a:cubicBezTo>
                  <a:cubicBezTo>
                    <a:pt x="356" y="378"/>
                    <a:pt x="357" y="378"/>
                    <a:pt x="357" y="379"/>
                  </a:cubicBezTo>
                  <a:cubicBezTo>
                    <a:pt x="358" y="380"/>
                    <a:pt x="356" y="382"/>
                    <a:pt x="356" y="383"/>
                  </a:cubicBezTo>
                  <a:cubicBezTo>
                    <a:pt x="355" y="384"/>
                    <a:pt x="357" y="383"/>
                    <a:pt x="357" y="384"/>
                  </a:cubicBezTo>
                  <a:cubicBezTo>
                    <a:pt x="356" y="385"/>
                    <a:pt x="355" y="386"/>
                    <a:pt x="355" y="387"/>
                  </a:cubicBezTo>
                  <a:cubicBezTo>
                    <a:pt x="356" y="388"/>
                    <a:pt x="359" y="393"/>
                    <a:pt x="361" y="393"/>
                  </a:cubicBezTo>
                  <a:cubicBezTo>
                    <a:pt x="362" y="394"/>
                    <a:pt x="364" y="394"/>
                    <a:pt x="365" y="396"/>
                  </a:cubicBezTo>
                  <a:cubicBezTo>
                    <a:pt x="367" y="397"/>
                    <a:pt x="369" y="399"/>
                    <a:pt x="370" y="399"/>
                  </a:cubicBezTo>
                  <a:cubicBezTo>
                    <a:pt x="372" y="400"/>
                    <a:pt x="375" y="400"/>
                    <a:pt x="376" y="401"/>
                  </a:cubicBezTo>
                  <a:cubicBezTo>
                    <a:pt x="377" y="401"/>
                    <a:pt x="383" y="405"/>
                    <a:pt x="386" y="406"/>
                  </a:cubicBezTo>
                  <a:cubicBezTo>
                    <a:pt x="390" y="408"/>
                    <a:pt x="393" y="409"/>
                    <a:pt x="396" y="410"/>
                  </a:cubicBezTo>
                  <a:cubicBezTo>
                    <a:pt x="399" y="411"/>
                    <a:pt x="402" y="412"/>
                    <a:pt x="404" y="413"/>
                  </a:cubicBezTo>
                  <a:cubicBezTo>
                    <a:pt x="405" y="414"/>
                    <a:pt x="409" y="414"/>
                    <a:pt x="410" y="413"/>
                  </a:cubicBezTo>
                  <a:cubicBezTo>
                    <a:pt x="412" y="412"/>
                    <a:pt x="413" y="410"/>
                    <a:pt x="415" y="410"/>
                  </a:cubicBezTo>
                  <a:cubicBezTo>
                    <a:pt x="417" y="410"/>
                    <a:pt x="419" y="410"/>
                    <a:pt x="421" y="412"/>
                  </a:cubicBezTo>
                  <a:cubicBezTo>
                    <a:pt x="423" y="413"/>
                    <a:pt x="425" y="414"/>
                    <a:pt x="426" y="415"/>
                  </a:cubicBezTo>
                  <a:cubicBezTo>
                    <a:pt x="427" y="416"/>
                    <a:pt x="429" y="418"/>
                    <a:pt x="431" y="420"/>
                  </a:cubicBezTo>
                  <a:cubicBezTo>
                    <a:pt x="431" y="420"/>
                    <a:pt x="431" y="420"/>
                    <a:pt x="431" y="421"/>
                  </a:cubicBezTo>
                  <a:cubicBezTo>
                    <a:pt x="433" y="422"/>
                    <a:pt x="435" y="423"/>
                    <a:pt x="436" y="424"/>
                  </a:cubicBezTo>
                  <a:cubicBezTo>
                    <a:pt x="438" y="424"/>
                    <a:pt x="441" y="424"/>
                    <a:pt x="443" y="425"/>
                  </a:cubicBezTo>
                  <a:cubicBezTo>
                    <a:pt x="443" y="425"/>
                    <a:pt x="443" y="425"/>
                    <a:pt x="443" y="425"/>
                  </a:cubicBezTo>
                  <a:cubicBezTo>
                    <a:pt x="445" y="426"/>
                    <a:pt x="448" y="427"/>
                    <a:pt x="450" y="428"/>
                  </a:cubicBezTo>
                  <a:cubicBezTo>
                    <a:pt x="452" y="428"/>
                    <a:pt x="454" y="428"/>
                    <a:pt x="455" y="428"/>
                  </a:cubicBezTo>
                  <a:cubicBezTo>
                    <a:pt x="455" y="428"/>
                    <a:pt x="455" y="428"/>
                    <a:pt x="455" y="428"/>
                  </a:cubicBezTo>
                  <a:cubicBezTo>
                    <a:pt x="457" y="427"/>
                    <a:pt x="459" y="427"/>
                    <a:pt x="458" y="428"/>
                  </a:cubicBezTo>
                  <a:cubicBezTo>
                    <a:pt x="458" y="428"/>
                    <a:pt x="457" y="429"/>
                    <a:pt x="457" y="430"/>
                  </a:cubicBezTo>
                  <a:cubicBezTo>
                    <a:pt x="457" y="430"/>
                    <a:pt x="457" y="430"/>
                    <a:pt x="457" y="430"/>
                  </a:cubicBezTo>
                  <a:cubicBezTo>
                    <a:pt x="458" y="431"/>
                    <a:pt x="461" y="434"/>
                    <a:pt x="463" y="436"/>
                  </a:cubicBezTo>
                  <a:cubicBezTo>
                    <a:pt x="464" y="438"/>
                    <a:pt x="467" y="439"/>
                    <a:pt x="468" y="440"/>
                  </a:cubicBezTo>
                  <a:cubicBezTo>
                    <a:pt x="468" y="440"/>
                    <a:pt x="468" y="441"/>
                    <a:pt x="469" y="441"/>
                  </a:cubicBezTo>
                  <a:cubicBezTo>
                    <a:pt x="469" y="441"/>
                    <a:pt x="468" y="442"/>
                    <a:pt x="468" y="443"/>
                  </a:cubicBezTo>
                  <a:cubicBezTo>
                    <a:pt x="468" y="443"/>
                    <a:pt x="466" y="444"/>
                    <a:pt x="467" y="445"/>
                  </a:cubicBezTo>
                  <a:cubicBezTo>
                    <a:pt x="467" y="446"/>
                    <a:pt x="467" y="447"/>
                    <a:pt x="468" y="447"/>
                  </a:cubicBezTo>
                  <a:cubicBezTo>
                    <a:pt x="469" y="447"/>
                    <a:pt x="469" y="448"/>
                    <a:pt x="470" y="448"/>
                  </a:cubicBezTo>
                  <a:cubicBezTo>
                    <a:pt x="470" y="449"/>
                    <a:pt x="472" y="448"/>
                    <a:pt x="472" y="447"/>
                  </a:cubicBezTo>
                  <a:cubicBezTo>
                    <a:pt x="472" y="447"/>
                    <a:pt x="470" y="446"/>
                    <a:pt x="469" y="445"/>
                  </a:cubicBezTo>
                  <a:cubicBezTo>
                    <a:pt x="469" y="445"/>
                    <a:pt x="470" y="446"/>
                    <a:pt x="471" y="446"/>
                  </a:cubicBezTo>
                  <a:cubicBezTo>
                    <a:pt x="472" y="447"/>
                    <a:pt x="473" y="447"/>
                    <a:pt x="473" y="448"/>
                  </a:cubicBezTo>
                  <a:cubicBezTo>
                    <a:pt x="474" y="450"/>
                    <a:pt x="474" y="450"/>
                    <a:pt x="475" y="450"/>
                  </a:cubicBezTo>
                  <a:cubicBezTo>
                    <a:pt x="476" y="450"/>
                    <a:pt x="478" y="451"/>
                    <a:pt x="478" y="452"/>
                  </a:cubicBezTo>
                  <a:cubicBezTo>
                    <a:pt x="479" y="453"/>
                    <a:pt x="479" y="455"/>
                    <a:pt x="480" y="455"/>
                  </a:cubicBezTo>
                  <a:cubicBezTo>
                    <a:pt x="480" y="456"/>
                    <a:pt x="482" y="456"/>
                    <a:pt x="483" y="456"/>
                  </a:cubicBezTo>
                  <a:cubicBezTo>
                    <a:pt x="484" y="456"/>
                    <a:pt x="484" y="456"/>
                    <a:pt x="484" y="456"/>
                  </a:cubicBezTo>
                  <a:cubicBezTo>
                    <a:pt x="486" y="457"/>
                    <a:pt x="489" y="457"/>
                    <a:pt x="490" y="458"/>
                  </a:cubicBezTo>
                  <a:cubicBezTo>
                    <a:pt x="491" y="459"/>
                    <a:pt x="492" y="460"/>
                    <a:pt x="492" y="460"/>
                  </a:cubicBezTo>
                  <a:cubicBezTo>
                    <a:pt x="492" y="459"/>
                    <a:pt x="493" y="458"/>
                    <a:pt x="493" y="459"/>
                  </a:cubicBezTo>
                  <a:cubicBezTo>
                    <a:pt x="494" y="460"/>
                    <a:pt x="493" y="462"/>
                    <a:pt x="495" y="462"/>
                  </a:cubicBezTo>
                  <a:cubicBezTo>
                    <a:pt x="496" y="462"/>
                    <a:pt x="497" y="462"/>
                    <a:pt x="498" y="461"/>
                  </a:cubicBezTo>
                  <a:cubicBezTo>
                    <a:pt x="498" y="461"/>
                    <a:pt x="500" y="461"/>
                    <a:pt x="499" y="460"/>
                  </a:cubicBezTo>
                  <a:cubicBezTo>
                    <a:pt x="498" y="459"/>
                    <a:pt x="497" y="458"/>
                    <a:pt x="497" y="457"/>
                  </a:cubicBezTo>
                  <a:cubicBezTo>
                    <a:pt x="497" y="457"/>
                    <a:pt x="498" y="456"/>
                    <a:pt x="499" y="456"/>
                  </a:cubicBezTo>
                  <a:cubicBezTo>
                    <a:pt x="500" y="455"/>
                    <a:pt x="501" y="454"/>
                    <a:pt x="502" y="453"/>
                  </a:cubicBezTo>
                  <a:cubicBezTo>
                    <a:pt x="503" y="452"/>
                    <a:pt x="503" y="452"/>
                    <a:pt x="504" y="452"/>
                  </a:cubicBezTo>
                  <a:cubicBezTo>
                    <a:pt x="505" y="452"/>
                    <a:pt x="506" y="453"/>
                    <a:pt x="507" y="454"/>
                  </a:cubicBezTo>
                  <a:cubicBezTo>
                    <a:pt x="507" y="454"/>
                    <a:pt x="508" y="453"/>
                    <a:pt x="508" y="454"/>
                  </a:cubicBezTo>
                  <a:cubicBezTo>
                    <a:pt x="508" y="455"/>
                    <a:pt x="509" y="455"/>
                    <a:pt x="509" y="456"/>
                  </a:cubicBezTo>
                  <a:cubicBezTo>
                    <a:pt x="509" y="457"/>
                    <a:pt x="509" y="457"/>
                    <a:pt x="509" y="457"/>
                  </a:cubicBezTo>
                  <a:cubicBezTo>
                    <a:pt x="509" y="458"/>
                    <a:pt x="511" y="462"/>
                    <a:pt x="512" y="462"/>
                  </a:cubicBezTo>
                  <a:cubicBezTo>
                    <a:pt x="513" y="463"/>
                    <a:pt x="515" y="466"/>
                    <a:pt x="515" y="467"/>
                  </a:cubicBezTo>
                  <a:cubicBezTo>
                    <a:pt x="515" y="469"/>
                    <a:pt x="515" y="470"/>
                    <a:pt x="515" y="472"/>
                  </a:cubicBezTo>
                  <a:cubicBezTo>
                    <a:pt x="515" y="473"/>
                    <a:pt x="515" y="478"/>
                    <a:pt x="514" y="479"/>
                  </a:cubicBezTo>
                  <a:cubicBezTo>
                    <a:pt x="514" y="481"/>
                    <a:pt x="516" y="482"/>
                    <a:pt x="516" y="483"/>
                  </a:cubicBezTo>
                  <a:cubicBezTo>
                    <a:pt x="515" y="484"/>
                    <a:pt x="513" y="489"/>
                    <a:pt x="511" y="489"/>
                  </a:cubicBezTo>
                  <a:cubicBezTo>
                    <a:pt x="510" y="490"/>
                    <a:pt x="509" y="489"/>
                    <a:pt x="508" y="490"/>
                  </a:cubicBezTo>
                  <a:cubicBezTo>
                    <a:pt x="507" y="492"/>
                    <a:pt x="507" y="493"/>
                    <a:pt x="507" y="493"/>
                  </a:cubicBezTo>
                  <a:cubicBezTo>
                    <a:pt x="506" y="494"/>
                    <a:pt x="505" y="494"/>
                    <a:pt x="505" y="494"/>
                  </a:cubicBezTo>
                  <a:cubicBezTo>
                    <a:pt x="505" y="495"/>
                    <a:pt x="505" y="495"/>
                    <a:pt x="506" y="496"/>
                  </a:cubicBezTo>
                  <a:cubicBezTo>
                    <a:pt x="506" y="496"/>
                    <a:pt x="506" y="498"/>
                    <a:pt x="505" y="498"/>
                  </a:cubicBezTo>
                  <a:cubicBezTo>
                    <a:pt x="504" y="498"/>
                    <a:pt x="503" y="498"/>
                    <a:pt x="502" y="498"/>
                  </a:cubicBezTo>
                  <a:cubicBezTo>
                    <a:pt x="501" y="499"/>
                    <a:pt x="499" y="499"/>
                    <a:pt x="499" y="500"/>
                  </a:cubicBezTo>
                  <a:cubicBezTo>
                    <a:pt x="499" y="500"/>
                    <a:pt x="499" y="503"/>
                    <a:pt x="499" y="503"/>
                  </a:cubicBezTo>
                  <a:cubicBezTo>
                    <a:pt x="498" y="504"/>
                    <a:pt x="496" y="505"/>
                    <a:pt x="496" y="506"/>
                  </a:cubicBezTo>
                  <a:cubicBezTo>
                    <a:pt x="497" y="506"/>
                    <a:pt x="497" y="508"/>
                    <a:pt x="497" y="508"/>
                  </a:cubicBezTo>
                  <a:cubicBezTo>
                    <a:pt x="496" y="508"/>
                    <a:pt x="495" y="510"/>
                    <a:pt x="495" y="511"/>
                  </a:cubicBezTo>
                  <a:cubicBezTo>
                    <a:pt x="494" y="511"/>
                    <a:pt x="495" y="513"/>
                    <a:pt x="495" y="514"/>
                  </a:cubicBezTo>
                  <a:cubicBezTo>
                    <a:pt x="495" y="515"/>
                    <a:pt x="494" y="516"/>
                    <a:pt x="495" y="517"/>
                  </a:cubicBezTo>
                  <a:cubicBezTo>
                    <a:pt x="495" y="518"/>
                    <a:pt x="496" y="519"/>
                    <a:pt x="497" y="519"/>
                  </a:cubicBezTo>
                  <a:cubicBezTo>
                    <a:pt x="498" y="519"/>
                    <a:pt x="499" y="517"/>
                    <a:pt x="499" y="517"/>
                  </a:cubicBezTo>
                  <a:cubicBezTo>
                    <a:pt x="500" y="516"/>
                    <a:pt x="500" y="516"/>
                    <a:pt x="500" y="517"/>
                  </a:cubicBezTo>
                  <a:cubicBezTo>
                    <a:pt x="499" y="518"/>
                    <a:pt x="500" y="518"/>
                    <a:pt x="500" y="518"/>
                  </a:cubicBezTo>
                  <a:cubicBezTo>
                    <a:pt x="501" y="518"/>
                    <a:pt x="501" y="518"/>
                    <a:pt x="501" y="519"/>
                  </a:cubicBezTo>
                  <a:cubicBezTo>
                    <a:pt x="500" y="520"/>
                    <a:pt x="500" y="521"/>
                    <a:pt x="500" y="522"/>
                  </a:cubicBezTo>
                  <a:cubicBezTo>
                    <a:pt x="499" y="523"/>
                    <a:pt x="499" y="523"/>
                    <a:pt x="498" y="523"/>
                  </a:cubicBezTo>
                  <a:cubicBezTo>
                    <a:pt x="498" y="523"/>
                    <a:pt x="498" y="523"/>
                    <a:pt x="498" y="523"/>
                  </a:cubicBezTo>
                  <a:cubicBezTo>
                    <a:pt x="497" y="524"/>
                    <a:pt x="496" y="525"/>
                    <a:pt x="495" y="526"/>
                  </a:cubicBezTo>
                  <a:cubicBezTo>
                    <a:pt x="494" y="527"/>
                    <a:pt x="491" y="529"/>
                    <a:pt x="492" y="531"/>
                  </a:cubicBezTo>
                  <a:cubicBezTo>
                    <a:pt x="493" y="533"/>
                    <a:pt x="495" y="536"/>
                    <a:pt x="495" y="537"/>
                  </a:cubicBezTo>
                  <a:cubicBezTo>
                    <a:pt x="494" y="537"/>
                    <a:pt x="493" y="537"/>
                    <a:pt x="493" y="538"/>
                  </a:cubicBezTo>
                  <a:cubicBezTo>
                    <a:pt x="493" y="539"/>
                    <a:pt x="498" y="540"/>
                    <a:pt x="500" y="544"/>
                  </a:cubicBezTo>
                  <a:cubicBezTo>
                    <a:pt x="502" y="548"/>
                    <a:pt x="504" y="550"/>
                    <a:pt x="505" y="551"/>
                  </a:cubicBezTo>
                  <a:cubicBezTo>
                    <a:pt x="505" y="552"/>
                    <a:pt x="508" y="559"/>
                    <a:pt x="510" y="562"/>
                  </a:cubicBezTo>
                  <a:cubicBezTo>
                    <a:pt x="511" y="565"/>
                    <a:pt x="518" y="577"/>
                    <a:pt x="519" y="579"/>
                  </a:cubicBezTo>
                  <a:cubicBezTo>
                    <a:pt x="520" y="580"/>
                    <a:pt x="521" y="582"/>
                    <a:pt x="521" y="583"/>
                  </a:cubicBezTo>
                  <a:cubicBezTo>
                    <a:pt x="520" y="583"/>
                    <a:pt x="520" y="582"/>
                    <a:pt x="520" y="583"/>
                  </a:cubicBezTo>
                  <a:cubicBezTo>
                    <a:pt x="520" y="584"/>
                    <a:pt x="525" y="589"/>
                    <a:pt x="525" y="590"/>
                  </a:cubicBezTo>
                  <a:cubicBezTo>
                    <a:pt x="525" y="590"/>
                    <a:pt x="526" y="591"/>
                    <a:pt x="527" y="592"/>
                  </a:cubicBezTo>
                  <a:cubicBezTo>
                    <a:pt x="527" y="593"/>
                    <a:pt x="537" y="597"/>
                    <a:pt x="539" y="599"/>
                  </a:cubicBezTo>
                  <a:cubicBezTo>
                    <a:pt x="541" y="600"/>
                    <a:pt x="548" y="604"/>
                    <a:pt x="548" y="605"/>
                  </a:cubicBezTo>
                  <a:cubicBezTo>
                    <a:pt x="549" y="606"/>
                    <a:pt x="549" y="606"/>
                    <a:pt x="550" y="607"/>
                  </a:cubicBezTo>
                  <a:cubicBezTo>
                    <a:pt x="551" y="608"/>
                    <a:pt x="554" y="609"/>
                    <a:pt x="554" y="610"/>
                  </a:cubicBezTo>
                  <a:cubicBezTo>
                    <a:pt x="554" y="610"/>
                    <a:pt x="554" y="610"/>
                    <a:pt x="554" y="610"/>
                  </a:cubicBezTo>
                  <a:cubicBezTo>
                    <a:pt x="555" y="611"/>
                    <a:pt x="555" y="614"/>
                    <a:pt x="555" y="615"/>
                  </a:cubicBezTo>
                  <a:cubicBezTo>
                    <a:pt x="555" y="617"/>
                    <a:pt x="555" y="619"/>
                    <a:pt x="555" y="625"/>
                  </a:cubicBezTo>
                  <a:cubicBezTo>
                    <a:pt x="555" y="631"/>
                    <a:pt x="555" y="636"/>
                    <a:pt x="554" y="637"/>
                  </a:cubicBezTo>
                  <a:cubicBezTo>
                    <a:pt x="553" y="638"/>
                    <a:pt x="552" y="639"/>
                    <a:pt x="553" y="640"/>
                  </a:cubicBezTo>
                  <a:cubicBezTo>
                    <a:pt x="553" y="640"/>
                    <a:pt x="554" y="646"/>
                    <a:pt x="553" y="649"/>
                  </a:cubicBezTo>
                  <a:cubicBezTo>
                    <a:pt x="553" y="652"/>
                    <a:pt x="552" y="654"/>
                    <a:pt x="552" y="656"/>
                  </a:cubicBezTo>
                  <a:cubicBezTo>
                    <a:pt x="552" y="658"/>
                    <a:pt x="549" y="671"/>
                    <a:pt x="548" y="673"/>
                  </a:cubicBezTo>
                  <a:cubicBezTo>
                    <a:pt x="547" y="675"/>
                    <a:pt x="550" y="679"/>
                    <a:pt x="549" y="680"/>
                  </a:cubicBezTo>
                  <a:cubicBezTo>
                    <a:pt x="548" y="681"/>
                    <a:pt x="546" y="682"/>
                    <a:pt x="546" y="683"/>
                  </a:cubicBezTo>
                  <a:cubicBezTo>
                    <a:pt x="547" y="685"/>
                    <a:pt x="547" y="694"/>
                    <a:pt x="547" y="696"/>
                  </a:cubicBezTo>
                  <a:cubicBezTo>
                    <a:pt x="547" y="697"/>
                    <a:pt x="546" y="700"/>
                    <a:pt x="546" y="701"/>
                  </a:cubicBezTo>
                  <a:cubicBezTo>
                    <a:pt x="546" y="702"/>
                    <a:pt x="547" y="702"/>
                    <a:pt x="546" y="704"/>
                  </a:cubicBezTo>
                  <a:cubicBezTo>
                    <a:pt x="546" y="706"/>
                    <a:pt x="540" y="721"/>
                    <a:pt x="538" y="723"/>
                  </a:cubicBezTo>
                  <a:cubicBezTo>
                    <a:pt x="537" y="725"/>
                    <a:pt x="537" y="726"/>
                    <a:pt x="536" y="726"/>
                  </a:cubicBezTo>
                  <a:cubicBezTo>
                    <a:pt x="535" y="727"/>
                    <a:pt x="535" y="728"/>
                    <a:pt x="535" y="729"/>
                  </a:cubicBezTo>
                  <a:cubicBezTo>
                    <a:pt x="536" y="730"/>
                    <a:pt x="536" y="734"/>
                    <a:pt x="537" y="736"/>
                  </a:cubicBezTo>
                  <a:cubicBezTo>
                    <a:pt x="538" y="738"/>
                    <a:pt x="538" y="740"/>
                    <a:pt x="537" y="742"/>
                  </a:cubicBezTo>
                  <a:cubicBezTo>
                    <a:pt x="537" y="743"/>
                    <a:pt x="535" y="744"/>
                    <a:pt x="535" y="746"/>
                  </a:cubicBezTo>
                  <a:cubicBezTo>
                    <a:pt x="535" y="747"/>
                    <a:pt x="533" y="751"/>
                    <a:pt x="534" y="753"/>
                  </a:cubicBezTo>
                  <a:cubicBezTo>
                    <a:pt x="534" y="754"/>
                    <a:pt x="535" y="756"/>
                    <a:pt x="536" y="757"/>
                  </a:cubicBezTo>
                  <a:cubicBezTo>
                    <a:pt x="537" y="757"/>
                    <a:pt x="538" y="756"/>
                    <a:pt x="539" y="755"/>
                  </a:cubicBezTo>
                  <a:cubicBezTo>
                    <a:pt x="540" y="755"/>
                    <a:pt x="543" y="755"/>
                    <a:pt x="543" y="756"/>
                  </a:cubicBezTo>
                  <a:cubicBezTo>
                    <a:pt x="542" y="756"/>
                    <a:pt x="540" y="757"/>
                    <a:pt x="540" y="758"/>
                  </a:cubicBezTo>
                  <a:cubicBezTo>
                    <a:pt x="541" y="759"/>
                    <a:pt x="542" y="759"/>
                    <a:pt x="541" y="760"/>
                  </a:cubicBezTo>
                  <a:cubicBezTo>
                    <a:pt x="541" y="760"/>
                    <a:pt x="540" y="760"/>
                    <a:pt x="540" y="762"/>
                  </a:cubicBezTo>
                  <a:cubicBezTo>
                    <a:pt x="540" y="763"/>
                    <a:pt x="539" y="767"/>
                    <a:pt x="539" y="768"/>
                  </a:cubicBezTo>
                  <a:cubicBezTo>
                    <a:pt x="538" y="769"/>
                    <a:pt x="539" y="770"/>
                    <a:pt x="539" y="771"/>
                  </a:cubicBezTo>
                  <a:cubicBezTo>
                    <a:pt x="539" y="772"/>
                    <a:pt x="538" y="773"/>
                    <a:pt x="538" y="773"/>
                  </a:cubicBezTo>
                  <a:cubicBezTo>
                    <a:pt x="538" y="774"/>
                    <a:pt x="540" y="775"/>
                    <a:pt x="540" y="776"/>
                  </a:cubicBezTo>
                  <a:cubicBezTo>
                    <a:pt x="540" y="776"/>
                    <a:pt x="537" y="776"/>
                    <a:pt x="537" y="777"/>
                  </a:cubicBezTo>
                  <a:cubicBezTo>
                    <a:pt x="537" y="778"/>
                    <a:pt x="537" y="778"/>
                    <a:pt x="538" y="778"/>
                  </a:cubicBezTo>
                  <a:cubicBezTo>
                    <a:pt x="538" y="778"/>
                    <a:pt x="537" y="779"/>
                    <a:pt x="537" y="779"/>
                  </a:cubicBezTo>
                  <a:cubicBezTo>
                    <a:pt x="537" y="780"/>
                    <a:pt x="536" y="781"/>
                    <a:pt x="538" y="781"/>
                  </a:cubicBezTo>
                  <a:cubicBezTo>
                    <a:pt x="539" y="781"/>
                    <a:pt x="539" y="782"/>
                    <a:pt x="538" y="782"/>
                  </a:cubicBezTo>
                  <a:cubicBezTo>
                    <a:pt x="536" y="782"/>
                    <a:pt x="535" y="783"/>
                    <a:pt x="535" y="783"/>
                  </a:cubicBezTo>
                  <a:cubicBezTo>
                    <a:pt x="535" y="784"/>
                    <a:pt x="536" y="785"/>
                    <a:pt x="536" y="786"/>
                  </a:cubicBezTo>
                  <a:cubicBezTo>
                    <a:pt x="536" y="787"/>
                    <a:pt x="536" y="788"/>
                    <a:pt x="535" y="789"/>
                  </a:cubicBezTo>
                  <a:cubicBezTo>
                    <a:pt x="534" y="790"/>
                    <a:pt x="534" y="788"/>
                    <a:pt x="534" y="788"/>
                  </a:cubicBezTo>
                  <a:cubicBezTo>
                    <a:pt x="533" y="787"/>
                    <a:pt x="531" y="786"/>
                    <a:pt x="531" y="785"/>
                  </a:cubicBezTo>
                  <a:cubicBezTo>
                    <a:pt x="531" y="784"/>
                    <a:pt x="531" y="784"/>
                    <a:pt x="531" y="784"/>
                  </a:cubicBezTo>
                  <a:cubicBezTo>
                    <a:pt x="530" y="784"/>
                    <a:pt x="528" y="785"/>
                    <a:pt x="528" y="786"/>
                  </a:cubicBezTo>
                  <a:cubicBezTo>
                    <a:pt x="527" y="786"/>
                    <a:pt x="528" y="787"/>
                    <a:pt x="528" y="787"/>
                  </a:cubicBezTo>
                  <a:cubicBezTo>
                    <a:pt x="528" y="788"/>
                    <a:pt x="528" y="788"/>
                    <a:pt x="527" y="789"/>
                  </a:cubicBezTo>
                  <a:cubicBezTo>
                    <a:pt x="525" y="789"/>
                    <a:pt x="523" y="790"/>
                    <a:pt x="523" y="791"/>
                  </a:cubicBezTo>
                  <a:cubicBezTo>
                    <a:pt x="523" y="792"/>
                    <a:pt x="524" y="793"/>
                    <a:pt x="525" y="792"/>
                  </a:cubicBezTo>
                  <a:cubicBezTo>
                    <a:pt x="525" y="792"/>
                    <a:pt x="524" y="791"/>
                    <a:pt x="525" y="791"/>
                  </a:cubicBezTo>
                  <a:cubicBezTo>
                    <a:pt x="525" y="790"/>
                    <a:pt x="526" y="791"/>
                    <a:pt x="527" y="791"/>
                  </a:cubicBezTo>
                  <a:cubicBezTo>
                    <a:pt x="528" y="792"/>
                    <a:pt x="529" y="792"/>
                    <a:pt x="529" y="792"/>
                  </a:cubicBezTo>
                  <a:cubicBezTo>
                    <a:pt x="530" y="792"/>
                    <a:pt x="531" y="792"/>
                    <a:pt x="532" y="792"/>
                  </a:cubicBezTo>
                  <a:cubicBezTo>
                    <a:pt x="532" y="792"/>
                    <a:pt x="533" y="793"/>
                    <a:pt x="533" y="794"/>
                  </a:cubicBezTo>
                  <a:cubicBezTo>
                    <a:pt x="532" y="795"/>
                    <a:pt x="531" y="795"/>
                    <a:pt x="531" y="796"/>
                  </a:cubicBezTo>
                  <a:cubicBezTo>
                    <a:pt x="531" y="797"/>
                    <a:pt x="530" y="798"/>
                    <a:pt x="530" y="799"/>
                  </a:cubicBezTo>
                  <a:cubicBezTo>
                    <a:pt x="530" y="799"/>
                    <a:pt x="533" y="799"/>
                    <a:pt x="533" y="799"/>
                  </a:cubicBezTo>
                  <a:cubicBezTo>
                    <a:pt x="534" y="798"/>
                    <a:pt x="537" y="799"/>
                    <a:pt x="537" y="801"/>
                  </a:cubicBezTo>
                  <a:cubicBezTo>
                    <a:pt x="536" y="803"/>
                    <a:pt x="536" y="802"/>
                    <a:pt x="535" y="802"/>
                  </a:cubicBezTo>
                  <a:cubicBezTo>
                    <a:pt x="535" y="801"/>
                    <a:pt x="532" y="800"/>
                    <a:pt x="532" y="801"/>
                  </a:cubicBezTo>
                  <a:cubicBezTo>
                    <a:pt x="531" y="802"/>
                    <a:pt x="530" y="802"/>
                    <a:pt x="531" y="803"/>
                  </a:cubicBezTo>
                  <a:cubicBezTo>
                    <a:pt x="532" y="804"/>
                    <a:pt x="532" y="805"/>
                    <a:pt x="532" y="805"/>
                  </a:cubicBezTo>
                  <a:cubicBezTo>
                    <a:pt x="532" y="805"/>
                    <a:pt x="532" y="807"/>
                    <a:pt x="531" y="807"/>
                  </a:cubicBezTo>
                  <a:cubicBezTo>
                    <a:pt x="531" y="807"/>
                    <a:pt x="530" y="810"/>
                    <a:pt x="531" y="810"/>
                  </a:cubicBezTo>
                  <a:cubicBezTo>
                    <a:pt x="531" y="810"/>
                    <a:pt x="532" y="809"/>
                    <a:pt x="532" y="809"/>
                  </a:cubicBezTo>
                  <a:cubicBezTo>
                    <a:pt x="532" y="808"/>
                    <a:pt x="533" y="807"/>
                    <a:pt x="533" y="808"/>
                  </a:cubicBezTo>
                  <a:cubicBezTo>
                    <a:pt x="533" y="810"/>
                    <a:pt x="532" y="812"/>
                    <a:pt x="533" y="812"/>
                  </a:cubicBezTo>
                  <a:cubicBezTo>
                    <a:pt x="534" y="812"/>
                    <a:pt x="534" y="812"/>
                    <a:pt x="533" y="812"/>
                  </a:cubicBezTo>
                  <a:cubicBezTo>
                    <a:pt x="532" y="813"/>
                    <a:pt x="531" y="813"/>
                    <a:pt x="532" y="814"/>
                  </a:cubicBezTo>
                  <a:cubicBezTo>
                    <a:pt x="532" y="815"/>
                    <a:pt x="533" y="815"/>
                    <a:pt x="533" y="815"/>
                  </a:cubicBezTo>
                  <a:cubicBezTo>
                    <a:pt x="533" y="816"/>
                    <a:pt x="533" y="816"/>
                    <a:pt x="532" y="816"/>
                  </a:cubicBezTo>
                  <a:cubicBezTo>
                    <a:pt x="531" y="816"/>
                    <a:pt x="530" y="817"/>
                    <a:pt x="531" y="817"/>
                  </a:cubicBezTo>
                  <a:cubicBezTo>
                    <a:pt x="532" y="817"/>
                    <a:pt x="531" y="818"/>
                    <a:pt x="531" y="818"/>
                  </a:cubicBezTo>
                  <a:cubicBezTo>
                    <a:pt x="531" y="819"/>
                    <a:pt x="532" y="819"/>
                    <a:pt x="533" y="819"/>
                  </a:cubicBezTo>
                  <a:cubicBezTo>
                    <a:pt x="533" y="820"/>
                    <a:pt x="533" y="820"/>
                    <a:pt x="534" y="820"/>
                  </a:cubicBezTo>
                  <a:cubicBezTo>
                    <a:pt x="535" y="819"/>
                    <a:pt x="535" y="819"/>
                    <a:pt x="535" y="820"/>
                  </a:cubicBezTo>
                  <a:cubicBezTo>
                    <a:pt x="534" y="820"/>
                    <a:pt x="534" y="821"/>
                    <a:pt x="535" y="821"/>
                  </a:cubicBezTo>
                  <a:cubicBezTo>
                    <a:pt x="535" y="820"/>
                    <a:pt x="535" y="821"/>
                    <a:pt x="534" y="821"/>
                  </a:cubicBezTo>
                  <a:cubicBezTo>
                    <a:pt x="534" y="822"/>
                    <a:pt x="534" y="822"/>
                    <a:pt x="533" y="823"/>
                  </a:cubicBezTo>
                  <a:cubicBezTo>
                    <a:pt x="532" y="823"/>
                    <a:pt x="532" y="824"/>
                    <a:pt x="532" y="824"/>
                  </a:cubicBezTo>
                  <a:cubicBezTo>
                    <a:pt x="532" y="825"/>
                    <a:pt x="531" y="826"/>
                    <a:pt x="532" y="826"/>
                  </a:cubicBezTo>
                  <a:cubicBezTo>
                    <a:pt x="532" y="825"/>
                    <a:pt x="534" y="825"/>
                    <a:pt x="534" y="824"/>
                  </a:cubicBezTo>
                  <a:cubicBezTo>
                    <a:pt x="535" y="824"/>
                    <a:pt x="535" y="823"/>
                    <a:pt x="535" y="824"/>
                  </a:cubicBezTo>
                  <a:cubicBezTo>
                    <a:pt x="535" y="825"/>
                    <a:pt x="536" y="826"/>
                    <a:pt x="535" y="827"/>
                  </a:cubicBezTo>
                  <a:cubicBezTo>
                    <a:pt x="534" y="827"/>
                    <a:pt x="534" y="827"/>
                    <a:pt x="533" y="828"/>
                  </a:cubicBezTo>
                  <a:cubicBezTo>
                    <a:pt x="532" y="828"/>
                    <a:pt x="531" y="828"/>
                    <a:pt x="533" y="828"/>
                  </a:cubicBezTo>
                  <a:cubicBezTo>
                    <a:pt x="534" y="828"/>
                    <a:pt x="535" y="828"/>
                    <a:pt x="535" y="829"/>
                  </a:cubicBezTo>
                  <a:cubicBezTo>
                    <a:pt x="536" y="831"/>
                    <a:pt x="536" y="831"/>
                    <a:pt x="537" y="831"/>
                  </a:cubicBezTo>
                  <a:cubicBezTo>
                    <a:pt x="537" y="830"/>
                    <a:pt x="538" y="829"/>
                    <a:pt x="538" y="828"/>
                  </a:cubicBezTo>
                  <a:cubicBezTo>
                    <a:pt x="538" y="828"/>
                    <a:pt x="538" y="826"/>
                    <a:pt x="538" y="826"/>
                  </a:cubicBezTo>
                  <a:cubicBezTo>
                    <a:pt x="538" y="827"/>
                    <a:pt x="538" y="827"/>
                    <a:pt x="539" y="827"/>
                  </a:cubicBezTo>
                  <a:cubicBezTo>
                    <a:pt x="539" y="828"/>
                    <a:pt x="540" y="829"/>
                    <a:pt x="540" y="829"/>
                  </a:cubicBezTo>
                  <a:cubicBezTo>
                    <a:pt x="540" y="828"/>
                    <a:pt x="540" y="827"/>
                    <a:pt x="540" y="827"/>
                  </a:cubicBezTo>
                  <a:cubicBezTo>
                    <a:pt x="540" y="828"/>
                    <a:pt x="540" y="829"/>
                    <a:pt x="540" y="829"/>
                  </a:cubicBezTo>
                  <a:cubicBezTo>
                    <a:pt x="541" y="828"/>
                    <a:pt x="541" y="827"/>
                    <a:pt x="541" y="827"/>
                  </a:cubicBezTo>
                  <a:cubicBezTo>
                    <a:pt x="541" y="828"/>
                    <a:pt x="542" y="827"/>
                    <a:pt x="542" y="828"/>
                  </a:cubicBezTo>
                  <a:cubicBezTo>
                    <a:pt x="541" y="829"/>
                    <a:pt x="541" y="830"/>
                    <a:pt x="541" y="830"/>
                  </a:cubicBezTo>
                  <a:cubicBezTo>
                    <a:pt x="542" y="830"/>
                    <a:pt x="541" y="831"/>
                    <a:pt x="541" y="831"/>
                  </a:cubicBezTo>
                  <a:cubicBezTo>
                    <a:pt x="542" y="832"/>
                    <a:pt x="542" y="832"/>
                    <a:pt x="542" y="833"/>
                  </a:cubicBezTo>
                  <a:cubicBezTo>
                    <a:pt x="541" y="833"/>
                    <a:pt x="541" y="834"/>
                    <a:pt x="541" y="834"/>
                  </a:cubicBezTo>
                  <a:cubicBezTo>
                    <a:pt x="542" y="834"/>
                    <a:pt x="546" y="834"/>
                    <a:pt x="546" y="834"/>
                  </a:cubicBezTo>
                  <a:cubicBezTo>
                    <a:pt x="547" y="835"/>
                    <a:pt x="547" y="836"/>
                    <a:pt x="548" y="836"/>
                  </a:cubicBezTo>
                  <a:cubicBezTo>
                    <a:pt x="549" y="837"/>
                    <a:pt x="549" y="837"/>
                    <a:pt x="549" y="838"/>
                  </a:cubicBezTo>
                  <a:cubicBezTo>
                    <a:pt x="548" y="839"/>
                    <a:pt x="547" y="840"/>
                    <a:pt x="546" y="840"/>
                  </a:cubicBezTo>
                  <a:cubicBezTo>
                    <a:pt x="546" y="840"/>
                    <a:pt x="545" y="841"/>
                    <a:pt x="544" y="840"/>
                  </a:cubicBezTo>
                  <a:cubicBezTo>
                    <a:pt x="544" y="840"/>
                    <a:pt x="543" y="840"/>
                    <a:pt x="542" y="840"/>
                  </a:cubicBezTo>
                  <a:cubicBezTo>
                    <a:pt x="541" y="840"/>
                    <a:pt x="541" y="842"/>
                    <a:pt x="541" y="842"/>
                  </a:cubicBezTo>
                  <a:cubicBezTo>
                    <a:pt x="542" y="842"/>
                    <a:pt x="542" y="842"/>
                    <a:pt x="543" y="842"/>
                  </a:cubicBezTo>
                  <a:cubicBezTo>
                    <a:pt x="544" y="842"/>
                    <a:pt x="545" y="842"/>
                    <a:pt x="544" y="842"/>
                  </a:cubicBezTo>
                  <a:cubicBezTo>
                    <a:pt x="543" y="843"/>
                    <a:pt x="543" y="843"/>
                    <a:pt x="544" y="843"/>
                  </a:cubicBezTo>
                  <a:cubicBezTo>
                    <a:pt x="544" y="843"/>
                    <a:pt x="545" y="844"/>
                    <a:pt x="546" y="844"/>
                  </a:cubicBezTo>
                  <a:cubicBezTo>
                    <a:pt x="547" y="844"/>
                    <a:pt x="547" y="844"/>
                    <a:pt x="547" y="844"/>
                  </a:cubicBezTo>
                  <a:cubicBezTo>
                    <a:pt x="546" y="845"/>
                    <a:pt x="547" y="845"/>
                    <a:pt x="547" y="845"/>
                  </a:cubicBezTo>
                  <a:cubicBezTo>
                    <a:pt x="548" y="845"/>
                    <a:pt x="550" y="845"/>
                    <a:pt x="550" y="843"/>
                  </a:cubicBezTo>
                  <a:cubicBezTo>
                    <a:pt x="551" y="842"/>
                    <a:pt x="549" y="840"/>
                    <a:pt x="551" y="838"/>
                  </a:cubicBezTo>
                  <a:cubicBezTo>
                    <a:pt x="552" y="835"/>
                    <a:pt x="553" y="836"/>
                    <a:pt x="554" y="835"/>
                  </a:cubicBezTo>
                  <a:cubicBezTo>
                    <a:pt x="556" y="835"/>
                    <a:pt x="558" y="834"/>
                    <a:pt x="559" y="833"/>
                  </a:cubicBezTo>
                  <a:cubicBezTo>
                    <a:pt x="559" y="833"/>
                    <a:pt x="559" y="832"/>
                    <a:pt x="559" y="832"/>
                  </a:cubicBezTo>
                  <a:cubicBezTo>
                    <a:pt x="560" y="831"/>
                    <a:pt x="560" y="831"/>
                    <a:pt x="561" y="832"/>
                  </a:cubicBezTo>
                  <a:cubicBezTo>
                    <a:pt x="563" y="833"/>
                    <a:pt x="565" y="834"/>
                    <a:pt x="565" y="833"/>
                  </a:cubicBezTo>
                  <a:cubicBezTo>
                    <a:pt x="564" y="832"/>
                    <a:pt x="561" y="828"/>
                    <a:pt x="561" y="826"/>
                  </a:cubicBezTo>
                  <a:cubicBezTo>
                    <a:pt x="561" y="824"/>
                    <a:pt x="559" y="820"/>
                    <a:pt x="562" y="818"/>
                  </a:cubicBezTo>
                  <a:cubicBezTo>
                    <a:pt x="564" y="817"/>
                    <a:pt x="565" y="817"/>
                    <a:pt x="564" y="816"/>
                  </a:cubicBezTo>
                  <a:cubicBezTo>
                    <a:pt x="564" y="815"/>
                    <a:pt x="563" y="816"/>
                    <a:pt x="562" y="815"/>
                  </a:cubicBezTo>
                  <a:cubicBezTo>
                    <a:pt x="561" y="815"/>
                    <a:pt x="561" y="815"/>
                    <a:pt x="562" y="815"/>
                  </a:cubicBezTo>
                  <a:cubicBezTo>
                    <a:pt x="563" y="815"/>
                    <a:pt x="563" y="815"/>
                    <a:pt x="563" y="814"/>
                  </a:cubicBezTo>
                  <a:cubicBezTo>
                    <a:pt x="563" y="814"/>
                    <a:pt x="564" y="814"/>
                    <a:pt x="564" y="814"/>
                  </a:cubicBezTo>
                  <a:cubicBezTo>
                    <a:pt x="564" y="815"/>
                    <a:pt x="564" y="816"/>
                    <a:pt x="565" y="816"/>
                  </a:cubicBezTo>
                  <a:cubicBezTo>
                    <a:pt x="566" y="816"/>
                    <a:pt x="567" y="816"/>
                    <a:pt x="568" y="815"/>
                  </a:cubicBezTo>
                  <a:cubicBezTo>
                    <a:pt x="569" y="814"/>
                    <a:pt x="568" y="810"/>
                    <a:pt x="569" y="809"/>
                  </a:cubicBezTo>
                  <a:cubicBezTo>
                    <a:pt x="569" y="808"/>
                    <a:pt x="571" y="806"/>
                    <a:pt x="573" y="805"/>
                  </a:cubicBezTo>
                  <a:cubicBezTo>
                    <a:pt x="575" y="804"/>
                    <a:pt x="579" y="802"/>
                    <a:pt x="579" y="801"/>
                  </a:cubicBezTo>
                  <a:cubicBezTo>
                    <a:pt x="579" y="800"/>
                    <a:pt x="579" y="799"/>
                    <a:pt x="578" y="799"/>
                  </a:cubicBezTo>
                  <a:cubicBezTo>
                    <a:pt x="577" y="800"/>
                    <a:pt x="577" y="799"/>
                    <a:pt x="578" y="799"/>
                  </a:cubicBezTo>
                  <a:cubicBezTo>
                    <a:pt x="579" y="798"/>
                    <a:pt x="580" y="798"/>
                    <a:pt x="580" y="797"/>
                  </a:cubicBezTo>
                  <a:cubicBezTo>
                    <a:pt x="580" y="796"/>
                    <a:pt x="580" y="795"/>
                    <a:pt x="578" y="794"/>
                  </a:cubicBezTo>
                  <a:cubicBezTo>
                    <a:pt x="577" y="794"/>
                    <a:pt x="575" y="794"/>
                    <a:pt x="574" y="793"/>
                  </a:cubicBezTo>
                  <a:cubicBezTo>
                    <a:pt x="573" y="793"/>
                    <a:pt x="573" y="792"/>
                    <a:pt x="573" y="792"/>
                  </a:cubicBezTo>
                  <a:cubicBezTo>
                    <a:pt x="572" y="792"/>
                    <a:pt x="569" y="790"/>
                    <a:pt x="569" y="788"/>
                  </a:cubicBezTo>
                  <a:cubicBezTo>
                    <a:pt x="569" y="786"/>
                    <a:pt x="571" y="783"/>
                    <a:pt x="573" y="782"/>
                  </a:cubicBezTo>
                  <a:cubicBezTo>
                    <a:pt x="574" y="781"/>
                    <a:pt x="577" y="778"/>
                    <a:pt x="579" y="779"/>
                  </a:cubicBezTo>
                  <a:cubicBezTo>
                    <a:pt x="580" y="779"/>
                    <a:pt x="580" y="780"/>
                    <a:pt x="581" y="779"/>
                  </a:cubicBezTo>
                  <a:cubicBezTo>
                    <a:pt x="581" y="779"/>
                    <a:pt x="580" y="776"/>
                    <a:pt x="581" y="775"/>
                  </a:cubicBezTo>
                  <a:cubicBezTo>
                    <a:pt x="583" y="774"/>
                    <a:pt x="583" y="773"/>
                    <a:pt x="583" y="772"/>
                  </a:cubicBezTo>
                  <a:cubicBezTo>
                    <a:pt x="583" y="771"/>
                    <a:pt x="582" y="770"/>
                    <a:pt x="583" y="769"/>
                  </a:cubicBezTo>
                  <a:cubicBezTo>
                    <a:pt x="583" y="768"/>
                    <a:pt x="585" y="767"/>
                    <a:pt x="586" y="766"/>
                  </a:cubicBezTo>
                  <a:cubicBezTo>
                    <a:pt x="587" y="766"/>
                    <a:pt x="588" y="766"/>
                    <a:pt x="587" y="765"/>
                  </a:cubicBezTo>
                  <a:cubicBezTo>
                    <a:pt x="586" y="764"/>
                    <a:pt x="585" y="764"/>
                    <a:pt x="585" y="763"/>
                  </a:cubicBezTo>
                  <a:cubicBezTo>
                    <a:pt x="585" y="762"/>
                    <a:pt x="587" y="762"/>
                    <a:pt x="588" y="762"/>
                  </a:cubicBezTo>
                  <a:cubicBezTo>
                    <a:pt x="589" y="762"/>
                    <a:pt x="590" y="764"/>
                    <a:pt x="591" y="764"/>
                  </a:cubicBezTo>
                  <a:cubicBezTo>
                    <a:pt x="592" y="764"/>
                    <a:pt x="593" y="763"/>
                    <a:pt x="592" y="762"/>
                  </a:cubicBezTo>
                  <a:cubicBezTo>
                    <a:pt x="592" y="760"/>
                    <a:pt x="592" y="760"/>
                    <a:pt x="591" y="760"/>
                  </a:cubicBezTo>
                  <a:cubicBezTo>
                    <a:pt x="590" y="760"/>
                    <a:pt x="590" y="761"/>
                    <a:pt x="589" y="761"/>
                  </a:cubicBezTo>
                  <a:cubicBezTo>
                    <a:pt x="588" y="761"/>
                    <a:pt x="587" y="761"/>
                    <a:pt x="586" y="760"/>
                  </a:cubicBezTo>
                  <a:cubicBezTo>
                    <a:pt x="585" y="759"/>
                    <a:pt x="584" y="759"/>
                    <a:pt x="584" y="757"/>
                  </a:cubicBezTo>
                  <a:cubicBezTo>
                    <a:pt x="584" y="755"/>
                    <a:pt x="583" y="752"/>
                    <a:pt x="584" y="751"/>
                  </a:cubicBezTo>
                  <a:cubicBezTo>
                    <a:pt x="584" y="749"/>
                    <a:pt x="585" y="750"/>
                    <a:pt x="586" y="750"/>
                  </a:cubicBezTo>
                  <a:cubicBezTo>
                    <a:pt x="587" y="750"/>
                    <a:pt x="590" y="753"/>
                    <a:pt x="593" y="753"/>
                  </a:cubicBezTo>
                  <a:cubicBezTo>
                    <a:pt x="596" y="753"/>
                    <a:pt x="598" y="752"/>
                    <a:pt x="598" y="751"/>
                  </a:cubicBezTo>
                  <a:cubicBezTo>
                    <a:pt x="599" y="751"/>
                    <a:pt x="600" y="750"/>
                    <a:pt x="600" y="749"/>
                  </a:cubicBezTo>
                  <a:cubicBezTo>
                    <a:pt x="599" y="748"/>
                    <a:pt x="599" y="747"/>
                    <a:pt x="599" y="746"/>
                  </a:cubicBezTo>
                  <a:cubicBezTo>
                    <a:pt x="599" y="745"/>
                    <a:pt x="601" y="743"/>
                    <a:pt x="601" y="742"/>
                  </a:cubicBezTo>
                  <a:cubicBezTo>
                    <a:pt x="601" y="741"/>
                    <a:pt x="599" y="740"/>
                    <a:pt x="600" y="738"/>
                  </a:cubicBezTo>
                  <a:cubicBezTo>
                    <a:pt x="600" y="736"/>
                    <a:pt x="602" y="736"/>
                    <a:pt x="602" y="737"/>
                  </a:cubicBezTo>
                  <a:cubicBezTo>
                    <a:pt x="602" y="738"/>
                    <a:pt x="602" y="740"/>
                    <a:pt x="602" y="739"/>
                  </a:cubicBezTo>
                  <a:cubicBezTo>
                    <a:pt x="602" y="738"/>
                    <a:pt x="602" y="738"/>
                    <a:pt x="605" y="738"/>
                  </a:cubicBezTo>
                  <a:cubicBezTo>
                    <a:pt x="607" y="738"/>
                    <a:pt x="610" y="738"/>
                    <a:pt x="614" y="737"/>
                  </a:cubicBezTo>
                  <a:cubicBezTo>
                    <a:pt x="618" y="735"/>
                    <a:pt x="622" y="735"/>
                    <a:pt x="623" y="734"/>
                  </a:cubicBezTo>
                  <a:cubicBezTo>
                    <a:pt x="625" y="733"/>
                    <a:pt x="627" y="733"/>
                    <a:pt x="627" y="731"/>
                  </a:cubicBezTo>
                  <a:cubicBezTo>
                    <a:pt x="627" y="730"/>
                    <a:pt x="629" y="728"/>
                    <a:pt x="630" y="727"/>
                  </a:cubicBezTo>
                  <a:cubicBezTo>
                    <a:pt x="632" y="726"/>
                    <a:pt x="632" y="725"/>
                    <a:pt x="632" y="723"/>
                  </a:cubicBezTo>
                  <a:cubicBezTo>
                    <a:pt x="632" y="722"/>
                    <a:pt x="632" y="721"/>
                    <a:pt x="631" y="720"/>
                  </a:cubicBezTo>
                  <a:cubicBezTo>
                    <a:pt x="630" y="720"/>
                    <a:pt x="628" y="719"/>
                    <a:pt x="628" y="718"/>
                  </a:cubicBezTo>
                  <a:cubicBezTo>
                    <a:pt x="628" y="717"/>
                    <a:pt x="629" y="715"/>
                    <a:pt x="629" y="714"/>
                  </a:cubicBezTo>
                  <a:cubicBezTo>
                    <a:pt x="629" y="714"/>
                    <a:pt x="627" y="711"/>
                    <a:pt x="625" y="710"/>
                  </a:cubicBezTo>
                  <a:cubicBezTo>
                    <a:pt x="623" y="710"/>
                    <a:pt x="622" y="710"/>
                    <a:pt x="622" y="708"/>
                  </a:cubicBezTo>
                  <a:cubicBezTo>
                    <a:pt x="622" y="708"/>
                    <a:pt x="623" y="707"/>
                    <a:pt x="623" y="707"/>
                  </a:cubicBezTo>
                  <a:cubicBezTo>
                    <a:pt x="624" y="707"/>
                    <a:pt x="624" y="707"/>
                    <a:pt x="625" y="707"/>
                  </a:cubicBezTo>
                  <a:cubicBezTo>
                    <a:pt x="625" y="708"/>
                    <a:pt x="629" y="708"/>
                    <a:pt x="630" y="708"/>
                  </a:cubicBezTo>
                  <a:cubicBezTo>
                    <a:pt x="631" y="708"/>
                    <a:pt x="632" y="710"/>
                    <a:pt x="633" y="710"/>
                  </a:cubicBezTo>
                  <a:cubicBezTo>
                    <a:pt x="635" y="711"/>
                    <a:pt x="635" y="712"/>
                    <a:pt x="636" y="711"/>
                  </a:cubicBezTo>
                  <a:cubicBezTo>
                    <a:pt x="638" y="711"/>
                    <a:pt x="637" y="711"/>
                    <a:pt x="639" y="711"/>
                  </a:cubicBezTo>
                  <a:cubicBezTo>
                    <a:pt x="641" y="711"/>
                    <a:pt x="642" y="712"/>
                    <a:pt x="644" y="711"/>
                  </a:cubicBezTo>
                  <a:cubicBezTo>
                    <a:pt x="646" y="710"/>
                    <a:pt x="648" y="709"/>
                    <a:pt x="649" y="707"/>
                  </a:cubicBezTo>
                  <a:cubicBezTo>
                    <a:pt x="650" y="706"/>
                    <a:pt x="651" y="705"/>
                    <a:pt x="651" y="704"/>
                  </a:cubicBezTo>
                  <a:cubicBezTo>
                    <a:pt x="652" y="703"/>
                    <a:pt x="653" y="702"/>
                    <a:pt x="654" y="702"/>
                  </a:cubicBezTo>
                  <a:cubicBezTo>
                    <a:pt x="655" y="700"/>
                    <a:pt x="656" y="696"/>
                    <a:pt x="657" y="694"/>
                  </a:cubicBezTo>
                  <a:cubicBezTo>
                    <a:pt x="658" y="693"/>
                    <a:pt x="660" y="692"/>
                    <a:pt x="661" y="691"/>
                  </a:cubicBezTo>
                  <a:cubicBezTo>
                    <a:pt x="663" y="690"/>
                    <a:pt x="667" y="686"/>
                    <a:pt x="668" y="684"/>
                  </a:cubicBezTo>
                  <a:cubicBezTo>
                    <a:pt x="669" y="682"/>
                    <a:pt x="670" y="677"/>
                    <a:pt x="672" y="675"/>
                  </a:cubicBezTo>
                  <a:cubicBezTo>
                    <a:pt x="675" y="673"/>
                    <a:pt x="677" y="672"/>
                    <a:pt x="678" y="670"/>
                  </a:cubicBezTo>
                  <a:cubicBezTo>
                    <a:pt x="679" y="668"/>
                    <a:pt x="679" y="666"/>
                    <a:pt x="679" y="664"/>
                  </a:cubicBezTo>
                  <a:cubicBezTo>
                    <a:pt x="679" y="663"/>
                    <a:pt x="678" y="661"/>
                    <a:pt x="678" y="658"/>
                  </a:cubicBezTo>
                  <a:cubicBezTo>
                    <a:pt x="679" y="656"/>
                    <a:pt x="679" y="655"/>
                    <a:pt x="679" y="654"/>
                  </a:cubicBezTo>
                  <a:cubicBezTo>
                    <a:pt x="679" y="653"/>
                    <a:pt x="679" y="653"/>
                    <a:pt x="679" y="652"/>
                  </a:cubicBezTo>
                  <a:cubicBezTo>
                    <a:pt x="680" y="652"/>
                    <a:pt x="681" y="653"/>
                    <a:pt x="682" y="651"/>
                  </a:cubicBezTo>
                  <a:cubicBezTo>
                    <a:pt x="683" y="650"/>
                    <a:pt x="685" y="647"/>
                    <a:pt x="687" y="646"/>
                  </a:cubicBezTo>
                  <a:cubicBezTo>
                    <a:pt x="688" y="646"/>
                    <a:pt x="689" y="645"/>
                    <a:pt x="689" y="645"/>
                  </a:cubicBezTo>
                  <a:cubicBezTo>
                    <a:pt x="690" y="644"/>
                    <a:pt x="693" y="642"/>
                    <a:pt x="695" y="642"/>
                  </a:cubicBezTo>
                  <a:cubicBezTo>
                    <a:pt x="696" y="642"/>
                    <a:pt x="698" y="644"/>
                    <a:pt x="698" y="643"/>
                  </a:cubicBezTo>
                  <a:cubicBezTo>
                    <a:pt x="698" y="642"/>
                    <a:pt x="697" y="642"/>
                    <a:pt x="697" y="641"/>
                  </a:cubicBezTo>
                  <a:cubicBezTo>
                    <a:pt x="698" y="641"/>
                    <a:pt x="699" y="640"/>
                    <a:pt x="701" y="640"/>
                  </a:cubicBezTo>
                  <a:cubicBezTo>
                    <a:pt x="702" y="639"/>
                    <a:pt x="702" y="639"/>
                    <a:pt x="702" y="638"/>
                  </a:cubicBezTo>
                  <a:cubicBezTo>
                    <a:pt x="701" y="638"/>
                    <a:pt x="703" y="637"/>
                    <a:pt x="703" y="637"/>
                  </a:cubicBezTo>
                  <a:cubicBezTo>
                    <a:pt x="703" y="637"/>
                    <a:pt x="704" y="637"/>
                    <a:pt x="704" y="637"/>
                  </a:cubicBezTo>
                  <a:cubicBezTo>
                    <a:pt x="704" y="638"/>
                    <a:pt x="705" y="638"/>
                    <a:pt x="706" y="638"/>
                  </a:cubicBezTo>
                  <a:cubicBezTo>
                    <a:pt x="708" y="638"/>
                    <a:pt x="709" y="636"/>
                    <a:pt x="710" y="636"/>
                  </a:cubicBezTo>
                  <a:cubicBezTo>
                    <a:pt x="711" y="636"/>
                    <a:pt x="710" y="636"/>
                    <a:pt x="710" y="637"/>
                  </a:cubicBezTo>
                  <a:cubicBezTo>
                    <a:pt x="710" y="637"/>
                    <a:pt x="712" y="638"/>
                    <a:pt x="714" y="637"/>
                  </a:cubicBezTo>
                  <a:cubicBezTo>
                    <a:pt x="716" y="637"/>
                    <a:pt x="717" y="637"/>
                    <a:pt x="717" y="636"/>
                  </a:cubicBezTo>
                  <a:cubicBezTo>
                    <a:pt x="717" y="634"/>
                    <a:pt x="720" y="633"/>
                    <a:pt x="720" y="632"/>
                  </a:cubicBezTo>
                  <a:cubicBezTo>
                    <a:pt x="721" y="631"/>
                    <a:pt x="722" y="631"/>
                    <a:pt x="722" y="628"/>
                  </a:cubicBezTo>
                  <a:cubicBezTo>
                    <a:pt x="722" y="626"/>
                    <a:pt x="724" y="625"/>
                    <a:pt x="725" y="624"/>
                  </a:cubicBezTo>
                  <a:cubicBezTo>
                    <a:pt x="726" y="623"/>
                    <a:pt x="727" y="620"/>
                    <a:pt x="728" y="619"/>
                  </a:cubicBezTo>
                  <a:cubicBezTo>
                    <a:pt x="729" y="618"/>
                    <a:pt x="729" y="619"/>
                    <a:pt x="729" y="617"/>
                  </a:cubicBezTo>
                  <a:cubicBezTo>
                    <a:pt x="730" y="616"/>
                    <a:pt x="729" y="614"/>
                    <a:pt x="730" y="612"/>
                  </a:cubicBezTo>
                  <a:cubicBezTo>
                    <a:pt x="730" y="610"/>
                    <a:pt x="731" y="608"/>
                    <a:pt x="731" y="608"/>
                  </a:cubicBezTo>
                  <a:cubicBezTo>
                    <a:pt x="732" y="607"/>
                    <a:pt x="733" y="607"/>
                    <a:pt x="733" y="605"/>
                  </a:cubicBezTo>
                  <a:cubicBezTo>
                    <a:pt x="733" y="602"/>
                    <a:pt x="733" y="599"/>
                    <a:pt x="734" y="597"/>
                  </a:cubicBezTo>
                  <a:cubicBezTo>
                    <a:pt x="735" y="595"/>
                    <a:pt x="734" y="590"/>
                    <a:pt x="734" y="587"/>
                  </a:cubicBezTo>
                  <a:cubicBezTo>
                    <a:pt x="734" y="585"/>
                    <a:pt x="734" y="581"/>
                    <a:pt x="734" y="580"/>
                  </a:cubicBezTo>
                  <a:cubicBezTo>
                    <a:pt x="735" y="579"/>
                    <a:pt x="736" y="579"/>
                    <a:pt x="735" y="578"/>
                  </a:cubicBezTo>
                  <a:cubicBezTo>
                    <a:pt x="734" y="577"/>
                    <a:pt x="733" y="577"/>
                    <a:pt x="734" y="577"/>
                  </a:cubicBezTo>
                  <a:cubicBezTo>
                    <a:pt x="735" y="577"/>
                    <a:pt x="736" y="579"/>
                    <a:pt x="736" y="578"/>
                  </a:cubicBezTo>
                  <a:cubicBezTo>
                    <a:pt x="736" y="577"/>
                    <a:pt x="736" y="576"/>
                    <a:pt x="736" y="577"/>
                  </a:cubicBezTo>
                  <a:cubicBezTo>
                    <a:pt x="736" y="577"/>
                    <a:pt x="737" y="577"/>
                    <a:pt x="737" y="577"/>
                  </a:cubicBezTo>
                  <a:cubicBezTo>
                    <a:pt x="738" y="577"/>
                    <a:pt x="738" y="578"/>
                    <a:pt x="739" y="576"/>
                  </a:cubicBezTo>
                  <a:cubicBezTo>
                    <a:pt x="740" y="575"/>
                    <a:pt x="742" y="573"/>
                    <a:pt x="743" y="570"/>
                  </a:cubicBezTo>
                  <a:cubicBezTo>
                    <a:pt x="744" y="567"/>
                    <a:pt x="745" y="565"/>
                    <a:pt x="748" y="564"/>
                  </a:cubicBezTo>
                  <a:cubicBezTo>
                    <a:pt x="750" y="563"/>
                    <a:pt x="750" y="562"/>
                    <a:pt x="752" y="561"/>
                  </a:cubicBezTo>
                  <a:cubicBezTo>
                    <a:pt x="753" y="559"/>
                    <a:pt x="757" y="554"/>
                    <a:pt x="758" y="551"/>
                  </a:cubicBezTo>
                  <a:cubicBezTo>
                    <a:pt x="758" y="548"/>
                    <a:pt x="759" y="543"/>
                    <a:pt x="756" y="539"/>
                  </a:cubicBezTo>
                  <a:cubicBezTo>
                    <a:pt x="754" y="534"/>
                    <a:pt x="755" y="533"/>
                    <a:pt x="752" y="533"/>
                  </a:cubicBezTo>
                  <a:close/>
                  <a:moveTo>
                    <a:pt x="506" y="236"/>
                  </a:moveTo>
                  <a:cubicBezTo>
                    <a:pt x="508" y="236"/>
                    <a:pt x="511" y="235"/>
                    <a:pt x="513" y="235"/>
                  </a:cubicBezTo>
                  <a:cubicBezTo>
                    <a:pt x="515" y="234"/>
                    <a:pt x="514" y="235"/>
                    <a:pt x="515" y="235"/>
                  </a:cubicBezTo>
                  <a:cubicBezTo>
                    <a:pt x="517" y="235"/>
                    <a:pt x="517" y="233"/>
                    <a:pt x="519" y="233"/>
                  </a:cubicBezTo>
                  <a:cubicBezTo>
                    <a:pt x="519" y="234"/>
                    <a:pt x="520" y="234"/>
                    <a:pt x="520" y="235"/>
                  </a:cubicBezTo>
                  <a:cubicBezTo>
                    <a:pt x="521" y="235"/>
                    <a:pt x="521" y="236"/>
                    <a:pt x="521" y="237"/>
                  </a:cubicBezTo>
                  <a:cubicBezTo>
                    <a:pt x="521" y="238"/>
                    <a:pt x="519" y="240"/>
                    <a:pt x="518" y="240"/>
                  </a:cubicBezTo>
                  <a:cubicBezTo>
                    <a:pt x="517" y="240"/>
                    <a:pt x="513" y="240"/>
                    <a:pt x="511" y="240"/>
                  </a:cubicBezTo>
                  <a:cubicBezTo>
                    <a:pt x="510" y="239"/>
                    <a:pt x="507" y="240"/>
                    <a:pt x="505" y="241"/>
                  </a:cubicBezTo>
                  <a:cubicBezTo>
                    <a:pt x="505" y="241"/>
                    <a:pt x="505" y="241"/>
                    <a:pt x="504" y="241"/>
                  </a:cubicBezTo>
                  <a:cubicBezTo>
                    <a:pt x="503" y="241"/>
                    <a:pt x="502" y="240"/>
                    <a:pt x="502" y="240"/>
                  </a:cubicBezTo>
                  <a:cubicBezTo>
                    <a:pt x="501" y="240"/>
                    <a:pt x="504" y="236"/>
                    <a:pt x="506" y="236"/>
                  </a:cubicBezTo>
                  <a:close/>
                  <a:moveTo>
                    <a:pt x="505" y="243"/>
                  </a:moveTo>
                  <a:cubicBezTo>
                    <a:pt x="505" y="243"/>
                    <a:pt x="506" y="243"/>
                    <a:pt x="505" y="244"/>
                  </a:cubicBezTo>
                  <a:cubicBezTo>
                    <a:pt x="504" y="246"/>
                    <a:pt x="498" y="248"/>
                    <a:pt x="494" y="251"/>
                  </a:cubicBezTo>
                  <a:cubicBezTo>
                    <a:pt x="491" y="252"/>
                    <a:pt x="486" y="253"/>
                    <a:pt x="484" y="252"/>
                  </a:cubicBezTo>
                  <a:cubicBezTo>
                    <a:pt x="481" y="251"/>
                    <a:pt x="480" y="250"/>
                    <a:pt x="480" y="249"/>
                  </a:cubicBezTo>
                  <a:cubicBezTo>
                    <a:pt x="480" y="248"/>
                    <a:pt x="484" y="246"/>
                    <a:pt x="483" y="246"/>
                  </a:cubicBezTo>
                  <a:cubicBezTo>
                    <a:pt x="483" y="247"/>
                    <a:pt x="483" y="247"/>
                    <a:pt x="483" y="248"/>
                  </a:cubicBezTo>
                  <a:cubicBezTo>
                    <a:pt x="483" y="248"/>
                    <a:pt x="483" y="249"/>
                    <a:pt x="484" y="249"/>
                  </a:cubicBezTo>
                  <a:cubicBezTo>
                    <a:pt x="486" y="250"/>
                    <a:pt x="491" y="245"/>
                    <a:pt x="492" y="244"/>
                  </a:cubicBezTo>
                  <a:cubicBezTo>
                    <a:pt x="493" y="244"/>
                    <a:pt x="494" y="245"/>
                    <a:pt x="496" y="245"/>
                  </a:cubicBezTo>
                  <a:cubicBezTo>
                    <a:pt x="498" y="246"/>
                    <a:pt x="499" y="244"/>
                    <a:pt x="500" y="244"/>
                  </a:cubicBezTo>
                  <a:cubicBezTo>
                    <a:pt x="501" y="243"/>
                    <a:pt x="503" y="243"/>
                    <a:pt x="505" y="243"/>
                  </a:cubicBezTo>
                  <a:close/>
                  <a:moveTo>
                    <a:pt x="440" y="209"/>
                  </a:moveTo>
                  <a:cubicBezTo>
                    <a:pt x="441" y="208"/>
                    <a:pt x="443" y="207"/>
                    <a:pt x="445" y="207"/>
                  </a:cubicBezTo>
                  <a:cubicBezTo>
                    <a:pt x="446" y="206"/>
                    <a:pt x="447" y="205"/>
                    <a:pt x="448" y="205"/>
                  </a:cubicBezTo>
                  <a:cubicBezTo>
                    <a:pt x="449" y="203"/>
                    <a:pt x="450" y="203"/>
                    <a:pt x="451" y="202"/>
                  </a:cubicBezTo>
                  <a:cubicBezTo>
                    <a:pt x="452" y="201"/>
                    <a:pt x="454" y="199"/>
                    <a:pt x="455" y="200"/>
                  </a:cubicBezTo>
                  <a:cubicBezTo>
                    <a:pt x="455" y="200"/>
                    <a:pt x="455" y="201"/>
                    <a:pt x="457" y="201"/>
                  </a:cubicBezTo>
                  <a:cubicBezTo>
                    <a:pt x="460" y="201"/>
                    <a:pt x="463" y="200"/>
                    <a:pt x="464" y="202"/>
                  </a:cubicBezTo>
                  <a:cubicBezTo>
                    <a:pt x="464" y="203"/>
                    <a:pt x="465" y="206"/>
                    <a:pt x="467" y="206"/>
                  </a:cubicBezTo>
                  <a:cubicBezTo>
                    <a:pt x="468" y="206"/>
                    <a:pt x="471" y="207"/>
                    <a:pt x="472" y="208"/>
                  </a:cubicBezTo>
                  <a:cubicBezTo>
                    <a:pt x="472" y="210"/>
                    <a:pt x="473" y="213"/>
                    <a:pt x="473" y="214"/>
                  </a:cubicBezTo>
                  <a:cubicBezTo>
                    <a:pt x="473" y="216"/>
                    <a:pt x="474" y="219"/>
                    <a:pt x="478" y="219"/>
                  </a:cubicBezTo>
                  <a:cubicBezTo>
                    <a:pt x="481" y="220"/>
                    <a:pt x="491" y="220"/>
                    <a:pt x="493" y="221"/>
                  </a:cubicBezTo>
                  <a:cubicBezTo>
                    <a:pt x="495" y="222"/>
                    <a:pt x="496" y="223"/>
                    <a:pt x="497" y="225"/>
                  </a:cubicBezTo>
                  <a:cubicBezTo>
                    <a:pt x="499" y="227"/>
                    <a:pt x="501" y="229"/>
                    <a:pt x="500" y="229"/>
                  </a:cubicBezTo>
                  <a:cubicBezTo>
                    <a:pt x="500" y="230"/>
                    <a:pt x="499" y="232"/>
                    <a:pt x="497" y="231"/>
                  </a:cubicBezTo>
                  <a:cubicBezTo>
                    <a:pt x="496" y="230"/>
                    <a:pt x="489" y="226"/>
                    <a:pt x="490" y="227"/>
                  </a:cubicBezTo>
                  <a:cubicBezTo>
                    <a:pt x="491" y="228"/>
                    <a:pt x="493" y="230"/>
                    <a:pt x="492" y="231"/>
                  </a:cubicBezTo>
                  <a:cubicBezTo>
                    <a:pt x="491" y="232"/>
                    <a:pt x="490" y="233"/>
                    <a:pt x="490" y="235"/>
                  </a:cubicBezTo>
                  <a:cubicBezTo>
                    <a:pt x="490" y="237"/>
                    <a:pt x="490" y="240"/>
                    <a:pt x="489" y="240"/>
                  </a:cubicBezTo>
                  <a:cubicBezTo>
                    <a:pt x="489" y="241"/>
                    <a:pt x="486" y="242"/>
                    <a:pt x="486" y="243"/>
                  </a:cubicBezTo>
                  <a:cubicBezTo>
                    <a:pt x="486" y="243"/>
                    <a:pt x="485" y="242"/>
                    <a:pt x="485" y="242"/>
                  </a:cubicBezTo>
                  <a:cubicBezTo>
                    <a:pt x="485" y="241"/>
                    <a:pt x="485" y="239"/>
                    <a:pt x="485" y="238"/>
                  </a:cubicBezTo>
                  <a:cubicBezTo>
                    <a:pt x="485" y="237"/>
                    <a:pt x="484" y="235"/>
                    <a:pt x="483" y="235"/>
                  </a:cubicBezTo>
                  <a:cubicBezTo>
                    <a:pt x="482" y="236"/>
                    <a:pt x="479" y="238"/>
                    <a:pt x="478" y="238"/>
                  </a:cubicBezTo>
                  <a:cubicBezTo>
                    <a:pt x="477" y="237"/>
                    <a:pt x="476" y="237"/>
                    <a:pt x="478" y="236"/>
                  </a:cubicBezTo>
                  <a:cubicBezTo>
                    <a:pt x="479" y="235"/>
                    <a:pt x="481" y="232"/>
                    <a:pt x="481" y="230"/>
                  </a:cubicBezTo>
                  <a:cubicBezTo>
                    <a:pt x="481" y="229"/>
                    <a:pt x="481" y="227"/>
                    <a:pt x="479" y="226"/>
                  </a:cubicBezTo>
                  <a:cubicBezTo>
                    <a:pt x="478" y="225"/>
                    <a:pt x="473" y="223"/>
                    <a:pt x="472" y="224"/>
                  </a:cubicBezTo>
                  <a:cubicBezTo>
                    <a:pt x="471" y="224"/>
                    <a:pt x="471" y="225"/>
                    <a:pt x="470" y="226"/>
                  </a:cubicBezTo>
                  <a:cubicBezTo>
                    <a:pt x="469" y="226"/>
                    <a:pt x="470" y="229"/>
                    <a:pt x="469" y="228"/>
                  </a:cubicBezTo>
                  <a:cubicBezTo>
                    <a:pt x="468" y="228"/>
                    <a:pt x="467" y="228"/>
                    <a:pt x="467" y="228"/>
                  </a:cubicBezTo>
                  <a:cubicBezTo>
                    <a:pt x="466" y="228"/>
                    <a:pt x="464" y="232"/>
                    <a:pt x="464" y="233"/>
                  </a:cubicBezTo>
                  <a:cubicBezTo>
                    <a:pt x="464" y="234"/>
                    <a:pt x="463" y="237"/>
                    <a:pt x="463" y="239"/>
                  </a:cubicBezTo>
                  <a:cubicBezTo>
                    <a:pt x="463" y="240"/>
                    <a:pt x="465" y="246"/>
                    <a:pt x="464" y="247"/>
                  </a:cubicBezTo>
                  <a:cubicBezTo>
                    <a:pt x="463" y="248"/>
                    <a:pt x="461" y="250"/>
                    <a:pt x="460" y="250"/>
                  </a:cubicBezTo>
                  <a:cubicBezTo>
                    <a:pt x="459" y="250"/>
                    <a:pt x="457" y="252"/>
                    <a:pt x="457" y="250"/>
                  </a:cubicBezTo>
                  <a:cubicBezTo>
                    <a:pt x="457" y="249"/>
                    <a:pt x="455" y="246"/>
                    <a:pt x="455" y="244"/>
                  </a:cubicBezTo>
                  <a:cubicBezTo>
                    <a:pt x="455" y="242"/>
                    <a:pt x="456" y="236"/>
                    <a:pt x="457" y="234"/>
                  </a:cubicBezTo>
                  <a:cubicBezTo>
                    <a:pt x="457" y="232"/>
                    <a:pt x="458" y="229"/>
                    <a:pt x="457" y="230"/>
                  </a:cubicBezTo>
                  <a:cubicBezTo>
                    <a:pt x="456" y="231"/>
                    <a:pt x="454" y="233"/>
                    <a:pt x="455" y="231"/>
                  </a:cubicBezTo>
                  <a:cubicBezTo>
                    <a:pt x="456" y="229"/>
                    <a:pt x="458" y="225"/>
                    <a:pt x="459" y="224"/>
                  </a:cubicBezTo>
                  <a:cubicBezTo>
                    <a:pt x="460" y="223"/>
                    <a:pt x="460" y="223"/>
                    <a:pt x="463" y="223"/>
                  </a:cubicBezTo>
                  <a:cubicBezTo>
                    <a:pt x="465" y="222"/>
                    <a:pt x="467" y="221"/>
                    <a:pt x="470" y="221"/>
                  </a:cubicBezTo>
                  <a:cubicBezTo>
                    <a:pt x="473" y="221"/>
                    <a:pt x="478" y="222"/>
                    <a:pt x="477" y="221"/>
                  </a:cubicBezTo>
                  <a:cubicBezTo>
                    <a:pt x="476" y="219"/>
                    <a:pt x="476" y="219"/>
                    <a:pt x="475" y="218"/>
                  </a:cubicBezTo>
                  <a:cubicBezTo>
                    <a:pt x="474" y="218"/>
                    <a:pt x="472" y="219"/>
                    <a:pt x="472" y="218"/>
                  </a:cubicBezTo>
                  <a:cubicBezTo>
                    <a:pt x="472" y="217"/>
                    <a:pt x="472" y="216"/>
                    <a:pt x="471" y="216"/>
                  </a:cubicBezTo>
                  <a:cubicBezTo>
                    <a:pt x="470" y="216"/>
                    <a:pt x="462" y="218"/>
                    <a:pt x="461" y="218"/>
                  </a:cubicBezTo>
                  <a:cubicBezTo>
                    <a:pt x="460" y="218"/>
                    <a:pt x="456" y="215"/>
                    <a:pt x="455" y="215"/>
                  </a:cubicBezTo>
                  <a:cubicBezTo>
                    <a:pt x="454" y="214"/>
                    <a:pt x="452" y="214"/>
                    <a:pt x="452" y="214"/>
                  </a:cubicBezTo>
                  <a:cubicBezTo>
                    <a:pt x="453" y="213"/>
                    <a:pt x="456" y="210"/>
                    <a:pt x="455" y="210"/>
                  </a:cubicBezTo>
                  <a:cubicBezTo>
                    <a:pt x="454" y="210"/>
                    <a:pt x="451" y="212"/>
                    <a:pt x="449" y="213"/>
                  </a:cubicBezTo>
                  <a:cubicBezTo>
                    <a:pt x="448" y="214"/>
                    <a:pt x="446" y="214"/>
                    <a:pt x="445" y="215"/>
                  </a:cubicBezTo>
                  <a:cubicBezTo>
                    <a:pt x="444" y="215"/>
                    <a:pt x="443" y="217"/>
                    <a:pt x="441" y="217"/>
                  </a:cubicBezTo>
                  <a:cubicBezTo>
                    <a:pt x="439" y="216"/>
                    <a:pt x="439" y="214"/>
                    <a:pt x="438" y="214"/>
                  </a:cubicBezTo>
                  <a:cubicBezTo>
                    <a:pt x="437" y="215"/>
                    <a:pt x="433" y="216"/>
                    <a:pt x="432" y="215"/>
                  </a:cubicBezTo>
                  <a:cubicBezTo>
                    <a:pt x="432" y="214"/>
                    <a:pt x="437" y="210"/>
                    <a:pt x="440" y="209"/>
                  </a:cubicBezTo>
                  <a:close/>
                  <a:moveTo>
                    <a:pt x="281" y="61"/>
                  </a:moveTo>
                  <a:cubicBezTo>
                    <a:pt x="278" y="62"/>
                    <a:pt x="279" y="61"/>
                    <a:pt x="277" y="61"/>
                  </a:cubicBezTo>
                  <a:cubicBezTo>
                    <a:pt x="275" y="61"/>
                    <a:pt x="275" y="61"/>
                    <a:pt x="274" y="63"/>
                  </a:cubicBezTo>
                  <a:cubicBezTo>
                    <a:pt x="273" y="64"/>
                    <a:pt x="275" y="64"/>
                    <a:pt x="276" y="65"/>
                  </a:cubicBezTo>
                  <a:cubicBezTo>
                    <a:pt x="277" y="66"/>
                    <a:pt x="276" y="65"/>
                    <a:pt x="274" y="65"/>
                  </a:cubicBezTo>
                  <a:cubicBezTo>
                    <a:pt x="272" y="65"/>
                    <a:pt x="270" y="67"/>
                    <a:pt x="268" y="68"/>
                  </a:cubicBezTo>
                  <a:cubicBezTo>
                    <a:pt x="267" y="69"/>
                    <a:pt x="266" y="68"/>
                    <a:pt x="267" y="67"/>
                  </a:cubicBezTo>
                  <a:cubicBezTo>
                    <a:pt x="268" y="67"/>
                    <a:pt x="271" y="64"/>
                    <a:pt x="270" y="63"/>
                  </a:cubicBezTo>
                  <a:cubicBezTo>
                    <a:pt x="270" y="62"/>
                    <a:pt x="267" y="64"/>
                    <a:pt x="265" y="64"/>
                  </a:cubicBezTo>
                  <a:cubicBezTo>
                    <a:pt x="263" y="65"/>
                    <a:pt x="264" y="66"/>
                    <a:pt x="263" y="67"/>
                  </a:cubicBezTo>
                  <a:cubicBezTo>
                    <a:pt x="262" y="69"/>
                    <a:pt x="258" y="68"/>
                    <a:pt x="255" y="67"/>
                  </a:cubicBezTo>
                  <a:cubicBezTo>
                    <a:pt x="253" y="66"/>
                    <a:pt x="254" y="66"/>
                    <a:pt x="256" y="66"/>
                  </a:cubicBezTo>
                  <a:cubicBezTo>
                    <a:pt x="258" y="66"/>
                    <a:pt x="258" y="65"/>
                    <a:pt x="258" y="64"/>
                  </a:cubicBezTo>
                  <a:cubicBezTo>
                    <a:pt x="258" y="63"/>
                    <a:pt x="259" y="62"/>
                    <a:pt x="260" y="62"/>
                  </a:cubicBezTo>
                  <a:cubicBezTo>
                    <a:pt x="261" y="61"/>
                    <a:pt x="259" y="60"/>
                    <a:pt x="259" y="59"/>
                  </a:cubicBezTo>
                  <a:cubicBezTo>
                    <a:pt x="259" y="58"/>
                    <a:pt x="263" y="59"/>
                    <a:pt x="264" y="59"/>
                  </a:cubicBezTo>
                  <a:cubicBezTo>
                    <a:pt x="266" y="59"/>
                    <a:pt x="264" y="58"/>
                    <a:pt x="261" y="57"/>
                  </a:cubicBezTo>
                  <a:cubicBezTo>
                    <a:pt x="259" y="56"/>
                    <a:pt x="258" y="57"/>
                    <a:pt x="256" y="58"/>
                  </a:cubicBezTo>
                  <a:cubicBezTo>
                    <a:pt x="254" y="58"/>
                    <a:pt x="250" y="58"/>
                    <a:pt x="248" y="58"/>
                  </a:cubicBezTo>
                  <a:cubicBezTo>
                    <a:pt x="246" y="58"/>
                    <a:pt x="247" y="58"/>
                    <a:pt x="245" y="59"/>
                  </a:cubicBezTo>
                  <a:cubicBezTo>
                    <a:pt x="244" y="60"/>
                    <a:pt x="245" y="58"/>
                    <a:pt x="245" y="57"/>
                  </a:cubicBezTo>
                  <a:cubicBezTo>
                    <a:pt x="246" y="56"/>
                    <a:pt x="247" y="56"/>
                    <a:pt x="249" y="56"/>
                  </a:cubicBezTo>
                  <a:cubicBezTo>
                    <a:pt x="252" y="56"/>
                    <a:pt x="252" y="55"/>
                    <a:pt x="255" y="54"/>
                  </a:cubicBezTo>
                  <a:cubicBezTo>
                    <a:pt x="257" y="54"/>
                    <a:pt x="259" y="53"/>
                    <a:pt x="260" y="53"/>
                  </a:cubicBezTo>
                  <a:cubicBezTo>
                    <a:pt x="262" y="53"/>
                    <a:pt x="268" y="51"/>
                    <a:pt x="271" y="50"/>
                  </a:cubicBezTo>
                  <a:cubicBezTo>
                    <a:pt x="273" y="49"/>
                    <a:pt x="276" y="50"/>
                    <a:pt x="277" y="51"/>
                  </a:cubicBezTo>
                  <a:cubicBezTo>
                    <a:pt x="278" y="52"/>
                    <a:pt x="275" y="52"/>
                    <a:pt x="274" y="53"/>
                  </a:cubicBezTo>
                  <a:cubicBezTo>
                    <a:pt x="272" y="54"/>
                    <a:pt x="272" y="54"/>
                    <a:pt x="272" y="55"/>
                  </a:cubicBezTo>
                  <a:cubicBezTo>
                    <a:pt x="272" y="56"/>
                    <a:pt x="281" y="56"/>
                    <a:pt x="282" y="55"/>
                  </a:cubicBezTo>
                  <a:cubicBezTo>
                    <a:pt x="283" y="55"/>
                    <a:pt x="285" y="52"/>
                    <a:pt x="287" y="53"/>
                  </a:cubicBezTo>
                  <a:cubicBezTo>
                    <a:pt x="287" y="54"/>
                    <a:pt x="283" y="61"/>
                    <a:pt x="281" y="61"/>
                  </a:cubicBezTo>
                  <a:close/>
                  <a:moveTo>
                    <a:pt x="333" y="88"/>
                  </a:moveTo>
                  <a:cubicBezTo>
                    <a:pt x="332" y="88"/>
                    <a:pt x="329" y="88"/>
                    <a:pt x="328" y="89"/>
                  </a:cubicBezTo>
                  <a:cubicBezTo>
                    <a:pt x="327" y="89"/>
                    <a:pt x="331" y="89"/>
                    <a:pt x="331" y="90"/>
                  </a:cubicBezTo>
                  <a:cubicBezTo>
                    <a:pt x="331" y="90"/>
                    <a:pt x="328" y="92"/>
                    <a:pt x="325" y="92"/>
                  </a:cubicBezTo>
                  <a:cubicBezTo>
                    <a:pt x="323" y="92"/>
                    <a:pt x="322" y="93"/>
                    <a:pt x="321" y="94"/>
                  </a:cubicBezTo>
                  <a:cubicBezTo>
                    <a:pt x="320" y="94"/>
                    <a:pt x="319" y="96"/>
                    <a:pt x="318" y="96"/>
                  </a:cubicBezTo>
                  <a:cubicBezTo>
                    <a:pt x="317" y="96"/>
                    <a:pt x="316" y="96"/>
                    <a:pt x="315" y="96"/>
                  </a:cubicBezTo>
                  <a:cubicBezTo>
                    <a:pt x="315" y="96"/>
                    <a:pt x="315" y="97"/>
                    <a:pt x="315" y="97"/>
                  </a:cubicBezTo>
                  <a:cubicBezTo>
                    <a:pt x="316" y="97"/>
                    <a:pt x="318" y="98"/>
                    <a:pt x="317" y="99"/>
                  </a:cubicBezTo>
                  <a:cubicBezTo>
                    <a:pt x="315" y="100"/>
                    <a:pt x="313" y="100"/>
                    <a:pt x="311" y="101"/>
                  </a:cubicBezTo>
                  <a:cubicBezTo>
                    <a:pt x="308" y="101"/>
                    <a:pt x="310" y="101"/>
                    <a:pt x="309" y="103"/>
                  </a:cubicBezTo>
                  <a:cubicBezTo>
                    <a:pt x="309" y="104"/>
                    <a:pt x="306" y="105"/>
                    <a:pt x="303" y="106"/>
                  </a:cubicBezTo>
                  <a:cubicBezTo>
                    <a:pt x="300" y="106"/>
                    <a:pt x="295" y="106"/>
                    <a:pt x="293" y="104"/>
                  </a:cubicBezTo>
                  <a:cubicBezTo>
                    <a:pt x="291" y="103"/>
                    <a:pt x="290" y="102"/>
                    <a:pt x="291" y="102"/>
                  </a:cubicBezTo>
                  <a:cubicBezTo>
                    <a:pt x="292" y="102"/>
                    <a:pt x="293" y="101"/>
                    <a:pt x="295" y="102"/>
                  </a:cubicBezTo>
                  <a:cubicBezTo>
                    <a:pt x="298" y="103"/>
                    <a:pt x="297" y="100"/>
                    <a:pt x="298" y="98"/>
                  </a:cubicBezTo>
                  <a:cubicBezTo>
                    <a:pt x="299" y="97"/>
                    <a:pt x="301" y="97"/>
                    <a:pt x="303" y="97"/>
                  </a:cubicBezTo>
                  <a:cubicBezTo>
                    <a:pt x="304" y="96"/>
                    <a:pt x="302" y="95"/>
                    <a:pt x="301" y="94"/>
                  </a:cubicBezTo>
                  <a:cubicBezTo>
                    <a:pt x="299" y="93"/>
                    <a:pt x="299" y="93"/>
                    <a:pt x="299" y="92"/>
                  </a:cubicBezTo>
                  <a:cubicBezTo>
                    <a:pt x="299" y="91"/>
                    <a:pt x="299" y="91"/>
                    <a:pt x="298" y="91"/>
                  </a:cubicBezTo>
                  <a:cubicBezTo>
                    <a:pt x="297" y="91"/>
                    <a:pt x="296" y="89"/>
                    <a:pt x="298" y="89"/>
                  </a:cubicBezTo>
                  <a:cubicBezTo>
                    <a:pt x="300" y="90"/>
                    <a:pt x="304" y="91"/>
                    <a:pt x="306" y="92"/>
                  </a:cubicBezTo>
                  <a:cubicBezTo>
                    <a:pt x="307" y="92"/>
                    <a:pt x="308" y="94"/>
                    <a:pt x="309" y="94"/>
                  </a:cubicBezTo>
                  <a:cubicBezTo>
                    <a:pt x="311" y="95"/>
                    <a:pt x="316" y="94"/>
                    <a:pt x="317" y="94"/>
                  </a:cubicBezTo>
                  <a:cubicBezTo>
                    <a:pt x="319" y="93"/>
                    <a:pt x="320" y="92"/>
                    <a:pt x="321" y="90"/>
                  </a:cubicBezTo>
                  <a:cubicBezTo>
                    <a:pt x="322" y="89"/>
                    <a:pt x="325" y="87"/>
                    <a:pt x="328" y="87"/>
                  </a:cubicBezTo>
                  <a:cubicBezTo>
                    <a:pt x="330" y="86"/>
                    <a:pt x="335" y="88"/>
                    <a:pt x="336" y="88"/>
                  </a:cubicBezTo>
                  <a:cubicBezTo>
                    <a:pt x="337" y="88"/>
                    <a:pt x="334" y="88"/>
                    <a:pt x="333" y="88"/>
                  </a:cubicBezTo>
                  <a:close/>
                  <a:moveTo>
                    <a:pt x="394" y="171"/>
                  </a:moveTo>
                  <a:cubicBezTo>
                    <a:pt x="392" y="169"/>
                    <a:pt x="394" y="170"/>
                    <a:pt x="395" y="169"/>
                  </a:cubicBezTo>
                  <a:cubicBezTo>
                    <a:pt x="396" y="168"/>
                    <a:pt x="394" y="168"/>
                    <a:pt x="393" y="168"/>
                  </a:cubicBezTo>
                  <a:cubicBezTo>
                    <a:pt x="391" y="168"/>
                    <a:pt x="392" y="166"/>
                    <a:pt x="392" y="165"/>
                  </a:cubicBezTo>
                  <a:cubicBezTo>
                    <a:pt x="393" y="164"/>
                    <a:pt x="393" y="163"/>
                    <a:pt x="393" y="162"/>
                  </a:cubicBezTo>
                  <a:cubicBezTo>
                    <a:pt x="394" y="161"/>
                    <a:pt x="395" y="163"/>
                    <a:pt x="398" y="164"/>
                  </a:cubicBezTo>
                  <a:cubicBezTo>
                    <a:pt x="400" y="165"/>
                    <a:pt x="400" y="166"/>
                    <a:pt x="400" y="167"/>
                  </a:cubicBezTo>
                  <a:cubicBezTo>
                    <a:pt x="401" y="168"/>
                    <a:pt x="401" y="170"/>
                    <a:pt x="402" y="171"/>
                  </a:cubicBezTo>
                  <a:cubicBezTo>
                    <a:pt x="403" y="172"/>
                    <a:pt x="404" y="173"/>
                    <a:pt x="404" y="176"/>
                  </a:cubicBezTo>
                  <a:cubicBezTo>
                    <a:pt x="403" y="178"/>
                    <a:pt x="405" y="177"/>
                    <a:pt x="405" y="178"/>
                  </a:cubicBezTo>
                  <a:cubicBezTo>
                    <a:pt x="406" y="181"/>
                    <a:pt x="406" y="180"/>
                    <a:pt x="407" y="182"/>
                  </a:cubicBezTo>
                  <a:cubicBezTo>
                    <a:pt x="408" y="184"/>
                    <a:pt x="407" y="186"/>
                    <a:pt x="406" y="188"/>
                  </a:cubicBezTo>
                  <a:cubicBezTo>
                    <a:pt x="405" y="189"/>
                    <a:pt x="405" y="187"/>
                    <a:pt x="404" y="185"/>
                  </a:cubicBezTo>
                  <a:cubicBezTo>
                    <a:pt x="403" y="183"/>
                    <a:pt x="405" y="181"/>
                    <a:pt x="405" y="180"/>
                  </a:cubicBezTo>
                  <a:cubicBezTo>
                    <a:pt x="405" y="179"/>
                    <a:pt x="405" y="178"/>
                    <a:pt x="404" y="179"/>
                  </a:cubicBezTo>
                  <a:cubicBezTo>
                    <a:pt x="403" y="180"/>
                    <a:pt x="402" y="181"/>
                    <a:pt x="402" y="179"/>
                  </a:cubicBezTo>
                  <a:cubicBezTo>
                    <a:pt x="402" y="177"/>
                    <a:pt x="402" y="177"/>
                    <a:pt x="401" y="176"/>
                  </a:cubicBezTo>
                  <a:cubicBezTo>
                    <a:pt x="399" y="174"/>
                    <a:pt x="400" y="177"/>
                    <a:pt x="400" y="177"/>
                  </a:cubicBezTo>
                  <a:cubicBezTo>
                    <a:pt x="399" y="178"/>
                    <a:pt x="395" y="173"/>
                    <a:pt x="394" y="171"/>
                  </a:cubicBezTo>
                  <a:close/>
                  <a:moveTo>
                    <a:pt x="626" y="682"/>
                  </a:moveTo>
                  <a:cubicBezTo>
                    <a:pt x="626" y="683"/>
                    <a:pt x="625" y="683"/>
                    <a:pt x="625" y="683"/>
                  </a:cubicBezTo>
                  <a:cubicBezTo>
                    <a:pt x="625" y="683"/>
                    <a:pt x="626" y="683"/>
                    <a:pt x="626" y="682"/>
                  </a:cubicBezTo>
                  <a:close/>
                  <a:moveTo>
                    <a:pt x="625" y="685"/>
                  </a:moveTo>
                  <a:cubicBezTo>
                    <a:pt x="625" y="685"/>
                    <a:pt x="625" y="685"/>
                    <a:pt x="625" y="685"/>
                  </a:cubicBezTo>
                  <a:cubicBezTo>
                    <a:pt x="625" y="685"/>
                    <a:pt x="625" y="685"/>
                    <a:pt x="625" y="685"/>
                  </a:cubicBezTo>
                  <a:close/>
                  <a:moveTo>
                    <a:pt x="645" y="491"/>
                  </a:moveTo>
                  <a:cubicBezTo>
                    <a:pt x="645" y="490"/>
                    <a:pt x="644" y="490"/>
                    <a:pt x="644" y="490"/>
                  </a:cubicBezTo>
                  <a:cubicBezTo>
                    <a:pt x="644" y="490"/>
                    <a:pt x="645" y="490"/>
                    <a:pt x="645" y="4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531"/>
            <p:cNvSpPr/>
            <p:nvPr/>
          </p:nvSpPr>
          <p:spPr bwMode="auto">
            <a:xfrm>
              <a:off x="5011" y="1701"/>
              <a:ext cx="50" cy="21"/>
            </a:xfrm>
            <a:custGeom>
              <a:avLst/>
              <a:gdLst>
                <a:gd name="T0" fmla="*/ 32 w 36"/>
                <a:gd name="T1" fmla="*/ 11 h 15"/>
                <a:gd name="T2" fmla="*/ 34 w 36"/>
                <a:gd name="T3" fmla="*/ 10 h 15"/>
                <a:gd name="T4" fmla="*/ 31 w 36"/>
                <a:gd name="T5" fmla="*/ 7 h 15"/>
                <a:gd name="T6" fmla="*/ 25 w 36"/>
                <a:gd name="T7" fmla="*/ 3 h 15"/>
                <a:gd name="T8" fmla="*/ 18 w 36"/>
                <a:gd name="T9" fmla="*/ 1 h 15"/>
                <a:gd name="T10" fmla="*/ 16 w 36"/>
                <a:gd name="T11" fmla="*/ 1 h 15"/>
                <a:gd name="T12" fmla="*/ 16 w 36"/>
                <a:gd name="T13" fmla="*/ 3 h 15"/>
                <a:gd name="T14" fmla="*/ 15 w 36"/>
                <a:gd name="T15" fmla="*/ 3 h 15"/>
                <a:gd name="T16" fmla="*/ 11 w 36"/>
                <a:gd name="T17" fmla="*/ 1 h 15"/>
                <a:gd name="T18" fmla="*/ 7 w 36"/>
                <a:gd name="T19" fmla="*/ 2 h 15"/>
                <a:gd name="T20" fmla="*/ 8 w 36"/>
                <a:gd name="T21" fmla="*/ 3 h 15"/>
                <a:gd name="T22" fmla="*/ 10 w 36"/>
                <a:gd name="T23" fmla="*/ 6 h 15"/>
                <a:gd name="T24" fmla="*/ 12 w 36"/>
                <a:gd name="T25" fmla="*/ 9 h 15"/>
                <a:gd name="T26" fmla="*/ 10 w 36"/>
                <a:gd name="T27" fmla="*/ 10 h 15"/>
                <a:gd name="T28" fmla="*/ 7 w 36"/>
                <a:gd name="T29" fmla="*/ 10 h 15"/>
                <a:gd name="T30" fmla="*/ 6 w 36"/>
                <a:gd name="T31" fmla="*/ 9 h 15"/>
                <a:gd name="T32" fmla="*/ 2 w 36"/>
                <a:gd name="T33" fmla="*/ 9 h 15"/>
                <a:gd name="T34" fmla="*/ 1 w 36"/>
                <a:gd name="T35" fmla="*/ 11 h 15"/>
                <a:gd name="T36" fmla="*/ 4 w 36"/>
                <a:gd name="T37" fmla="*/ 12 h 15"/>
                <a:gd name="T38" fmla="*/ 15 w 36"/>
                <a:gd name="T39" fmla="*/ 12 h 15"/>
                <a:gd name="T40" fmla="*/ 16 w 36"/>
                <a:gd name="T41" fmla="*/ 12 h 15"/>
                <a:gd name="T42" fmla="*/ 17 w 36"/>
                <a:gd name="T43" fmla="*/ 14 h 15"/>
                <a:gd name="T44" fmla="*/ 19 w 36"/>
                <a:gd name="T45" fmla="*/ 12 h 15"/>
                <a:gd name="T46" fmla="*/ 24 w 36"/>
                <a:gd name="T47" fmla="*/ 10 h 15"/>
                <a:gd name="T48" fmla="*/ 28 w 36"/>
                <a:gd name="T49" fmla="*/ 11 h 15"/>
                <a:gd name="T50" fmla="*/ 32 w 36"/>
                <a:gd name="T51"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5">
                  <a:moveTo>
                    <a:pt x="32" y="11"/>
                  </a:moveTo>
                  <a:cubicBezTo>
                    <a:pt x="33" y="12"/>
                    <a:pt x="33" y="11"/>
                    <a:pt x="34" y="10"/>
                  </a:cubicBezTo>
                  <a:cubicBezTo>
                    <a:pt x="36" y="9"/>
                    <a:pt x="33" y="8"/>
                    <a:pt x="31" y="7"/>
                  </a:cubicBezTo>
                  <a:cubicBezTo>
                    <a:pt x="29" y="7"/>
                    <a:pt x="27" y="5"/>
                    <a:pt x="25" y="3"/>
                  </a:cubicBezTo>
                  <a:cubicBezTo>
                    <a:pt x="23" y="2"/>
                    <a:pt x="20" y="1"/>
                    <a:pt x="18" y="1"/>
                  </a:cubicBezTo>
                  <a:cubicBezTo>
                    <a:pt x="16" y="1"/>
                    <a:pt x="15" y="1"/>
                    <a:pt x="16" y="1"/>
                  </a:cubicBezTo>
                  <a:cubicBezTo>
                    <a:pt x="16" y="2"/>
                    <a:pt x="17" y="2"/>
                    <a:pt x="16" y="3"/>
                  </a:cubicBezTo>
                  <a:cubicBezTo>
                    <a:pt x="16" y="3"/>
                    <a:pt x="15" y="3"/>
                    <a:pt x="15" y="3"/>
                  </a:cubicBezTo>
                  <a:cubicBezTo>
                    <a:pt x="14" y="2"/>
                    <a:pt x="12" y="2"/>
                    <a:pt x="11" y="1"/>
                  </a:cubicBezTo>
                  <a:cubicBezTo>
                    <a:pt x="9" y="0"/>
                    <a:pt x="7" y="1"/>
                    <a:pt x="7" y="2"/>
                  </a:cubicBezTo>
                  <a:cubicBezTo>
                    <a:pt x="6" y="2"/>
                    <a:pt x="7" y="3"/>
                    <a:pt x="8" y="3"/>
                  </a:cubicBezTo>
                  <a:cubicBezTo>
                    <a:pt x="9" y="4"/>
                    <a:pt x="9" y="5"/>
                    <a:pt x="10" y="6"/>
                  </a:cubicBezTo>
                  <a:cubicBezTo>
                    <a:pt x="10" y="7"/>
                    <a:pt x="12" y="8"/>
                    <a:pt x="12" y="9"/>
                  </a:cubicBezTo>
                  <a:cubicBezTo>
                    <a:pt x="12" y="9"/>
                    <a:pt x="11" y="10"/>
                    <a:pt x="10" y="10"/>
                  </a:cubicBezTo>
                  <a:cubicBezTo>
                    <a:pt x="9" y="11"/>
                    <a:pt x="6" y="10"/>
                    <a:pt x="7" y="10"/>
                  </a:cubicBezTo>
                  <a:cubicBezTo>
                    <a:pt x="8" y="10"/>
                    <a:pt x="7" y="9"/>
                    <a:pt x="6" y="9"/>
                  </a:cubicBezTo>
                  <a:cubicBezTo>
                    <a:pt x="5" y="9"/>
                    <a:pt x="4" y="9"/>
                    <a:pt x="2" y="9"/>
                  </a:cubicBezTo>
                  <a:cubicBezTo>
                    <a:pt x="0" y="9"/>
                    <a:pt x="1" y="11"/>
                    <a:pt x="1" y="11"/>
                  </a:cubicBezTo>
                  <a:cubicBezTo>
                    <a:pt x="1" y="11"/>
                    <a:pt x="3" y="12"/>
                    <a:pt x="4" y="12"/>
                  </a:cubicBezTo>
                  <a:cubicBezTo>
                    <a:pt x="5" y="11"/>
                    <a:pt x="12" y="13"/>
                    <a:pt x="15" y="12"/>
                  </a:cubicBezTo>
                  <a:cubicBezTo>
                    <a:pt x="15" y="12"/>
                    <a:pt x="15" y="12"/>
                    <a:pt x="16" y="12"/>
                  </a:cubicBezTo>
                  <a:cubicBezTo>
                    <a:pt x="16" y="12"/>
                    <a:pt x="16" y="14"/>
                    <a:pt x="17" y="14"/>
                  </a:cubicBezTo>
                  <a:cubicBezTo>
                    <a:pt x="18" y="15"/>
                    <a:pt x="19" y="13"/>
                    <a:pt x="19" y="12"/>
                  </a:cubicBezTo>
                  <a:cubicBezTo>
                    <a:pt x="19" y="10"/>
                    <a:pt x="23" y="10"/>
                    <a:pt x="24" y="10"/>
                  </a:cubicBezTo>
                  <a:cubicBezTo>
                    <a:pt x="25" y="10"/>
                    <a:pt x="26" y="11"/>
                    <a:pt x="28" y="11"/>
                  </a:cubicBezTo>
                  <a:cubicBezTo>
                    <a:pt x="30" y="11"/>
                    <a:pt x="30" y="10"/>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532"/>
            <p:cNvSpPr/>
            <p:nvPr/>
          </p:nvSpPr>
          <p:spPr bwMode="auto">
            <a:xfrm>
              <a:off x="6546" y="1929"/>
              <a:ext cx="32" cy="16"/>
            </a:xfrm>
            <a:custGeom>
              <a:avLst/>
              <a:gdLst>
                <a:gd name="T0" fmla="*/ 13 w 23"/>
                <a:gd name="T1" fmla="*/ 1 h 12"/>
                <a:gd name="T2" fmla="*/ 9 w 23"/>
                <a:gd name="T3" fmla="*/ 3 h 12"/>
                <a:gd name="T4" fmla="*/ 9 w 23"/>
                <a:gd name="T5" fmla="*/ 4 h 12"/>
                <a:gd name="T6" fmla="*/ 6 w 23"/>
                <a:gd name="T7" fmla="*/ 5 h 12"/>
                <a:gd name="T8" fmla="*/ 1 w 23"/>
                <a:gd name="T9" fmla="*/ 8 h 12"/>
                <a:gd name="T10" fmla="*/ 1 w 23"/>
                <a:gd name="T11" fmla="*/ 12 h 12"/>
                <a:gd name="T12" fmla="*/ 5 w 23"/>
                <a:gd name="T13" fmla="*/ 11 h 12"/>
                <a:gd name="T14" fmla="*/ 9 w 23"/>
                <a:gd name="T15" fmla="*/ 7 h 12"/>
                <a:gd name="T16" fmla="*/ 10 w 23"/>
                <a:gd name="T17" fmla="*/ 6 h 12"/>
                <a:gd name="T18" fmla="*/ 17 w 23"/>
                <a:gd name="T19" fmla="*/ 3 h 12"/>
                <a:gd name="T20" fmla="*/ 22 w 23"/>
                <a:gd name="T21" fmla="*/ 1 h 12"/>
                <a:gd name="T22" fmla="*/ 19 w 23"/>
                <a:gd name="T23" fmla="*/ 0 h 12"/>
                <a:gd name="T24" fmla="*/ 13 w 23"/>
                <a:gd name="T2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2">
                  <a:moveTo>
                    <a:pt x="13" y="1"/>
                  </a:moveTo>
                  <a:cubicBezTo>
                    <a:pt x="12" y="1"/>
                    <a:pt x="10" y="2"/>
                    <a:pt x="9" y="3"/>
                  </a:cubicBezTo>
                  <a:cubicBezTo>
                    <a:pt x="9" y="3"/>
                    <a:pt x="9" y="3"/>
                    <a:pt x="9" y="4"/>
                  </a:cubicBezTo>
                  <a:cubicBezTo>
                    <a:pt x="8" y="4"/>
                    <a:pt x="7" y="4"/>
                    <a:pt x="6" y="5"/>
                  </a:cubicBezTo>
                  <a:cubicBezTo>
                    <a:pt x="5" y="6"/>
                    <a:pt x="2" y="7"/>
                    <a:pt x="1" y="8"/>
                  </a:cubicBezTo>
                  <a:cubicBezTo>
                    <a:pt x="1" y="9"/>
                    <a:pt x="0" y="12"/>
                    <a:pt x="1" y="12"/>
                  </a:cubicBezTo>
                  <a:cubicBezTo>
                    <a:pt x="3" y="11"/>
                    <a:pt x="4" y="11"/>
                    <a:pt x="5" y="11"/>
                  </a:cubicBezTo>
                  <a:cubicBezTo>
                    <a:pt x="6" y="11"/>
                    <a:pt x="8" y="8"/>
                    <a:pt x="9" y="7"/>
                  </a:cubicBezTo>
                  <a:cubicBezTo>
                    <a:pt x="10" y="7"/>
                    <a:pt x="10" y="7"/>
                    <a:pt x="10" y="6"/>
                  </a:cubicBezTo>
                  <a:cubicBezTo>
                    <a:pt x="12" y="5"/>
                    <a:pt x="16" y="4"/>
                    <a:pt x="17" y="3"/>
                  </a:cubicBezTo>
                  <a:cubicBezTo>
                    <a:pt x="19" y="3"/>
                    <a:pt x="21" y="2"/>
                    <a:pt x="22" y="1"/>
                  </a:cubicBezTo>
                  <a:cubicBezTo>
                    <a:pt x="23" y="1"/>
                    <a:pt x="20" y="0"/>
                    <a:pt x="19" y="0"/>
                  </a:cubicBezTo>
                  <a:cubicBezTo>
                    <a:pt x="18" y="1"/>
                    <a:pt x="15" y="1"/>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533"/>
            <p:cNvSpPr/>
            <p:nvPr/>
          </p:nvSpPr>
          <p:spPr bwMode="auto">
            <a:xfrm>
              <a:off x="6612" y="1875"/>
              <a:ext cx="150" cy="73"/>
            </a:xfrm>
            <a:custGeom>
              <a:avLst/>
              <a:gdLst>
                <a:gd name="T0" fmla="*/ 73 w 109"/>
                <a:gd name="T1" fmla="*/ 15 h 53"/>
                <a:gd name="T2" fmla="*/ 65 w 109"/>
                <a:gd name="T3" fmla="*/ 11 h 53"/>
                <a:gd name="T4" fmla="*/ 53 w 109"/>
                <a:gd name="T5" fmla="*/ 7 h 53"/>
                <a:gd name="T6" fmla="*/ 43 w 109"/>
                <a:gd name="T7" fmla="*/ 4 h 53"/>
                <a:gd name="T8" fmla="*/ 31 w 109"/>
                <a:gd name="T9" fmla="*/ 2 h 53"/>
                <a:gd name="T10" fmla="*/ 26 w 109"/>
                <a:gd name="T11" fmla="*/ 5 h 53"/>
                <a:gd name="T12" fmla="*/ 16 w 109"/>
                <a:gd name="T13" fmla="*/ 10 h 53"/>
                <a:gd name="T14" fmla="*/ 13 w 109"/>
                <a:gd name="T15" fmla="*/ 5 h 53"/>
                <a:gd name="T16" fmla="*/ 8 w 109"/>
                <a:gd name="T17" fmla="*/ 6 h 53"/>
                <a:gd name="T18" fmla="*/ 2 w 109"/>
                <a:gd name="T19" fmla="*/ 8 h 53"/>
                <a:gd name="T20" fmla="*/ 5 w 109"/>
                <a:gd name="T21" fmla="*/ 11 h 53"/>
                <a:gd name="T22" fmla="*/ 9 w 109"/>
                <a:gd name="T23" fmla="*/ 16 h 53"/>
                <a:gd name="T24" fmla="*/ 10 w 109"/>
                <a:gd name="T25" fmla="*/ 11 h 53"/>
                <a:gd name="T26" fmla="*/ 10 w 109"/>
                <a:gd name="T27" fmla="*/ 13 h 53"/>
                <a:gd name="T28" fmla="*/ 17 w 109"/>
                <a:gd name="T29" fmla="*/ 14 h 53"/>
                <a:gd name="T30" fmla="*/ 26 w 109"/>
                <a:gd name="T31" fmla="*/ 19 h 53"/>
                <a:gd name="T32" fmla="*/ 37 w 109"/>
                <a:gd name="T33" fmla="*/ 26 h 53"/>
                <a:gd name="T34" fmla="*/ 42 w 109"/>
                <a:gd name="T35" fmla="*/ 31 h 53"/>
                <a:gd name="T36" fmla="*/ 41 w 109"/>
                <a:gd name="T37" fmla="*/ 33 h 53"/>
                <a:gd name="T38" fmla="*/ 38 w 109"/>
                <a:gd name="T39" fmla="*/ 35 h 53"/>
                <a:gd name="T40" fmla="*/ 34 w 109"/>
                <a:gd name="T41" fmla="*/ 39 h 53"/>
                <a:gd name="T42" fmla="*/ 40 w 109"/>
                <a:gd name="T43" fmla="*/ 36 h 53"/>
                <a:gd name="T44" fmla="*/ 41 w 109"/>
                <a:gd name="T45" fmla="*/ 38 h 53"/>
                <a:gd name="T46" fmla="*/ 47 w 109"/>
                <a:gd name="T47" fmla="*/ 37 h 53"/>
                <a:gd name="T48" fmla="*/ 52 w 109"/>
                <a:gd name="T49" fmla="*/ 44 h 53"/>
                <a:gd name="T50" fmla="*/ 59 w 109"/>
                <a:gd name="T51" fmla="*/ 45 h 53"/>
                <a:gd name="T52" fmla="*/ 63 w 109"/>
                <a:gd name="T53" fmla="*/ 40 h 53"/>
                <a:gd name="T54" fmla="*/ 66 w 109"/>
                <a:gd name="T55" fmla="*/ 39 h 53"/>
                <a:gd name="T56" fmla="*/ 68 w 109"/>
                <a:gd name="T57" fmla="*/ 38 h 53"/>
                <a:gd name="T58" fmla="*/ 72 w 109"/>
                <a:gd name="T59" fmla="*/ 35 h 53"/>
                <a:gd name="T60" fmla="*/ 80 w 109"/>
                <a:gd name="T61" fmla="*/ 38 h 53"/>
                <a:gd name="T62" fmla="*/ 84 w 109"/>
                <a:gd name="T63" fmla="*/ 42 h 53"/>
                <a:gd name="T64" fmla="*/ 92 w 109"/>
                <a:gd name="T65" fmla="*/ 50 h 53"/>
                <a:gd name="T66" fmla="*/ 105 w 109"/>
                <a:gd name="T67" fmla="*/ 53 h 53"/>
                <a:gd name="T68" fmla="*/ 108 w 109"/>
                <a:gd name="T69" fmla="*/ 51 h 53"/>
                <a:gd name="T70" fmla="*/ 104 w 109"/>
                <a:gd name="T71" fmla="*/ 47 h 53"/>
                <a:gd name="T72" fmla="*/ 99 w 109"/>
                <a:gd name="T73" fmla="*/ 45 h 53"/>
                <a:gd name="T74" fmla="*/ 94 w 109"/>
                <a:gd name="T75" fmla="*/ 41 h 53"/>
                <a:gd name="T76" fmla="*/ 87 w 109"/>
                <a:gd name="T77" fmla="*/ 33 h 53"/>
                <a:gd name="T78" fmla="*/ 91 w 109"/>
                <a:gd name="T79" fmla="*/ 30 h 53"/>
                <a:gd name="T80" fmla="*/ 86 w 109"/>
                <a:gd name="T81" fmla="*/ 26 h 53"/>
                <a:gd name="T82" fmla="*/ 78 w 109"/>
                <a:gd name="T83"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 h="53">
                  <a:moveTo>
                    <a:pt x="78" y="19"/>
                  </a:moveTo>
                  <a:cubicBezTo>
                    <a:pt x="77" y="17"/>
                    <a:pt x="74" y="16"/>
                    <a:pt x="73" y="15"/>
                  </a:cubicBezTo>
                  <a:cubicBezTo>
                    <a:pt x="72" y="14"/>
                    <a:pt x="70" y="14"/>
                    <a:pt x="69" y="13"/>
                  </a:cubicBezTo>
                  <a:cubicBezTo>
                    <a:pt x="67" y="12"/>
                    <a:pt x="66" y="11"/>
                    <a:pt x="65" y="11"/>
                  </a:cubicBezTo>
                  <a:cubicBezTo>
                    <a:pt x="64" y="11"/>
                    <a:pt x="58" y="9"/>
                    <a:pt x="56" y="8"/>
                  </a:cubicBezTo>
                  <a:cubicBezTo>
                    <a:pt x="55" y="8"/>
                    <a:pt x="54" y="7"/>
                    <a:pt x="53" y="7"/>
                  </a:cubicBezTo>
                  <a:cubicBezTo>
                    <a:pt x="51" y="6"/>
                    <a:pt x="50" y="6"/>
                    <a:pt x="49" y="6"/>
                  </a:cubicBezTo>
                  <a:cubicBezTo>
                    <a:pt x="47" y="6"/>
                    <a:pt x="46" y="5"/>
                    <a:pt x="43" y="4"/>
                  </a:cubicBezTo>
                  <a:cubicBezTo>
                    <a:pt x="41" y="4"/>
                    <a:pt x="36" y="1"/>
                    <a:pt x="34" y="0"/>
                  </a:cubicBezTo>
                  <a:cubicBezTo>
                    <a:pt x="33" y="0"/>
                    <a:pt x="31" y="2"/>
                    <a:pt x="31" y="2"/>
                  </a:cubicBezTo>
                  <a:cubicBezTo>
                    <a:pt x="31" y="3"/>
                    <a:pt x="31" y="4"/>
                    <a:pt x="30" y="4"/>
                  </a:cubicBezTo>
                  <a:cubicBezTo>
                    <a:pt x="29" y="4"/>
                    <a:pt x="27" y="4"/>
                    <a:pt x="26" y="5"/>
                  </a:cubicBezTo>
                  <a:cubicBezTo>
                    <a:pt x="25" y="6"/>
                    <a:pt x="23" y="11"/>
                    <a:pt x="20" y="11"/>
                  </a:cubicBezTo>
                  <a:cubicBezTo>
                    <a:pt x="19" y="11"/>
                    <a:pt x="17" y="11"/>
                    <a:pt x="16" y="10"/>
                  </a:cubicBezTo>
                  <a:cubicBezTo>
                    <a:pt x="16" y="9"/>
                    <a:pt x="16" y="8"/>
                    <a:pt x="15" y="6"/>
                  </a:cubicBezTo>
                  <a:cubicBezTo>
                    <a:pt x="14" y="5"/>
                    <a:pt x="13" y="4"/>
                    <a:pt x="13" y="5"/>
                  </a:cubicBezTo>
                  <a:cubicBezTo>
                    <a:pt x="12" y="6"/>
                    <a:pt x="11" y="7"/>
                    <a:pt x="10" y="6"/>
                  </a:cubicBezTo>
                  <a:cubicBezTo>
                    <a:pt x="10" y="6"/>
                    <a:pt x="8" y="6"/>
                    <a:pt x="8" y="6"/>
                  </a:cubicBezTo>
                  <a:cubicBezTo>
                    <a:pt x="7" y="6"/>
                    <a:pt x="5" y="8"/>
                    <a:pt x="4" y="8"/>
                  </a:cubicBezTo>
                  <a:cubicBezTo>
                    <a:pt x="3" y="8"/>
                    <a:pt x="2" y="7"/>
                    <a:pt x="2" y="8"/>
                  </a:cubicBezTo>
                  <a:cubicBezTo>
                    <a:pt x="1" y="8"/>
                    <a:pt x="0" y="9"/>
                    <a:pt x="2" y="9"/>
                  </a:cubicBezTo>
                  <a:cubicBezTo>
                    <a:pt x="3" y="9"/>
                    <a:pt x="5" y="10"/>
                    <a:pt x="5" y="11"/>
                  </a:cubicBezTo>
                  <a:cubicBezTo>
                    <a:pt x="5" y="12"/>
                    <a:pt x="5" y="14"/>
                    <a:pt x="6" y="14"/>
                  </a:cubicBezTo>
                  <a:cubicBezTo>
                    <a:pt x="6" y="15"/>
                    <a:pt x="8" y="16"/>
                    <a:pt x="9" y="16"/>
                  </a:cubicBezTo>
                  <a:cubicBezTo>
                    <a:pt x="10" y="16"/>
                    <a:pt x="9" y="16"/>
                    <a:pt x="9" y="15"/>
                  </a:cubicBezTo>
                  <a:cubicBezTo>
                    <a:pt x="9" y="14"/>
                    <a:pt x="9" y="13"/>
                    <a:pt x="10" y="11"/>
                  </a:cubicBezTo>
                  <a:cubicBezTo>
                    <a:pt x="10" y="10"/>
                    <a:pt x="12" y="8"/>
                    <a:pt x="11" y="9"/>
                  </a:cubicBezTo>
                  <a:cubicBezTo>
                    <a:pt x="11" y="10"/>
                    <a:pt x="9" y="12"/>
                    <a:pt x="10" y="13"/>
                  </a:cubicBezTo>
                  <a:cubicBezTo>
                    <a:pt x="12" y="14"/>
                    <a:pt x="15" y="15"/>
                    <a:pt x="16" y="15"/>
                  </a:cubicBezTo>
                  <a:cubicBezTo>
                    <a:pt x="17" y="14"/>
                    <a:pt x="18" y="13"/>
                    <a:pt x="17" y="14"/>
                  </a:cubicBezTo>
                  <a:cubicBezTo>
                    <a:pt x="17" y="15"/>
                    <a:pt x="16" y="16"/>
                    <a:pt x="18" y="16"/>
                  </a:cubicBezTo>
                  <a:cubicBezTo>
                    <a:pt x="20" y="17"/>
                    <a:pt x="23" y="17"/>
                    <a:pt x="26" y="19"/>
                  </a:cubicBezTo>
                  <a:cubicBezTo>
                    <a:pt x="29" y="21"/>
                    <a:pt x="34" y="22"/>
                    <a:pt x="35" y="23"/>
                  </a:cubicBezTo>
                  <a:cubicBezTo>
                    <a:pt x="37" y="25"/>
                    <a:pt x="37" y="24"/>
                    <a:pt x="37" y="26"/>
                  </a:cubicBezTo>
                  <a:cubicBezTo>
                    <a:pt x="38" y="27"/>
                    <a:pt x="38" y="28"/>
                    <a:pt x="39" y="29"/>
                  </a:cubicBezTo>
                  <a:cubicBezTo>
                    <a:pt x="40" y="30"/>
                    <a:pt x="43" y="31"/>
                    <a:pt x="42" y="31"/>
                  </a:cubicBezTo>
                  <a:cubicBezTo>
                    <a:pt x="40" y="32"/>
                    <a:pt x="39" y="32"/>
                    <a:pt x="40" y="32"/>
                  </a:cubicBezTo>
                  <a:cubicBezTo>
                    <a:pt x="42" y="32"/>
                    <a:pt x="42" y="33"/>
                    <a:pt x="41" y="33"/>
                  </a:cubicBezTo>
                  <a:cubicBezTo>
                    <a:pt x="40" y="33"/>
                    <a:pt x="41" y="34"/>
                    <a:pt x="40" y="34"/>
                  </a:cubicBezTo>
                  <a:cubicBezTo>
                    <a:pt x="39" y="35"/>
                    <a:pt x="39" y="35"/>
                    <a:pt x="38" y="35"/>
                  </a:cubicBezTo>
                  <a:cubicBezTo>
                    <a:pt x="37" y="35"/>
                    <a:pt x="37" y="35"/>
                    <a:pt x="36" y="36"/>
                  </a:cubicBezTo>
                  <a:cubicBezTo>
                    <a:pt x="35" y="37"/>
                    <a:pt x="33" y="39"/>
                    <a:pt x="34" y="39"/>
                  </a:cubicBezTo>
                  <a:cubicBezTo>
                    <a:pt x="35" y="40"/>
                    <a:pt x="39" y="40"/>
                    <a:pt x="40" y="39"/>
                  </a:cubicBezTo>
                  <a:cubicBezTo>
                    <a:pt x="40" y="39"/>
                    <a:pt x="40" y="36"/>
                    <a:pt x="40" y="36"/>
                  </a:cubicBezTo>
                  <a:cubicBezTo>
                    <a:pt x="40" y="35"/>
                    <a:pt x="42" y="35"/>
                    <a:pt x="41" y="36"/>
                  </a:cubicBezTo>
                  <a:cubicBezTo>
                    <a:pt x="41" y="36"/>
                    <a:pt x="40" y="37"/>
                    <a:pt x="41" y="38"/>
                  </a:cubicBezTo>
                  <a:cubicBezTo>
                    <a:pt x="42" y="38"/>
                    <a:pt x="45" y="39"/>
                    <a:pt x="46" y="38"/>
                  </a:cubicBezTo>
                  <a:cubicBezTo>
                    <a:pt x="47" y="38"/>
                    <a:pt x="47" y="36"/>
                    <a:pt x="47" y="37"/>
                  </a:cubicBezTo>
                  <a:cubicBezTo>
                    <a:pt x="47" y="38"/>
                    <a:pt x="45" y="38"/>
                    <a:pt x="48" y="40"/>
                  </a:cubicBezTo>
                  <a:cubicBezTo>
                    <a:pt x="50" y="42"/>
                    <a:pt x="51" y="43"/>
                    <a:pt x="52" y="44"/>
                  </a:cubicBezTo>
                  <a:cubicBezTo>
                    <a:pt x="52" y="44"/>
                    <a:pt x="52" y="44"/>
                    <a:pt x="53" y="44"/>
                  </a:cubicBezTo>
                  <a:cubicBezTo>
                    <a:pt x="54" y="44"/>
                    <a:pt x="57" y="45"/>
                    <a:pt x="59" y="45"/>
                  </a:cubicBezTo>
                  <a:cubicBezTo>
                    <a:pt x="61" y="45"/>
                    <a:pt x="65" y="43"/>
                    <a:pt x="66" y="42"/>
                  </a:cubicBezTo>
                  <a:cubicBezTo>
                    <a:pt x="66" y="42"/>
                    <a:pt x="64" y="41"/>
                    <a:pt x="63" y="40"/>
                  </a:cubicBezTo>
                  <a:cubicBezTo>
                    <a:pt x="61" y="39"/>
                    <a:pt x="60" y="38"/>
                    <a:pt x="64" y="40"/>
                  </a:cubicBezTo>
                  <a:cubicBezTo>
                    <a:pt x="68" y="43"/>
                    <a:pt x="67" y="40"/>
                    <a:pt x="66" y="39"/>
                  </a:cubicBezTo>
                  <a:cubicBezTo>
                    <a:pt x="66" y="39"/>
                    <a:pt x="65" y="36"/>
                    <a:pt x="66" y="37"/>
                  </a:cubicBezTo>
                  <a:cubicBezTo>
                    <a:pt x="67" y="38"/>
                    <a:pt x="68" y="38"/>
                    <a:pt x="68" y="38"/>
                  </a:cubicBezTo>
                  <a:cubicBezTo>
                    <a:pt x="69" y="37"/>
                    <a:pt x="68" y="35"/>
                    <a:pt x="69" y="36"/>
                  </a:cubicBezTo>
                  <a:cubicBezTo>
                    <a:pt x="70" y="36"/>
                    <a:pt x="71" y="36"/>
                    <a:pt x="72" y="35"/>
                  </a:cubicBezTo>
                  <a:cubicBezTo>
                    <a:pt x="73" y="35"/>
                    <a:pt x="73" y="36"/>
                    <a:pt x="75" y="37"/>
                  </a:cubicBezTo>
                  <a:cubicBezTo>
                    <a:pt x="78" y="38"/>
                    <a:pt x="80" y="38"/>
                    <a:pt x="80" y="38"/>
                  </a:cubicBezTo>
                  <a:cubicBezTo>
                    <a:pt x="81" y="37"/>
                    <a:pt x="80" y="38"/>
                    <a:pt x="81" y="39"/>
                  </a:cubicBezTo>
                  <a:cubicBezTo>
                    <a:pt x="83" y="40"/>
                    <a:pt x="83" y="41"/>
                    <a:pt x="84" y="42"/>
                  </a:cubicBezTo>
                  <a:cubicBezTo>
                    <a:pt x="85" y="43"/>
                    <a:pt x="86" y="43"/>
                    <a:pt x="86" y="45"/>
                  </a:cubicBezTo>
                  <a:cubicBezTo>
                    <a:pt x="87" y="46"/>
                    <a:pt x="90" y="50"/>
                    <a:pt x="92" y="50"/>
                  </a:cubicBezTo>
                  <a:cubicBezTo>
                    <a:pt x="94" y="50"/>
                    <a:pt x="96" y="50"/>
                    <a:pt x="99" y="51"/>
                  </a:cubicBezTo>
                  <a:cubicBezTo>
                    <a:pt x="102" y="52"/>
                    <a:pt x="104" y="53"/>
                    <a:pt x="105" y="53"/>
                  </a:cubicBezTo>
                  <a:cubicBezTo>
                    <a:pt x="106" y="53"/>
                    <a:pt x="106" y="52"/>
                    <a:pt x="106" y="52"/>
                  </a:cubicBezTo>
                  <a:cubicBezTo>
                    <a:pt x="107" y="52"/>
                    <a:pt x="109" y="51"/>
                    <a:pt x="108" y="51"/>
                  </a:cubicBezTo>
                  <a:cubicBezTo>
                    <a:pt x="106" y="51"/>
                    <a:pt x="102" y="49"/>
                    <a:pt x="102" y="48"/>
                  </a:cubicBezTo>
                  <a:cubicBezTo>
                    <a:pt x="102" y="47"/>
                    <a:pt x="106" y="48"/>
                    <a:pt x="104" y="47"/>
                  </a:cubicBezTo>
                  <a:cubicBezTo>
                    <a:pt x="102" y="47"/>
                    <a:pt x="102" y="47"/>
                    <a:pt x="101" y="47"/>
                  </a:cubicBezTo>
                  <a:cubicBezTo>
                    <a:pt x="99" y="47"/>
                    <a:pt x="99" y="46"/>
                    <a:pt x="99" y="45"/>
                  </a:cubicBezTo>
                  <a:cubicBezTo>
                    <a:pt x="98" y="44"/>
                    <a:pt x="99" y="44"/>
                    <a:pt x="97" y="44"/>
                  </a:cubicBezTo>
                  <a:cubicBezTo>
                    <a:pt x="96" y="44"/>
                    <a:pt x="94" y="42"/>
                    <a:pt x="94" y="41"/>
                  </a:cubicBezTo>
                  <a:cubicBezTo>
                    <a:pt x="93" y="40"/>
                    <a:pt x="94" y="40"/>
                    <a:pt x="93" y="39"/>
                  </a:cubicBezTo>
                  <a:cubicBezTo>
                    <a:pt x="92" y="38"/>
                    <a:pt x="88" y="35"/>
                    <a:pt x="87" y="33"/>
                  </a:cubicBezTo>
                  <a:cubicBezTo>
                    <a:pt x="85" y="31"/>
                    <a:pt x="84" y="31"/>
                    <a:pt x="85" y="31"/>
                  </a:cubicBezTo>
                  <a:cubicBezTo>
                    <a:pt x="87" y="31"/>
                    <a:pt x="93" y="32"/>
                    <a:pt x="91" y="30"/>
                  </a:cubicBezTo>
                  <a:cubicBezTo>
                    <a:pt x="90" y="28"/>
                    <a:pt x="91" y="27"/>
                    <a:pt x="89" y="27"/>
                  </a:cubicBezTo>
                  <a:cubicBezTo>
                    <a:pt x="88" y="26"/>
                    <a:pt x="88" y="27"/>
                    <a:pt x="86" y="26"/>
                  </a:cubicBezTo>
                  <a:cubicBezTo>
                    <a:pt x="84" y="25"/>
                    <a:pt x="83" y="24"/>
                    <a:pt x="82" y="23"/>
                  </a:cubicBezTo>
                  <a:cubicBezTo>
                    <a:pt x="80" y="22"/>
                    <a:pt x="79" y="20"/>
                    <a:pt x="7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534"/>
            <p:cNvSpPr/>
            <p:nvPr/>
          </p:nvSpPr>
          <p:spPr bwMode="auto">
            <a:xfrm>
              <a:off x="6433" y="1807"/>
              <a:ext cx="81" cy="90"/>
            </a:xfrm>
            <a:custGeom>
              <a:avLst/>
              <a:gdLst>
                <a:gd name="T0" fmla="*/ 0 w 59"/>
                <a:gd name="T1" fmla="*/ 37 h 65"/>
                <a:gd name="T2" fmla="*/ 1 w 59"/>
                <a:gd name="T3" fmla="*/ 42 h 65"/>
                <a:gd name="T4" fmla="*/ 3 w 59"/>
                <a:gd name="T5" fmla="*/ 45 h 65"/>
                <a:gd name="T6" fmla="*/ 6 w 59"/>
                <a:gd name="T7" fmla="*/ 52 h 65"/>
                <a:gd name="T8" fmla="*/ 8 w 59"/>
                <a:gd name="T9" fmla="*/ 56 h 65"/>
                <a:gd name="T10" fmla="*/ 14 w 59"/>
                <a:gd name="T11" fmla="*/ 58 h 65"/>
                <a:gd name="T12" fmla="*/ 16 w 59"/>
                <a:gd name="T13" fmla="*/ 58 h 65"/>
                <a:gd name="T14" fmla="*/ 17 w 59"/>
                <a:gd name="T15" fmla="*/ 60 h 65"/>
                <a:gd name="T16" fmla="*/ 22 w 59"/>
                <a:gd name="T17" fmla="*/ 59 h 65"/>
                <a:gd name="T18" fmla="*/ 23 w 59"/>
                <a:gd name="T19" fmla="*/ 58 h 65"/>
                <a:gd name="T20" fmla="*/ 27 w 59"/>
                <a:gd name="T21" fmla="*/ 60 h 65"/>
                <a:gd name="T22" fmla="*/ 31 w 59"/>
                <a:gd name="T23" fmla="*/ 59 h 65"/>
                <a:gd name="T24" fmla="*/ 32 w 59"/>
                <a:gd name="T25" fmla="*/ 64 h 65"/>
                <a:gd name="T26" fmla="*/ 40 w 59"/>
                <a:gd name="T27" fmla="*/ 61 h 65"/>
                <a:gd name="T28" fmla="*/ 41 w 59"/>
                <a:gd name="T29" fmla="*/ 63 h 65"/>
                <a:gd name="T30" fmla="*/ 41 w 59"/>
                <a:gd name="T31" fmla="*/ 60 h 65"/>
                <a:gd name="T32" fmla="*/ 41 w 59"/>
                <a:gd name="T33" fmla="*/ 57 h 65"/>
                <a:gd name="T34" fmla="*/ 42 w 59"/>
                <a:gd name="T35" fmla="*/ 54 h 65"/>
                <a:gd name="T36" fmla="*/ 42 w 59"/>
                <a:gd name="T37" fmla="*/ 51 h 65"/>
                <a:gd name="T38" fmla="*/ 45 w 59"/>
                <a:gd name="T39" fmla="*/ 47 h 65"/>
                <a:gd name="T40" fmla="*/ 48 w 59"/>
                <a:gd name="T41" fmla="*/ 42 h 65"/>
                <a:gd name="T42" fmla="*/ 49 w 59"/>
                <a:gd name="T43" fmla="*/ 37 h 65"/>
                <a:gd name="T44" fmla="*/ 53 w 59"/>
                <a:gd name="T45" fmla="*/ 35 h 65"/>
                <a:gd name="T46" fmla="*/ 56 w 59"/>
                <a:gd name="T47" fmla="*/ 35 h 65"/>
                <a:gd name="T48" fmla="*/ 51 w 59"/>
                <a:gd name="T49" fmla="*/ 29 h 65"/>
                <a:gd name="T50" fmla="*/ 50 w 59"/>
                <a:gd name="T51" fmla="*/ 26 h 65"/>
                <a:gd name="T52" fmla="*/ 47 w 59"/>
                <a:gd name="T53" fmla="*/ 20 h 65"/>
                <a:gd name="T54" fmla="*/ 50 w 59"/>
                <a:gd name="T55" fmla="*/ 21 h 65"/>
                <a:gd name="T56" fmla="*/ 49 w 59"/>
                <a:gd name="T57" fmla="*/ 18 h 65"/>
                <a:gd name="T58" fmla="*/ 50 w 59"/>
                <a:gd name="T59" fmla="*/ 17 h 65"/>
                <a:gd name="T60" fmla="*/ 54 w 59"/>
                <a:gd name="T61" fmla="*/ 15 h 65"/>
                <a:gd name="T62" fmla="*/ 52 w 59"/>
                <a:gd name="T63" fmla="*/ 12 h 65"/>
                <a:gd name="T64" fmla="*/ 55 w 59"/>
                <a:gd name="T65" fmla="*/ 12 h 65"/>
                <a:gd name="T66" fmla="*/ 58 w 59"/>
                <a:gd name="T67" fmla="*/ 10 h 65"/>
                <a:gd name="T68" fmla="*/ 53 w 59"/>
                <a:gd name="T69" fmla="*/ 8 h 65"/>
                <a:gd name="T70" fmla="*/ 51 w 59"/>
                <a:gd name="T71" fmla="*/ 8 h 65"/>
                <a:gd name="T72" fmla="*/ 51 w 59"/>
                <a:gd name="T73" fmla="*/ 7 h 65"/>
                <a:gd name="T74" fmla="*/ 50 w 59"/>
                <a:gd name="T75" fmla="*/ 7 h 65"/>
                <a:gd name="T76" fmla="*/ 49 w 59"/>
                <a:gd name="T77" fmla="*/ 3 h 65"/>
                <a:gd name="T78" fmla="*/ 45 w 59"/>
                <a:gd name="T79" fmla="*/ 1 h 65"/>
                <a:gd name="T80" fmla="*/ 44 w 59"/>
                <a:gd name="T81" fmla="*/ 2 h 65"/>
                <a:gd name="T82" fmla="*/ 43 w 59"/>
                <a:gd name="T83" fmla="*/ 2 h 65"/>
                <a:gd name="T84" fmla="*/ 38 w 59"/>
                <a:gd name="T85" fmla="*/ 8 h 65"/>
                <a:gd name="T86" fmla="*/ 36 w 59"/>
                <a:gd name="T87" fmla="*/ 11 h 65"/>
                <a:gd name="T88" fmla="*/ 36 w 59"/>
                <a:gd name="T89" fmla="*/ 12 h 65"/>
                <a:gd name="T90" fmla="*/ 31 w 59"/>
                <a:gd name="T91" fmla="*/ 14 h 65"/>
                <a:gd name="T92" fmla="*/ 29 w 59"/>
                <a:gd name="T93" fmla="*/ 15 h 65"/>
                <a:gd name="T94" fmla="*/ 27 w 59"/>
                <a:gd name="T95" fmla="*/ 17 h 65"/>
                <a:gd name="T96" fmla="*/ 21 w 59"/>
                <a:gd name="T97" fmla="*/ 23 h 65"/>
                <a:gd name="T98" fmla="*/ 14 w 59"/>
                <a:gd name="T99" fmla="*/ 25 h 65"/>
                <a:gd name="T100" fmla="*/ 12 w 59"/>
                <a:gd name="T101" fmla="*/ 31 h 65"/>
                <a:gd name="T102" fmla="*/ 13 w 59"/>
                <a:gd name="T103" fmla="*/ 32 h 65"/>
                <a:gd name="T104" fmla="*/ 8 w 59"/>
                <a:gd name="T105" fmla="*/ 31 h 65"/>
                <a:gd name="T106" fmla="*/ 5 w 59"/>
                <a:gd name="T107" fmla="*/ 30 h 65"/>
                <a:gd name="T108" fmla="*/ 3 w 59"/>
                <a:gd name="T109" fmla="*/ 29 h 65"/>
                <a:gd name="T110" fmla="*/ 3 w 59"/>
                <a:gd name="T111" fmla="*/ 30 h 65"/>
                <a:gd name="T112" fmla="*/ 0 w 59"/>
                <a:gd name="T113"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65">
                  <a:moveTo>
                    <a:pt x="0" y="37"/>
                  </a:moveTo>
                  <a:cubicBezTo>
                    <a:pt x="0" y="39"/>
                    <a:pt x="1" y="40"/>
                    <a:pt x="1" y="42"/>
                  </a:cubicBezTo>
                  <a:cubicBezTo>
                    <a:pt x="2" y="44"/>
                    <a:pt x="2" y="43"/>
                    <a:pt x="3" y="45"/>
                  </a:cubicBezTo>
                  <a:cubicBezTo>
                    <a:pt x="5" y="47"/>
                    <a:pt x="5" y="49"/>
                    <a:pt x="6" y="52"/>
                  </a:cubicBezTo>
                  <a:cubicBezTo>
                    <a:pt x="6" y="54"/>
                    <a:pt x="7" y="55"/>
                    <a:pt x="8" y="56"/>
                  </a:cubicBezTo>
                  <a:cubicBezTo>
                    <a:pt x="9" y="57"/>
                    <a:pt x="12" y="58"/>
                    <a:pt x="14" y="58"/>
                  </a:cubicBezTo>
                  <a:cubicBezTo>
                    <a:pt x="16" y="58"/>
                    <a:pt x="16" y="57"/>
                    <a:pt x="16" y="58"/>
                  </a:cubicBezTo>
                  <a:cubicBezTo>
                    <a:pt x="16" y="59"/>
                    <a:pt x="15" y="60"/>
                    <a:pt x="17" y="60"/>
                  </a:cubicBezTo>
                  <a:cubicBezTo>
                    <a:pt x="19" y="60"/>
                    <a:pt x="21" y="61"/>
                    <a:pt x="22" y="59"/>
                  </a:cubicBezTo>
                  <a:cubicBezTo>
                    <a:pt x="23" y="58"/>
                    <a:pt x="22" y="57"/>
                    <a:pt x="23" y="58"/>
                  </a:cubicBezTo>
                  <a:cubicBezTo>
                    <a:pt x="25" y="59"/>
                    <a:pt x="25" y="60"/>
                    <a:pt x="27" y="60"/>
                  </a:cubicBezTo>
                  <a:cubicBezTo>
                    <a:pt x="30" y="60"/>
                    <a:pt x="31" y="58"/>
                    <a:pt x="31" y="59"/>
                  </a:cubicBezTo>
                  <a:cubicBezTo>
                    <a:pt x="32" y="60"/>
                    <a:pt x="31" y="65"/>
                    <a:pt x="32" y="64"/>
                  </a:cubicBezTo>
                  <a:cubicBezTo>
                    <a:pt x="34" y="63"/>
                    <a:pt x="39" y="61"/>
                    <a:pt x="40" y="61"/>
                  </a:cubicBezTo>
                  <a:cubicBezTo>
                    <a:pt x="40" y="61"/>
                    <a:pt x="41" y="64"/>
                    <a:pt x="41" y="63"/>
                  </a:cubicBezTo>
                  <a:cubicBezTo>
                    <a:pt x="41" y="63"/>
                    <a:pt x="42" y="61"/>
                    <a:pt x="41" y="60"/>
                  </a:cubicBezTo>
                  <a:cubicBezTo>
                    <a:pt x="41" y="59"/>
                    <a:pt x="40" y="59"/>
                    <a:pt x="41" y="57"/>
                  </a:cubicBezTo>
                  <a:cubicBezTo>
                    <a:pt x="42" y="56"/>
                    <a:pt x="42" y="55"/>
                    <a:pt x="42" y="54"/>
                  </a:cubicBezTo>
                  <a:cubicBezTo>
                    <a:pt x="42" y="53"/>
                    <a:pt x="41" y="52"/>
                    <a:pt x="42" y="51"/>
                  </a:cubicBezTo>
                  <a:cubicBezTo>
                    <a:pt x="42" y="50"/>
                    <a:pt x="44" y="49"/>
                    <a:pt x="45" y="47"/>
                  </a:cubicBezTo>
                  <a:cubicBezTo>
                    <a:pt x="47" y="46"/>
                    <a:pt x="49" y="44"/>
                    <a:pt x="48" y="42"/>
                  </a:cubicBezTo>
                  <a:cubicBezTo>
                    <a:pt x="48" y="41"/>
                    <a:pt x="46" y="39"/>
                    <a:pt x="49" y="37"/>
                  </a:cubicBezTo>
                  <a:cubicBezTo>
                    <a:pt x="51" y="36"/>
                    <a:pt x="52" y="35"/>
                    <a:pt x="53" y="35"/>
                  </a:cubicBezTo>
                  <a:cubicBezTo>
                    <a:pt x="54" y="36"/>
                    <a:pt x="57" y="35"/>
                    <a:pt x="56" y="35"/>
                  </a:cubicBezTo>
                  <a:cubicBezTo>
                    <a:pt x="56" y="34"/>
                    <a:pt x="52" y="31"/>
                    <a:pt x="51" y="29"/>
                  </a:cubicBezTo>
                  <a:cubicBezTo>
                    <a:pt x="51" y="28"/>
                    <a:pt x="51" y="27"/>
                    <a:pt x="50" y="26"/>
                  </a:cubicBezTo>
                  <a:cubicBezTo>
                    <a:pt x="50" y="25"/>
                    <a:pt x="47" y="21"/>
                    <a:pt x="47" y="20"/>
                  </a:cubicBezTo>
                  <a:cubicBezTo>
                    <a:pt x="48" y="20"/>
                    <a:pt x="51" y="22"/>
                    <a:pt x="50" y="21"/>
                  </a:cubicBezTo>
                  <a:cubicBezTo>
                    <a:pt x="49" y="19"/>
                    <a:pt x="48" y="19"/>
                    <a:pt x="49" y="18"/>
                  </a:cubicBezTo>
                  <a:cubicBezTo>
                    <a:pt x="49" y="17"/>
                    <a:pt x="50" y="17"/>
                    <a:pt x="50" y="17"/>
                  </a:cubicBezTo>
                  <a:cubicBezTo>
                    <a:pt x="52" y="16"/>
                    <a:pt x="54" y="16"/>
                    <a:pt x="54" y="15"/>
                  </a:cubicBezTo>
                  <a:cubicBezTo>
                    <a:pt x="53" y="14"/>
                    <a:pt x="52" y="13"/>
                    <a:pt x="52" y="12"/>
                  </a:cubicBezTo>
                  <a:cubicBezTo>
                    <a:pt x="52" y="12"/>
                    <a:pt x="53" y="12"/>
                    <a:pt x="55" y="12"/>
                  </a:cubicBezTo>
                  <a:cubicBezTo>
                    <a:pt x="57" y="12"/>
                    <a:pt x="59" y="11"/>
                    <a:pt x="58" y="10"/>
                  </a:cubicBezTo>
                  <a:cubicBezTo>
                    <a:pt x="57" y="9"/>
                    <a:pt x="54" y="7"/>
                    <a:pt x="53" y="8"/>
                  </a:cubicBezTo>
                  <a:cubicBezTo>
                    <a:pt x="52" y="8"/>
                    <a:pt x="52" y="9"/>
                    <a:pt x="51" y="8"/>
                  </a:cubicBezTo>
                  <a:cubicBezTo>
                    <a:pt x="51" y="7"/>
                    <a:pt x="52" y="7"/>
                    <a:pt x="51" y="7"/>
                  </a:cubicBezTo>
                  <a:cubicBezTo>
                    <a:pt x="50" y="7"/>
                    <a:pt x="50" y="8"/>
                    <a:pt x="50" y="7"/>
                  </a:cubicBezTo>
                  <a:cubicBezTo>
                    <a:pt x="50" y="6"/>
                    <a:pt x="50" y="4"/>
                    <a:pt x="49" y="3"/>
                  </a:cubicBezTo>
                  <a:cubicBezTo>
                    <a:pt x="47" y="2"/>
                    <a:pt x="46" y="0"/>
                    <a:pt x="45" y="1"/>
                  </a:cubicBezTo>
                  <a:cubicBezTo>
                    <a:pt x="45" y="3"/>
                    <a:pt x="44" y="3"/>
                    <a:pt x="44" y="2"/>
                  </a:cubicBezTo>
                  <a:cubicBezTo>
                    <a:pt x="44" y="1"/>
                    <a:pt x="44" y="0"/>
                    <a:pt x="43" y="2"/>
                  </a:cubicBezTo>
                  <a:cubicBezTo>
                    <a:pt x="42" y="3"/>
                    <a:pt x="39" y="7"/>
                    <a:pt x="38" y="8"/>
                  </a:cubicBezTo>
                  <a:cubicBezTo>
                    <a:pt x="38" y="8"/>
                    <a:pt x="36" y="10"/>
                    <a:pt x="36" y="11"/>
                  </a:cubicBezTo>
                  <a:cubicBezTo>
                    <a:pt x="36" y="12"/>
                    <a:pt x="37" y="12"/>
                    <a:pt x="36" y="12"/>
                  </a:cubicBezTo>
                  <a:cubicBezTo>
                    <a:pt x="35" y="13"/>
                    <a:pt x="32" y="13"/>
                    <a:pt x="31" y="14"/>
                  </a:cubicBezTo>
                  <a:cubicBezTo>
                    <a:pt x="30" y="14"/>
                    <a:pt x="30" y="14"/>
                    <a:pt x="29" y="15"/>
                  </a:cubicBezTo>
                  <a:cubicBezTo>
                    <a:pt x="28" y="15"/>
                    <a:pt x="28" y="16"/>
                    <a:pt x="27" y="17"/>
                  </a:cubicBezTo>
                  <a:cubicBezTo>
                    <a:pt x="26" y="17"/>
                    <a:pt x="23" y="22"/>
                    <a:pt x="21" y="23"/>
                  </a:cubicBezTo>
                  <a:cubicBezTo>
                    <a:pt x="20" y="23"/>
                    <a:pt x="15" y="24"/>
                    <a:pt x="14" y="25"/>
                  </a:cubicBezTo>
                  <a:cubicBezTo>
                    <a:pt x="13" y="26"/>
                    <a:pt x="11" y="31"/>
                    <a:pt x="12" y="31"/>
                  </a:cubicBezTo>
                  <a:cubicBezTo>
                    <a:pt x="12" y="32"/>
                    <a:pt x="14" y="33"/>
                    <a:pt x="13" y="32"/>
                  </a:cubicBezTo>
                  <a:cubicBezTo>
                    <a:pt x="11" y="32"/>
                    <a:pt x="9" y="32"/>
                    <a:pt x="8" y="31"/>
                  </a:cubicBezTo>
                  <a:cubicBezTo>
                    <a:pt x="7" y="31"/>
                    <a:pt x="6" y="30"/>
                    <a:pt x="5" y="30"/>
                  </a:cubicBezTo>
                  <a:cubicBezTo>
                    <a:pt x="4" y="29"/>
                    <a:pt x="4" y="29"/>
                    <a:pt x="3" y="29"/>
                  </a:cubicBezTo>
                  <a:cubicBezTo>
                    <a:pt x="3" y="29"/>
                    <a:pt x="3" y="29"/>
                    <a:pt x="3" y="30"/>
                  </a:cubicBezTo>
                  <a:cubicBezTo>
                    <a:pt x="2" y="30"/>
                    <a:pt x="0" y="35"/>
                    <a:pt x="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535"/>
            <p:cNvSpPr>
              <a:spLocks noEditPoints="1"/>
            </p:cNvSpPr>
            <p:nvPr/>
          </p:nvSpPr>
          <p:spPr bwMode="auto">
            <a:xfrm>
              <a:off x="5461" y="1077"/>
              <a:ext cx="1615" cy="1069"/>
            </a:xfrm>
            <a:custGeom>
              <a:avLst/>
              <a:gdLst>
                <a:gd name="T0" fmla="*/ 1092 w 1174"/>
                <a:gd name="T1" fmla="*/ 89 h 776"/>
                <a:gd name="T2" fmla="*/ 942 w 1174"/>
                <a:gd name="T3" fmla="*/ 72 h 776"/>
                <a:gd name="T4" fmla="*/ 870 w 1174"/>
                <a:gd name="T5" fmla="*/ 72 h 776"/>
                <a:gd name="T6" fmla="*/ 767 w 1174"/>
                <a:gd name="T7" fmla="*/ 54 h 776"/>
                <a:gd name="T8" fmla="*/ 729 w 1174"/>
                <a:gd name="T9" fmla="*/ 24 h 776"/>
                <a:gd name="T10" fmla="*/ 656 w 1174"/>
                <a:gd name="T11" fmla="*/ 19 h 776"/>
                <a:gd name="T12" fmla="*/ 591 w 1174"/>
                <a:gd name="T13" fmla="*/ 45 h 776"/>
                <a:gd name="T14" fmla="*/ 524 w 1174"/>
                <a:gd name="T15" fmla="*/ 59 h 776"/>
                <a:gd name="T16" fmla="*/ 508 w 1174"/>
                <a:gd name="T17" fmla="*/ 123 h 776"/>
                <a:gd name="T18" fmla="*/ 479 w 1174"/>
                <a:gd name="T19" fmla="*/ 84 h 776"/>
                <a:gd name="T20" fmla="*/ 384 w 1174"/>
                <a:gd name="T21" fmla="*/ 103 h 776"/>
                <a:gd name="T22" fmla="*/ 298 w 1174"/>
                <a:gd name="T23" fmla="*/ 139 h 776"/>
                <a:gd name="T24" fmla="*/ 278 w 1174"/>
                <a:gd name="T25" fmla="*/ 86 h 776"/>
                <a:gd name="T26" fmla="*/ 237 w 1174"/>
                <a:gd name="T27" fmla="*/ 75 h 776"/>
                <a:gd name="T28" fmla="*/ 206 w 1174"/>
                <a:gd name="T29" fmla="*/ 86 h 776"/>
                <a:gd name="T30" fmla="*/ 184 w 1174"/>
                <a:gd name="T31" fmla="*/ 98 h 776"/>
                <a:gd name="T32" fmla="*/ 182 w 1174"/>
                <a:gd name="T33" fmla="*/ 111 h 776"/>
                <a:gd name="T34" fmla="*/ 163 w 1174"/>
                <a:gd name="T35" fmla="*/ 135 h 776"/>
                <a:gd name="T36" fmla="*/ 139 w 1174"/>
                <a:gd name="T37" fmla="*/ 153 h 776"/>
                <a:gd name="T38" fmla="*/ 130 w 1174"/>
                <a:gd name="T39" fmla="*/ 174 h 776"/>
                <a:gd name="T40" fmla="*/ 135 w 1174"/>
                <a:gd name="T41" fmla="*/ 192 h 776"/>
                <a:gd name="T42" fmla="*/ 196 w 1174"/>
                <a:gd name="T43" fmla="*/ 156 h 776"/>
                <a:gd name="T44" fmla="*/ 235 w 1174"/>
                <a:gd name="T45" fmla="*/ 177 h 776"/>
                <a:gd name="T46" fmla="*/ 204 w 1174"/>
                <a:gd name="T47" fmla="*/ 224 h 776"/>
                <a:gd name="T48" fmla="*/ 151 w 1174"/>
                <a:gd name="T49" fmla="*/ 206 h 776"/>
                <a:gd name="T50" fmla="*/ 122 w 1174"/>
                <a:gd name="T51" fmla="*/ 245 h 776"/>
                <a:gd name="T52" fmla="*/ 87 w 1174"/>
                <a:gd name="T53" fmla="*/ 277 h 776"/>
                <a:gd name="T54" fmla="*/ 97 w 1174"/>
                <a:gd name="T55" fmla="*/ 331 h 776"/>
                <a:gd name="T56" fmla="*/ 181 w 1174"/>
                <a:gd name="T57" fmla="*/ 313 h 776"/>
                <a:gd name="T58" fmla="*/ 224 w 1174"/>
                <a:gd name="T59" fmla="*/ 350 h 776"/>
                <a:gd name="T60" fmla="*/ 253 w 1174"/>
                <a:gd name="T61" fmla="*/ 315 h 776"/>
                <a:gd name="T62" fmla="*/ 312 w 1174"/>
                <a:gd name="T63" fmla="*/ 286 h 776"/>
                <a:gd name="T64" fmla="*/ 247 w 1174"/>
                <a:gd name="T65" fmla="*/ 334 h 776"/>
                <a:gd name="T66" fmla="*/ 288 w 1174"/>
                <a:gd name="T67" fmla="*/ 384 h 776"/>
                <a:gd name="T68" fmla="*/ 135 w 1174"/>
                <a:gd name="T69" fmla="*/ 348 h 776"/>
                <a:gd name="T70" fmla="*/ 5 w 1174"/>
                <a:gd name="T71" fmla="*/ 474 h 776"/>
                <a:gd name="T72" fmla="*/ 123 w 1174"/>
                <a:gd name="T73" fmla="*/ 534 h 776"/>
                <a:gd name="T74" fmla="*/ 170 w 1174"/>
                <a:gd name="T75" fmla="*/ 646 h 776"/>
                <a:gd name="T76" fmla="*/ 290 w 1174"/>
                <a:gd name="T77" fmla="*/ 712 h 776"/>
                <a:gd name="T78" fmla="*/ 362 w 1174"/>
                <a:gd name="T79" fmla="*/ 505 h 776"/>
                <a:gd name="T80" fmla="*/ 288 w 1174"/>
                <a:gd name="T81" fmla="*/ 406 h 776"/>
                <a:gd name="T82" fmla="*/ 417 w 1174"/>
                <a:gd name="T83" fmla="*/ 428 h 776"/>
                <a:gd name="T84" fmla="*/ 388 w 1174"/>
                <a:gd name="T85" fmla="*/ 406 h 776"/>
                <a:gd name="T86" fmla="*/ 508 w 1174"/>
                <a:gd name="T87" fmla="*/ 442 h 776"/>
                <a:gd name="T88" fmla="*/ 594 w 1174"/>
                <a:gd name="T89" fmla="*/ 444 h 776"/>
                <a:gd name="T90" fmla="*/ 639 w 1174"/>
                <a:gd name="T91" fmla="*/ 472 h 776"/>
                <a:gd name="T92" fmla="*/ 655 w 1174"/>
                <a:gd name="T93" fmla="*/ 520 h 776"/>
                <a:gd name="T94" fmla="*/ 709 w 1174"/>
                <a:gd name="T95" fmla="*/ 502 h 776"/>
                <a:gd name="T96" fmla="*/ 749 w 1174"/>
                <a:gd name="T97" fmla="*/ 437 h 776"/>
                <a:gd name="T98" fmla="*/ 769 w 1174"/>
                <a:gd name="T99" fmla="*/ 380 h 776"/>
                <a:gd name="T100" fmla="*/ 777 w 1174"/>
                <a:gd name="T101" fmla="*/ 337 h 776"/>
                <a:gd name="T102" fmla="*/ 810 w 1174"/>
                <a:gd name="T103" fmla="*/ 365 h 776"/>
                <a:gd name="T104" fmla="*/ 887 w 1174"/>
                <a:gd name="T105" fmla="*/ 252 h 776"/>
                <a:gd name="T106" fmla="*/ 938 w 1174"/>
                <a:gd name="T107" fmla="*/ 183 h 776"/>
                <a:gd name="T108" fmla="*/ 1022 w 1174"/>
                <a:gd name="T109" fmla="*/ 166 h 776"/>
                <a:gd name="T110" fmla="*/ 1018 w 1174"/>
                <a:gd name="T111" fmla="*/ 199 h 776"/>
                <a:gd name="T112" fmla="*/ 1096 w 1174"/>
                <a:gd name="T113" fmla="*/ 137 h 776"/>
                <a:gd name="T114" fmla="*/ 123 w 1174"/>
                <a:gd name="T115" fmla="*/ 459 h 776"/>
                <a:gd name="T116" fmla="*/ 287 w 1174"/>
                <a:gd name="T117" fmla="*/ 630 h 776"/>
                <a:gd name="T118" fmla="*/ 401 w 1174"/>
                <a:gd name="T119" fmla="*/ 346 h 776"/>
                <a:gd name="T120" fmla="*/ 386 w 1174"/>
                <a:gd name="T121" fmla="*/ 307 h 776"/>
                <a:gd name="T122" fmla="*/ 444 w 1174"/>
                <a:gd name="T123" fmla="*/ 358 h 776"/>
                <a:gd name="T124" fmla="*/ 705 w 1174"/>
                <a:gd name="T125" fmla="*/ 23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4" h="776">
                  <a:moveTo>
                    <a:pt x="1158" y="133"/>
                  </a:moveTo>
                  <a:cubicBezTo>
                    <a:pt x="1158" y="132"/>
                    <a:pt x="1157" y="131"/>
                    <a:pt x="1157" y="130"/>
                  </a:cubicBezTo>
                  <a:cubicBezTo>
                    <a:pt x="1156" y="130"/>
                    <a:pt x="1156" y="129"/>
                    <a:pt x="1157" y="129"/>
                  </a:cubicBezTo>
                  <a:cubicBezTo>
                    <a:pt x="1158" y="130"/>
                    <a:pt x="1160" y="131"/>
                    <a:pt x="1161" y="131"/>
                  </a:cubicBezTo>
                  <a:cubicBezTo>
                    <a:pt x="1162" y="131"/>
                    <a:pt x="1166" y="132"/>
                    <a:pt x="1165" y="131"/>
                  </a:cubicBezTo>
                  <a:cubicBezTo>
                    <a:pt x="1164" y="130"/>
                    <a:pt x="1163" y="129"/>
                    <a:pt x="1164" y="129"/>
                  </a:cubicBezTo>
                  <a:cubicBezTo>
                    <a:pt x="1164" y="129"/>
                    <a:pt x="1164" y="130"/>
                    <a:pt x="1166" y="130"/>
                  </a:cubicBezTo>
                  <a:cubicBezTo>
                    <a:pt x="1168" y="130"/>
                    <a:pt x="1168" y="129"/>
                    <a:pt x="1169" y="128"/>
                  </a:cubicBezTo>
                  <a:cubicBezTo>
                    <a:pt x="1169" y="127"/>
                    <a:pt x="1170" y="126"/>
                    <a:pt x="1171" y="126"/>
                  </a:cubicBezTo>
                  <a:cubicBezTo>
                    <a:pt x="1172" y="127"/>
                    <a:pt x="1174" y="127"/>
                    <a:pt x="1172" y="126"/>
                  </a:cubicBezTo>
                  <a:cubicBezTo>
                    <a:pt x="1170" y="125"/>
                    <a:pt x="1166" y="122"/>
                    <a:pt x="1165" y="121"/>
                  </a:cubicBezTo>
                  <a:cubicBezTo>
                    <a:pt x="1163" y="120"/>
                    <a:pt x="1163" y="118"/>
                    <a:pt x="1161" y="118"/>
                  </a:cubicBezTo>
                  <a:cubicBezTo>
                    <a:pt x="1159" y="117"/>
                    <a:pt x="1157" y="117"/>
                    <a:pt x="1156" y="116"/>
                  </a:cubicBezTo>
                  <a:cubicBezTo>
                    <a:pt x="1155" y="116"/>
                    <a:pt x="1155" y="116"/>
                    <a:pt x="1156" y="117"/>
                  </a:cubicBezTo>
                  <a:cubicBezTo>
                    <a:pt x="1156" y="117"/>
                    <a:pt x="1158" y="118"/>
                    <a:pt x="1156" y="118"/>
                  </a:cubicBezTo>
                  <a:cubicBezTo>
                    <a:pt x="1154" y="118"/>
                    <a:pt x="1152" y="117"/>
                    <a:pt x="1153" y="117"/>
                  </a:cubicBezTo>
                  <a:cubicBezTo>
                    <a:pt x="1154" y="117"/>
                    <a:pt x="1154" y="116"/>
                    <a:pt x="1153" y="116"/>
                  </a:cubicBezTo>
                  <a:cubicBezTo>
                    <a:pt x="1152" y="116"/>
                    <a:pt x="1146" y="116"/>
                    <a:pt x="1146" y="116"/>
                  </a:cubicBezTo>
                  <a:cubicBezTo>
                    <a:pt x="1145" y="116"/>
                    <a:pt x="1147" y="116"/>
                    <a:pt x="1148" y="117"/>
                  </a:cubicBezTo>
                  <a:cubicBezTo>
                    <a:pt x="1148" y="118"/>
                    <a:pt x="1148" y="119"/>
                    <a:pt x="1148" y="120"/>
                  </a:cubicBezTo>
                  <a:cubicBezTo>
                    <a:pt x="1147" y="121"/>
                    <a:pt x="1147" y="120"/>
                    <a:pt x="1148" y="122"/>
                  </a:cubicBezTo>
                  <a:cubicBezTo>
                    <a:pt x="1149" y="123"/>
                    <a:pt x="1149" y="124"/>
                    <a:pt x="1148" y="124"/>
                  </a:cubicBezTo>
                  <a:cubicBezTo>
                    <a:pt x="1148" y="123"/>
                    <a:pt x="1147" y="121"/>
                    <a:pt x="1147" y="122"/>
                  </a:cubicBezTo>
                  <a:cubicBezTo>
                    <a:pt x="1146" y="123"/>
                    <a:pt x="1147" y="124"/>
                    <a:pt x="1146" y="123"/>
                  </a:cubicBezTo>
                  <a:cubicBezTo>
                    <a:pt x="1145" y="122"/>
                    <a:pt x="1145" y="121"/>
                    <a:pt x="1144" y="121"/>
                  </a:cubicBezTo>
                  <a:cubicBezTo>
                    <a:pt x="1143" y="120"/>
                    <a:pt x="1143" y="119"/>
                    <a:pt x="1143" y="119"/>
                  </a:cubicBezTo>
                  <a:cubicBezTo>
                    <a:pt x="1144" y="118"/>
                    <a:pt x="1144" y="118"/>
                    <a:pt x="1143" y="117"/>
                  </a:cubicBezTo>
                  <a:cubicBezTo>
                    <a:pt x="1143" y="116"/>
                    <a:pt x="1144" y="115"/>
                    <a:pt x="1144" y="114"/>
                  </a:cubicBezTo>
                  <a:cubicBezTo>
                    <a:pt x="1144" y="114"/>
                    <a:pt x="1144" y="113"/>
                    <a:pt x="1142" y="113"/>
                  </a:cubicBezTo>
                  <a:cubicBezTo>
                    <a:pt x="1141" y="113"/>
                    <a:pt x="1141" y="113"/>
                    <a:pt x="1141" y="112"/>
                  </a:cubicBezTo>
                  <a:cubicBezTo>
                    <a:pt x="1141" y="111"/>
                    <a:pt x="1135" y="108"/>
                    <a:pt x="1133" y="107"/>
                  </a:cubicBezTo>
                  <a:cubicBezTo>
                    <a:pt x="1132" y="106"/>
                    <a:pt x="1131" y="106"/>
                    <a:pt x="1129" y="105"/>
                  </a:cubicBezTo>
                  <a:cubicBezTo>
                    <a:pt x="1127" y="103"/>
                    <a:pt x="1126" y="103"/>
                    <a:pt x="1125" y="103"/>
                  </a:cubicBezTo>
                  <a:cubicBezTo>
                    <a:pt x="1123" y="102"/>
                    <a:pt x="1123" y="102"/>
                    <a:pt x="1121" y="101"/>
                  </a:cubicBezTo>
                  <a:cubicBezTo>
                    <a:pt x="1120" y="100"/>
                    <a:pt x="1115" y="99"/>
                    <a:pt x="1114" y="98"/>
                  </a:cubicBezTo>
                  <a:cubicBezTo>
                    <a:pt x="1112" y="97"/>
                    <a:pt x="1112" y="95"/>
                    <a:pt x="1109" y="94"/>
                  </a:cubicBezTo>
                  <a:cubicBezTo>
                    <a:pt x="1107" y="93"/>
                    <a:pt x="1098" y="91"/>
                    <a:pt x="1096" y="91"/>
                  </a:cubicBezTo>
                  <a:cubicBezTo>
                    <a:pt x="1094" y="90"/>
                    <a:pt x="1094" y="89"/>
                    <a:pt x="1092" y="89"/>
                  </a:cubicBezTo>
                  <a:cubicBezTo>
                    <a:pt x="1090" y="89"/>
                    <a:pt x="1080" y="89"/>
                    <a:pt x="1079" y="88"/>
                  </a:cubicBezTo>
                  <a:cubicBezTo>
                    <a:pt x="1077" y="88"/>
                    <a:pt x="1077" y="87"/>
                    <a:pt x="1077" y="88"/>
                  </a:cubicBezTo>
                  <a:cubicBezTo>
                    <a:pt x="1076" y="88"/>
                    <a:pt x="1077" y="89"/>
                    <a:pt x="1076" y="89"/>
                  </a:cubicBezTo>
                  <a:cubicBezTo>
                    <a:pt x="1075" y="89"/>
                    <a:pt x="1067" y="87"/>
                    <a:pt x="1064" y="86"/>
                  </a:cubicBezTo>
                  <a:cubicBezTo>
                    <a:pt x="1062" y="86"/>
                    <a:pt x="1060" y="86"/>
                    <a:pt x="1060" y="87"/>
                  </a:cubicBezTo>
                  <a:cubicBezTo>
                    <a:pt x="1060" y="88"/>
                    <a:pt x="1059" y="90"/>
                    <a:pt x="1058" y="90"/>
                  </a:cubicBezTo>
                  <a:cubicBezTo>
                    <a:pt x="1058" y="90"/>
                    <a:pt x="1058" y="91"/>
                    <a:pt x="1059" y="91"/>
                  </a:cubicBezTo>
                  <a:cubicBezTo>
                    <a:pt x="1060" y="91"/>
                    <a:pt x="1062" y="94"/>
                    <a:pt x="1063" y="95"/>
                  </a:cubicBezTo>
                  <a:cubicBezTo>
                    <a:pt x="1063" y="96"/>
                    <a:pt x="1064" y="96"/>
                    <a:pt x="1062" y="97"/>
                  </a:cubicBezTo>
                  <a:cubicBezTo>
                    <a:pt x="1060" y="98"/>
                    <a:pt x="1060" y="99"/>
                    <a:pt x="1059" y="99"/>
                  </a:cubicBezTo>
                  <a:cubicBezTo>
                    <a:pt x="1057" y="99"/>
                    <a:pt x="1055" y="100"/>
                    <a:pt x="1054" y="98"/>
                  </a:cubicBezTo>
                  <a:cubicBezTo>
                    <a:pt x="1053" y="97"/>
                    <a:pt x="1054" y="97"/>
                    <a:pt x="1052" y="96"/>
                  </a:cubicBezTo>
                  <a:cubicBezTo>
                    <a:pt x="1049" y="95"/>
                    <a:pt x="1047" y="95"/>
                    <a:pt x="1047" y="94"/>
                  </a:cubicBezTo>
                  <a:cubicBezTo>
                    <a:pt x="1047" y="93"/>
                    <a:pt x="1047" y="92"/>
                    <a:pt x="1047" y="92"/>
                  </a:cubicBezTo>
                  <a:cubicBezTo>
                    <a:pt x="1046" y="91"/>
                    <a:pt x="1046" y="91"/>
                    <a:pt x="1045" y="91"/>
                  </a:cubicBezTo>
                  <a:cubicBezTo>
                    <a:pt x="1044" y="90"/>
                    <a:pt x="1044" y="90"/>
                    <a:pt x="1043" y="90"/>
                  </a:cubicBezTo>
                  <a:cubicBezTo>
                    <a:pt x="1042" y="91"/>
                    <a:pt x="1042" y="91"/>
                    <a:pt x="1040" y="92"/>
                  </a:cubicBezTo>
                  <a:cubicBezTo>
                    <a:pt x="1037" y="92"/>
                    <a:pt x="1034" y="92"/>
                    <a:pt x="1032" y="91"/>
                  </a:cubicBezTo>
                  <a:cubicBezTo>
                    <a:pt x="1029" y="91"/>
                    <a:pt x="1025" y="91"/>
                    <a:pt x="1021" y="90"/>
                  </a:cubicBezTo>
                  <a:cubicBezTo>
                    <a:pt x="1018" y="90"/>
                    <a:pt x="1019" y="89"/>
                    <a:pt x="1016" y="90"/>
                  </a:cubicBezTo>
                  <a:cubicBezTo>
                    <a:pt x="1013" y="90"/>
                    <a:pt x="1011" y="90"/>
                    <a:pt x="1010" y="91"/>
                  </a:cubicBezTo>
                  <a:cubicBezTo>
                    <a:pt x="1009" y="91"/>
                    <a:pt x="1008" y="91"/>
                    <a:pt x="1008" y="94"/>
                  </a:cubicBezTo>
                  <a:cubicBezTo>
                    <a:pt x="1008" y="96"/>
                    <a:pt x="1009" y="98"/>
                    <a:pt x="1008" y="97"/>
                  </a:cubicBezTo>
                  <a:cubicBezTo>
                    <a:pt x="1007" y="96"/>
                    <a:pt x="1006" y="94"/>
                    <a:pt x="1006" y="93"/>
                  </a:cubicBezTo>
                  <a:cubicBezTo>
                    <a:pt x="1006" y="92"/>
                    <a:pt x="1004" y="91"/>
                    <a:pt x="1002" y="90"/>
                  </a:cubicBezTo>
                  <a:cubicBezTo>
                    <a:pt x="1001" y="90"/>
                    <a:pt x="997" y="90"/>
                    <a:pt x="998" y="88"/>
                  </a:cubicBezTo>
                  <a:cubicBezTo>
                    <a:pt x="999" y="87"/>
                    <a:pt x="1000" y="85"/>
                    <a:pt x="1000" y="84"/>
                  </a:cubicBezTo>
                  <a:cubicBezTo>
                    <a:pt x="1000" y="83"/>
                    <a:pt x="1000" y="82"/>
                    <a:pt x="998" y="81"/>
                  </a:cubicBezTo>
                  <a:cubicBezTo>
                    <a:pt x="996" y="80"/>
                    <a:pt x="988" y="75"/>
                    <a:pt x="983" y="76"/>
                  </a:cubicBezTo>
                  <a:cubicBezTo>
                    <a:pt x="977" y="76"/>
                    <a:pt x="967" y="79"/>
                    <a:pt x="962" y="79"/>
                  </a:cubicBezTo>
                  <a:cubicBezTo>
                    <a:pt x="957" y="79"/>
                    <a:pt x="954" y="78"/>
                    <a:pt x="954" y="78"/>
                  </a:cubicBezTo>
                  <a:cubicBezTo>
                    <a:pt x="953" y="77"/>
                    <a:pt x="953" y="77"/>
                    <a:pt x="954" y="76"/>
                  </a:cubicBezTo>
                  <a:cubicBezTo>
                    <a:pt x="955" y="76"/>
                    <a:pt x="955" y="76"/>
                    <a:pt x="953" y="75"/>
                  </a:cubicBezTo>
                  <a:cubicBezTo>
                    <a:pt x="952" y="74"/>
                    <a:pt x="950" y="73"/>
                    <a:pt x="948" y="73"/>
                  </a:cubicBezTo>
                  <a:cubicBezTo>
                    <a:pt x="946" y="73"/>
                    <a:pt x="944" y="74"/>
                    <a:pt x="943" y="74"/>
                  </a:cubicBezTo>
                  <a:cubicBezTo>
                    <a:pt x="942" y="74"/>
                    <a:pt x="943" y="74"/>
                    <a:pt x="945" y="73"/>
                  </a:cubicBezTo>
                  <a:cubicBezTo>
                    <a:pt x="946" y="73"/>
                    <a:pt x="947" y="72"/>
                    <a:pt x="945" y="72"/>
                  </a:cubicBezTo>
                  <a:cubicBezTo>
                    <a:pt x="943" y="72"/>
                    <a:pt x="943" y="72"/>
                    <a:pt x="942" y="72"/>
                  </a:cubicBezTo>
                  <a:cubicBezTo>
                    <a:pt x="942" y="71"/>
                    <a:pt x="942" y="71"/>
                    <a:pt x="940" y="71"/>
                  </a:cubicBezTo>
                  <a:cubicBezTo>
                    <a:pt x="939" y="70"/>
                    <a:pt x="938" y="70"/>
                    <a:pt x="937" y="69"/>
                  </a:cubicBezTo>
                  <a:cubicBezTo>
                    <a:pt x="936" y="69"/>
                    <a:pt x="936" y="68"/>
                    <a:pt x="937" y="68"/>
                  </a:cubicBezTo>
                  <a:cubicBezTo>
                    <a:pt x="938" y="68"/>
                    <a:pt x="942" y="68"/>
                    <a:pt x="943" y="68"/>
                  </a:cubicBezTo>
                  <a:cubicBezTo>
                    <a:pt x="943" y="67"/>
                    <a:pt x="943" y="67"/>
                    <a:pt x="942" y="66"/>
                  </a:cubicBezTo>
                  <a:cubicBezTo>
                    <a:pt x="940" y="65"/>
                    <a:pt x="939" y="63"/>
                    <a:pt x="935" y="63"/>
                  </a:cubicBezTo>
                  <a:cubicBezTo>
                    <a:pt x="930" y="63"/>
                    <a:pt x="927" y="62"/>
                    <a:pt x="926" y="63"/>
                  </a:cubicBezTo>
                  <a:cubicBezTo>
                    <a:pt x="925" y="65"/>
                    <a:pt x="920" y="69"/>
                    <a:pt x="917" y="69"/>
                  </a:cubicBezTo>
                  <a:cubicBezTo>
                    <a:pt x="915" y="69"/>
                    <a:pt x="915" y="69"/>
                    <a:pt x="915" y="68"/>
                  </a:cubicBezTo>
                  <a:cubicBezTo>
                    <a:pt x="915" y="68"/>
                    <a:pt x="914" y="67"/>
                    <a:pt x="916" y="67"/>
                  </a:cubicBezTo>
                  <a:cubicBezTo>
                    <a:pt x="917" y="67"/>
                    <a:pt x="919" y="67"/>
                    <a:pt x="918" y="66"/>
                  </a:cubicBezTo>
                  <a:cubicBezTo>
                    <a:pt x="918" y="65"/>
                    <a:pt x="918" y="65"/>
                    <a:pt x="917" y="64"/>
                  </a:cubicBezTo>
                  <a:cubicBezTo>
                    <a:pt x="917" y="63"/>
                    <a:pt x="917" y="63"/>
                    <a:pt x="916" y="63"/>
                  </a:cubicBezTo>
                  <a:cubicBezTo>
                    <a:pt x="914" y="63"/>
                    <a:pt x="909" y="64"/>
                    <a:pt x="909" y="64"/>
                  </a:cubicBezTo>
                  <a:cubicBezTo>
                    <a:pt x="909" y="63"/>
                    <a:pt x="913" y="61"/>
                    <a:pt x="914" y="61"/>
                  </a:cubicBezTo>
                  <a:cubicBezTo>
                    <a:pt x="916" y="62"/>
                    <a:pt x="915" y="62"/>
                    <a:pt x="919" y="62"/>
                  </a:cubicBezTo>
                  <a:cubicBezTo>
                    <a:pt x="922" y="62"/>
                    <a:pt x="927" y="63"/>
                    <a:pt x="924" y="62"/>
                  </a:cubicBezTo>
                  <a:cubicBezTo>
                    <a:pt x="921" y="61"/>
                    <a:pt x="917" y="60"/>
                    <a:pt x="914" y="60"/>
                  </a:cubicBezTo>
                  <a:cubicBezTo>
                    <a:pt x="911" y="60"/>
                    <a:pt x="901" y="58"/>
                    <a:pt x="898" y="58"/>
                  </a:cubicBezTo>
                  <a:cubicBezTo>
                    <a:pt x="895" y="58"/>
                    <a:pt x="896" y="58"/>
                    <a:pt x="894" y="58"/>
                  </a:cubicBezTo>
                  <a:cubicBezTo>
                    <a:pt x="892" y="57"/>
                    <a:pt x="890" y="56"/>
                    <a:pt x="890" y="57"/>
                  </a:cubicBezTo>
                  <a:cubicBezTo>
                    <a:pt x="890" y="57"/>
                    <a:pt x="891" y="58"/>
                    <a:pt x="890" y="59"/>
                  </a:cubicBezTo>
                  <a:cubicBezTo>
                    <a:pt x="889" y="60"/>
                    <a:pt x="885" y="60"/>
                    <a:pt x="883" y="61"/>
                  </a:cubicBezTo>
                  <a:cubicBezTo>
                    <a:pt x="881" y="62"/>
                    <a:pt x="880" y="62"/>
                    <a:pt x="881" y="63"/>
                  </a:cubicBezTo>
                  <a:cubicBezTo>
                    <a:pt x="881" y="64"/>
                    <a:pt x="881" y="65"/>
                    <a:pt x="882" y="64"/>
                  </a:cubicBezTo>
                  <a:cubicBezTo>
                    <a:pt x="883" y="64"/>
                    <a:pt x="887" y="63"/>
                    <a:pt x="886" y="64"/>
                  </a:cubicBezTo>
                  <a:cubicBezTo>
                    <a:pt x="885" y="65"/>
                    <a:pt x="883" y="65"/>
                    <a:pt x="883" y="66"/>
                  </a:cubicBezTo>
                  <a:cubicBezTo>
                    <a:pt x="884" y="67"/>
                    <a:pt x="883" y="68"/>
                    <a:pt x="884" y="69"/>
                  </a:cubicBezTo>
                  <a:cubicBezTo>
                    <a:pt x="885" y="70"/>
                    <a:pt x="887" y="71"/>
                    <a:pt x="885" y="71"/>
                  </a:cubicBezTo>
                  <a:cubicBezTo>
                    <a:pt x="883" y="72"/>
                    <a:pt x="881" y="72"/>
                    <a:pt x="880" y="72"/>
                  </a:cubicBezTo>
                  <a:cubicBezTo>
                    <a:pt x="878" y="71"/>
                    <a:pt x="879" y="71"/>
                    <a:pt x="879" y="71"/>
                  </a:cubicBezTo>
                  <a:cubicBezTo>
                    <a:pt x="880" y="70"/>
                    <a:pt x="879" y="70"/>
                    <a:pt x="878" y="70"/>
                  </a:cubicBezTo>
                  <a:cubicBezTo>
                    <a:pt x="877" y="70"/>
                    <a:pt x="874" y="71"/>
                    <a:pt x="873" y="71"/>
                  </a:cubicBezTo>
                  <a:cubicBezTo>
                    <a:pt x="872" y="71"/>
                    <a:pt x="869" y="70"/>
                    <a:pt x="870" y="71"/>
                  </a:cubicBezTo>
                  <a:cubicBezTo>
                    <a:pt x="870" y="71"/>
                    <a:pt x="870" y="71"/>
                    <a:pt x="872" y="71"/>
                  </a:cubicBezTo>
                  <a:cubicBezTo>
                    <a:pt x="874" y="72"/>
                    <a:pt x="876" y="73"/>
                    <a:pt x="875" y="74"/>
                  </a:cubicBezTo>
                  <a:cubicBezTo>
                    <a:pt x="874" y="74"/>
                    <a:pt x="873" y="75"/>
                    <a:pt x="871" y="74"/>
                  </a:cubicBezTo>
                  <a:cubicBezTo>
                    <a:pt x="870" y="73"/>
                    <a:pt x="871" y="72"/>
                    <a:pt x="870" y="72"/>
                  </a:cubicBezTo>
                  <a:cubicBezTo>
                    <a:pt x="870" y="71"/>
                    <a:pt x="869" y="71"/>
                    <a:pt x="867" y="71"/>
                  </a:cubicBezTo>
                  <a:cubicBezTo>
                    <a:pt x="866" y="71"/>
                    <a:pt x="863" y="69"/>
                    <a:pt x="860" y="70"/>
                  </a:cubicBezTo>
                  <a:cubicBezTo>
                    <a:pt x="857" y="71"/>
                    <a:pt x="857" y="70"/>
                    <a:pt x="856" y="71"/>
                  </a:cubicBezTo>
                  <a:cubicBezTo>
                    <a:pt x="854" y="72"/>
                    <a:pt x="854" y="73"/>
                    <a:pt x="851" y="72"/>
                  </a:cubicBezTo>
                  <a:cubicBezTo>
                    <a:pt x="849" y="71"/>
                    <a:pt x="846" y="70"/>
                    <a:pt x="845" y="68"/>
                  </a:cubicBezTo>
                  <a:cubicBezTo>
                    <a:pt x="844" y="66"/>
                    <a:pt x="844" y="66"/>
                    <a:pt x="843" y="67"/>
                  </a:cubicBezTo>
                  <a:cubicBezTo>
                    <a:pt x="843" y="68"/>
                    <a:pt x="841" y="70"/>
                    <a:pt x="840" y="72"/>
                  </a:cubicBezTo>
                  <a:cubicBezTo>
                    <a:pt x="839" y="73"/>
                    <a:pt x="838" y="77"/>
                    <a:pt x="837" y="77"/>
                  </a:cubicBezTo>
                  <a:cubicBezTo>
                    <a:pt x="835" y="78"/>
                    <a:pt x="836" y="79"/>
                    <a:pt x="834" y="78"/>
                  </a:cubicBezTo>
                  <a:cubicBezTo>
                    <a:pt x="832" y="77"/>
                    <a:pt x="828" y="76"/>
                    <a:pt x="827" y="74"/>
                  </a:cubicBezTo>
                  <a:cubicBezTo>
                    <a:pt x="825" y="72"/>
                    <a:pt x="821" y="68"/>
                    <a:pt x="820" y="67"/>
                  </a:cubicBezTo>
                  <a:cubicBezTo>
                    <a:pt x="819" y="66"/>
                    <a:pt x="818" y="65"/>
                    <a:pt x="818" y="64"/>
                  </a:cubicBezTo>
                  <a:cubicBezTo>
                    <a:pt x="818" y="64"/>
                    <a:pt x="820" y="64"/>
                    <a:pt x="821" y="65"/>
                  </a:cubicBezTo>
                  <a:cubicBezTo>
                    <a:pt x="822" y="65"/>
                    <a:pt x="826" y="63"/>
                    <a:pt x="825" y="62"/>
                  </a:cubicBezTo>
                  <a:cubicBezTo>
                    <a:pt x="823" y="61"/>
                    <a:pt x="821" y="60"/>
                    <a:pt x="820" y="60"/>
                  </a:cubicBezTo>
                  <a:cubicBezTo>
                    <a:pt x="819" y="60"/>
                    <a:pt x="819" y="59"/>
                    <a:pt x="820" y="59"/>
                  </a:cubicBezTo>
                  <a:cubicBezTo>
                    <a:pt x="822" y="59"/>
                    <a:pt x="823" y="58"/>
                    <a:pt x="822" y="57"/>
                  </a:cubicBezTo>
                  <a:cubicBezTo>
                    <a:pt x="820" y="57"/>
                    <a:pt x="818" y="57"/>
                    <a:pt x="820" y="56"/>
                  </a:cubicBezTo>
                  <a:cubicBezTo>
                    <a:pt x="821" y="55"/>
                    <a:pt x="824" y="53"/>
                    <a:pt x="821" y="52"/>
                  </a:cubicBezTo>
                  <a:cubicBezTo>
                    <a:pt x="819" y="52"/>
                    <a:pt x="819" y="52"/>
                    <a:pt x="818" y="51"/>
                  </a:cubicBezTo>
                  <a:cubicBezTo>
                    <a:pt x="816" y="50"/>
                    <a:pt x="815" y="49"/>
                    <a:pt x="813" y="49"/>
                  </a:cubicBezTo>
                  <a:cubicBezTo>
                    <a:pt x="811" y="50"/>
                    <a:pt x="811" y="49"/>
                    <a:pt x="810" y="50"/>
                  </a:cubicBezTo>
                  <a:cubicBezTo>
                    <a:pt x="809" y="51"/>
                    <a:pt x="809" y="51"/>
                    <a:pt x="808" y="51"/>
                  </a:cubicBezTo>
                  <a:cubicBezTo>
                    <a:pt x="807" y="50"/>
                    <a:pt x="808" y="50"/>
                    <a:pt x="807" y="50"/>
                  </a:cubicBezTo>
                  <a:cubicBezTo>
                    <a:pt x="805" y="49"/>
                    <a:pt x="803" y="50"/>
                    <a:pt x="802" y="49"/>
                  </a:cubicBezTo>
                  <a:cubicBezTo>
                    <a:pt x="800" y="48"/>
                    <a:pt x="799" y="48"/>
                    <a:pt x="798" y="47"/>
                  </a:cubicBezTo>
                  <a:cubicBezTo>
                    <a:pt x="797" y="46"/>
                    <a:pt x="798" y="45"/>
                    <a:pt x="796" y="46"/>
                  </a:cubicBezTo>
                  <a:cubicBezTo>
                    <a:pt x="794" y="47"/>
                    <a:pt x="794" y="48"/>
                    <a:pt x="794" y="48"/>
                  </a:cubicBezTo>
                  <a:cubicBezTo>
                    <a:pt x="793" y="48"/>
                    <a:pt x="793" y="47"/>
                    <a:pt x="792" y="47"/>
                  </a:cubicBezTo>
                  <a:cubicBezTo>
                    <a:pt x="791" y="47"/>
                    <a:pt x="789" y="49"/>
                    <a:pt x="790" y="51"/>
                  </a:cubicBezTo>
                  <a:cubicBezTo>
                    <a:pt x="790" y="52"/>
                    <a:pt x="792" y="51"/>
                    <a:pt x="791" y="53"/>
                  </a:cubicBezTo>
                  <a:cubicBezTo>
                    <a:pt x="790" y="55"/>
                    <a:pt x="791" y="55"/>
                    <a:pt x="789" y="55"/>
                  </a:cubicBezTo>
                  <a:cubicBezTo>
                    <a:pt x="788" y="55"/>
                    <a:pt x="785" y="55"/>
                    <a:pt x="786" y="55"/>
                  </a:cubicBezTo>
                  <a:cubicBezTo>
                    <a:pt x="787" y="56"/>
                    <a:pt x="791" y="57"/>
                    <a:pt x="790" y="57"/>
                  </a:cubicBezTo>
                  <a:cubicBezTo>
                    <a:pt x="788" y="57"/>
                    <a:pt x="788" y="56"/>
                    <a:pt x="785" y="56"/>
                  </a:cubicBezTo>
                  <a:cubicBezTo>
                    <a:pt x="783" y="55"/>
                    <a:pt x="774" y="55"/>
                    <a:pt x="773" y="55"/>
                  </a:cubicBezTo>
                  <a:cubicBezTo>
                    <a:pt x="772" y="55"/>
                    <a:pt x="772" y="54"/>
                    <a:pt x="771" y="54"/>
                  </a:cubicBezTo>
                  <a:cubicBezTo>
                    <a:pt x="770" y="54"/>
                    <a:pt x="769" y="55"/>
                    <a:pt x="767" y="54"/>
                  </a:cubicBezTo>
                  <a:cubicBezTo>
                    <a:pt x="765" y="54"/>
                    <a:pt x="761" y="53"/>
                    <a:pt x="762" y="52"/>
                  </a:cubicBezTo>
                  <a:cubicBezTo>
                    <a:pt x="762" y="50"/>
                    <a:pt x="765" y="50"/>
                    <a:pt x="764" y="50"/>
                  </a:cubicBezTo>
                  <a:cubicBezTo>
                    <a:pt x="763" y="49"/>
                    <a:pt x="763" y="49"/>
                    <a:pt x="761" y="49"/>
                  </a:cubicBezTo>
                  <a:cubicBezTo>
                    <a:pt x="758" y="49"/>
                    <a:pt x="750" y="48"/>
                    <a:pt x="748" y="47"/>
                  </a:cubicBezTo>
                  <a:cubicBezTo>
                    <a:pt x="745" y="47"/>
                    <a:pt x="743" y="48"/>
                    <a:pt x="740" y="48"/>
                  </a:cubicBezTo>
                  <a:cubicBezTo>
                    <a:pt x="738" y="48"/>
                    <a:pt x="734" y="48"/>
                    <a:pt x="735" y="49"/>
                  </a:cubicBezTo>
                  <a:cubicBezTo>
                    <a:pt x="736" y="51"/>
                    <a:pt x="737" y="52"/>
                    <a:pt x="735" y="52"/>
                  </a:cubicBezTo>
                  <a:cubicBezTo>
                    <a:pt x="733" y="51"/>
                    <a:pt x="731" y="50"/>
                    <a:pt x="732" y="49"/>
                  </a:cubicBezTo>
                  <a:cubicBezTo>
                    <a:pt x="733" y="48"/>
                    <a:pt x="732" y="45"/>
                    <a:pt x="731" y="44"/>
                  </a:cubicBezTo>
                  <a:cubicBezTo>
                    <a:pt x="730" y="44"/>
                    <a:pt x="730" y="46"/>
                    <a:pt x="729" y="46"/>
                  </a:cubicBezTo>
                  <a:cubicBezTo>
                    <a:pt x="728" y="47"/>
                    <a:pt x="727" y="47"/>
                    <a:pt x="725" y="47"/>
                  </a:cubicBezTo>
                  <a:cubicBezTo>
                    <a:pt x="724" y="47"/>
                    <a:pt x="723" y="47"/>
                    <a:pt x="722" y="46"/>
                  </a:cubicBezTo>
                  <a:cubicBezTo>
                    <a:pt x="722" y="45"/>
                    <a:pt x="723" y="44"/>
                    <a:pt x="722" y="44"/>
                  </a:cubicBezTo>
                  <a:cubicBezTo>
                    <a:pt x="720" y="44"/>
                    <a:pt x="720" y="44"/>
                    <a:pt x="718" y="44"/>
                  </a:cubicBezTo>
                  <a:cubicBezTo>
                    <a:pt x="717" y="44"/>
                    <a:pt x="715" y="43"/>
                    <a:pt x="714" y="44"/>
                  </a:cubicBezTo>
                  <a:cubicBezTo>
                    <a:pt x="712" y="45"/>
                    <a:pt x="711" y="46"/>
                    <a:pt x="711" y="46"/>
                  </a:cubicBezTo>
                  <a:cubicBezTo>
                    <a:pt x="712" y="47"/>
                    <a:pt x="712" y="47"/>
                    <a:pt x="713" y="47"/>
                  </a:cubicBezTo>
                  <a:cubicBezTo>
                    <a:pt x="715" y="47"/>
                    <a:pt x="716" y="48"/>
                    <a:pt x="714" y="48"/>
                  </a:cubicBezTo>
                  <a:cubicBezTo>
                    <a:pt x="713" y="49"/>
                    <a:pt x="712" y="49"/>
                    <a:pt x="710" y="49"/>
                  </a:cubicBezTo>
                  <a:cubicBezTo>
                    <a:pt x="708" y="49"/>
                    <a:pt x="709" y="50"/>
                    <a:pt x="708" y="51"/>
                  </a:cubicBezTo>
                  <a:cubicBezTo>
                    <a:pt x="706" y="51"/>
                    <a:pt x="706" y="51"/>
                    <a:pt x="704" y="51"/>
                  </a:cubicBezTo>
                  <a:cubicBezTo>
                    <a:pt x="702" y="52"/>
                    <a:pt x="701" y="53"/>
                    <a:pt x="698" y="53"/>
                  </a:cubicBezTo>
                  <a:cubicBezTo>
                    <a:pt x="695" y="53"/>
                    <a:pt x="693" y="52"/>
                    <a:pt x="692" y="54"/>
                  </a:cubicBezTo>
                  <a:cubicBezTo>
                    <a:pt x="691" y="55"/>
                    <a:pt x="692" y="56"/>
                    <a:pt x="689" y="57"/>
                  </a:cubicBezTo>
                  <a:cubicBezTo>
                    <a:pt x="686" y="58"/>
                    <a:pt x="684" y="57"/>
                    <a:pt x="685" y="57"/>
                  </a:cubicBezTo>
                  <a:cubicBezTo>
                    <a:pt x="687" y="56"/>
                    <a:pt x="690" y="56"/>
                    <a:pt x="690" y="54"/>
                  </a:cubicBezTo>
                  <a:cubicBezTo>
                    <a:pt x="691" y="52"/>
                    <a:pt x="691" y="51"/>
                    <a:pt x="692" y="51"/>
                  </a:cubicBezTo>
                  <a:cubicBezTo>
                    <a:pt x="693" y="51"/>
                    <a:pt x="693" y="52"/>
                    <a:pt x="694" y="51"/>
                  </a:cubicBezTo>
                  <a:cubicBezTo>
                    <a:pt x="694" y="51"/>
                    <a:pt x="695" y="50"/>
                    <a:pt x="698" y="49"/>
                  </a:cubicBezTo>
                  <a:cubicBezTo>
                    <a:pt x="701" y="48"/>
                    <a:pt x="704" y="47"/>
                    <a:pt x="705" y="45"/>
                  </a:cubicBezTo>
                  <a:cubicBezTo>
                    <a:pt x="707" y="44"/>
                    <a:pt x="711" y="43"/>
                    <a:pt x="712" y="42"/>
                  </a:cubicBezTo>
                  <a:cubicBezTo>
                    <a:pt x="713" y="41"/>
                    <a:pt x="718" y="38"/>
                    <a:pt x="720" y="37"/>
                  </a:cubicBezTo>
                  <a:cubicBezTo>
                    <a:pt x="722" y="36"/>
                    <a:pt x="727" y="34"/>
                    <a:pt x="728" y="33"/>
                  </a:cubicBezTo>
                  <a:cubicBezTo>
                    <a:pt x="730" y="33"/>
                    <a:pt x="733" y="31"/>
                    <a:pt x="734" y="29"/>
                  </a:cubicBezTo>
                  <a:cubicBezTo>
                    <a:pt x="734" y="28"/>
                    <a:pt x="735" y="28"/>
                    <a:pt x="734" y="27"/>
                  </a:cubicBezTo>
                  <a:cubicBezTo>
                    <a:pt x="733" y="26"/>
                    <a:pt x="732" y="25"/>
                    <a:pt x="732" y="25"/>
                  </a:cubicBezTo>
                  <a:cubicBezTo>
                    <a:pt x="731" y="26"/>
                    <a:pt x="731" y="27"/>
                    <a:pt x="731" y="26"/>
                  </a:cubicBezTo>
                  <a:cubicBezTo>
                    <a:pt x="730" y="25"/>
                    <a:pt x="730" y="25"/>
                    <a:pt x="729" y="24"/>
                  </a:cubicBezTo>
                  <a:cubicBezTo>
                    <a:pt x="728" y="24"/>
                    <a:pt x="727" y="23"/>
                    <a:pt x="728" y="23"/>
                  </a:cubicBezTo>
                  <a:cubicBezTo>
                    <a:pt x="729" y="23"/>
                    <a:pt x="729" y="23"/>
                    <a:pt x="730" y="23"/>
                  </a:cubicBezTo>
                  <a:cubicBezTo>
                    <a:pt x="731" y="24"/>
                    <a:pt x="732" y="24"/>
                    <a:pt x="733" y="24"/>
                  </a:cubicBezTo>
                  <a:cubicBezTo>
                    <a:pt x="734" y="24"/>
                    <a:pt x="737" y="24"/>
                    <a:pt x="736" y="23"/>
                  </a:cubicBezTo>
                  <a:cubicBezTo>
                    <a:pt x="735" y="22"/>
                    <a:pt x="735" y="23"/>
                    <a:pt x="735" y="22"/>
                  </a:cubicBezTo>
                  <a:cubicBezTo>
                    <a:pt x="734" y="21"/>
                    <a:pt x="734" y="20"/>
                    <a:pt x="734" y="19"/>
                  </a:cubicBezTo>
                  <a:cubicBezTo>
                    <a:pt x="733" y="19"/>
                    <a:pt x="733" y="18"/>
                    <a:pt x="732" y="19"/>
                  </a:cubicBezTo>
                  <a:cubicBezTo>
                    <a:pt x="731" y="19"/>
                    <a:pt x="730" y="22"/>
                    <a:pt x="730" y="20"/>
                  </a:cubicBezTo>
                  <a:cubicBezTo>
                    <a:pt x="730" y="18"/>
                    <a:pt x="730" y="18"/>
                    <a:pt x="729" y="17"/>
                  </a:cubicBezTo>
                  <a:cubicBezTo>
                    <a:pt x="729" y="17"/>
                    <a:pt x="729" y="16"/>
                    <a:pt x="727" y="16"/>
                  </a:cubicBezTo>
                  <a:cubicBezTo>
                    <a:pt x="726" y="15"/>
                    <a:pt x="726" y="15"/>
                    <a:pt x="725" y="14"/>
                  </a:cubicBezTo>
                  <a:cubicBezTo>
                    <a:pt x="724" y="14"/>
                    <a:pt x="717" y="11"/>
                    <a:pt x="716" y="12"/>
                  </a:cubicBezTo>
                  <a:cubicBezTo>
                    <a:pt x="714" y="12"/>
                    <a:pt x="714" y="13"/>
                    <a:pt x="713" y="13"/>
                  </a:cubicBezTo>
                  <a:cubicBezTo>
                    <a:pt x="711" y="12"/>
                    <a:pt x="708" y="12"/>
                    <a:pt x="706" y="12"/>
                  </a:cubicBezTo>
                  <a:cubicBezTo>
                    <a:pt x="703" y="12"/>
                    <a:pt x="703" y="12"/>
                    <a:pt x="702" y="13"/>
                  </a:cubicBezTo>
                  <a:cubicBezTo>
                    <a:pt x="702" y="13"/>
                    <a:pt x="702" y="15"/>
                    <a:pt x="701" y="15"/>
                  </a:cubicBezTo>
                  <a:cubicBezTo>
                    <a:pt x="699" y="15"/>
                    <a:pt x="692" y="16"/>
                    <a:pt x="693" y="15"/>
                  </a:cubicBezTo>
                  <a:cubicBezTo>
                    <a:pt x="695" y="14"/>
                    <a:pt x="696" y="13"/>
                    <a:pt x="697" y="12"/>
                  </a:cubicBezTo>
                  <a:cubicBezTo>
                    <a:pt x="698" y="11"/>
                    <a:pt x="699" y="9"/>
                    <a:pt x="698" y="9"/>
                  </a:cubicBezTo>
                  <a:cubicBezTo>
                    <a:pt x="697" y="9"/>
                    <a:pt x="693" y="9"/>
                    <a:pt x="691" y="9"/>
                  </a:cubicBezTo>
                  <a:cubicBezTo>
                    <a:pt x="690" y="9"/>
                    <a:pt x="688" y="9"/>
                    <a:pt x="689" y="8"/>
                  </a:cubicBezTo>
                  <a:cubicBezTo>
                    <a:pt x="691" y="7"/>
                    <a:pt x="691" y="7"/>
                    <a:pt x="689" y="7"/>
                  </a:cubicBezTo>
                  <a:cubicBezTo>
                    <a:pt x="687" y="7"/>
                    <a:pt x="685" y="8"/>
                    <a:pt x="683" y="8"/>
                  </a:cubicBezTo>
                  <a:cubicBezTo>
                    <a:pt x="681" y="8"/>
                    <a:pt x="680" y="7"/>
                    <a:pt x="683" y="7"/>
                  </a:cubicBezTo>
                  <a:cubicBezTo>
                    <a:pt x="686" y="6"/>
                    <a:pt x="688" y="6"/>
                    <a:pt x="689" y="5"/>
                  </a:cubicBezTo>
                  <a:cubicBezTo>
                    <a:pt x="689" y="4"/>
                    <a:pt x="691" y="5"/>
                    <a:pt x="691" y="4"/>
                  </a:cubicBezTo>
                  <a:cubicBezTo>
                    <a:pt x="691" y="3"/>
                    <a:pt x="691" y="2"/>
                    <a:pt x="689" y="2"/>
                  </a:cubicBezTo>
                  <a:cubicBezTo>
                    <a:pt x="687" y="2"/>
                    <a:pt x="686" y="2"/>
                    <a:pt x="685" y="2"/>
                  </a:cubicBezTo>
                  <a:cubicBezTo>
                    <a:pt x="684" y="1"/>
                    <a:pt x="681" y="0"/>
                    <a:pt x="680" y="0"/>
                  </a:cubicBezTo>
                  <a:cubicBezTo>
                    <a:pt x="679" y="1"/>
                    <a:pt x="675" y="2"/>
                    <a:pt x="674" y="2"/>
                  </a:cubicBezTo>
                  <a:cubicBezTo>
                    <a:pt x="672" y="2"/>
                    <a:pt x="667" y="5"/>
                    <a:pt x="666" y="6"/>
                  </a:cubicBezTo>
                  <a:cubicBezTo>
                    <a:pt x="665" y="8"/>
                    <a:pt x="662" y="9"/>
                    <a:pt x="662" y="10"/>
                  </a:cubicBezTo>
                  <a:cubicBezTo>
                    <a:pt x="663" y="11"/>
                    <a:pt x="664" y="11"/>
                    <a:pt x="664" y="12"/>
                  </a:cubicBezTo>
                  <a:cubicBezTo>
                    <a:pt x="664" y="13"/>
                    <a:pt x="663" y="14"/>
                    <a:pt x="664" y="14"/>
                  </a:cubicBezTo>
                  <a:cubicBezTo>
                    <a:pt x="666" y="15"/>
                    <a:pt x="670" y="17"/>
                    <a:pt x="667" y="16"/>
                  </a:cubicBezTo>
                  <a:cubicBezTo>
                    <a:pt x="665" y="15"/>
                    <a:pt x="657" y="16"/>
                    <a:pt x="655" y="15"/>
                  </a:cubicBezTo>
                  <a:cubicBezTo>
                    <a:pt x="653" y="15"/>
                    <a:pt x="651" y="15"/>
                    <a:pt x="652" y="15"/>
                  </a:cubicBezTo>
                  <a:cubicBezTo>
                    <a:pt x="653" y="16"/>
                    <a:pt x="655" y="18"/>
                    <a:pt x="656" y="19"/>
                  </a:cubicBezTo>
                  <a:cubicBezTo>
                    <a:pt x="656" y="20"/>
                    <a:pt x="656" y="20"/>
                    <a:pt x="654" y="19"/>
                  </a:cubicBezTo>
                  <a:cubicBezTo>
                    <a:pt x="652" y="18"/>
                    <a:pt x="650" y="18"/>
                    <a:pt x="649" y="18"/>
                  </a:cubicBezTo>
                  <a:cubicBezTo>
                    <a:pt x="648" y="18"/>
                    <a:pt x="647" y="18"/>
                    <a:pt x="646" y="19"/>
                  </a:cubicBezTo>
                  <a:cubicBezTo>
                    <a:pt x="645" y="20"/>
                    <a:pt x="645" y="20"/>
                    <a:pt x="644" y="20"/>
                  </a:cubicBezTo>
                  <a:cubicBezTo>
                    <a:pt x="644" y="20"/>
                    <a:pt x="644" y="21"/>
                    <a:pt x="643" y="21"/>
                  </a:cubicBezTo>
                  <a:cubicBezTo>
                    <a:pt x="642" y="21"/>
                    <a:pt x="642" y="21"/>
                    <a:pt x="642" y="20"/>
                  </a:cubicBezTo>
                  <a:cubicBezTo>
                    <a:pt x="642" y="20"/>
                    <a:pt x="642" y="19"/>
                    <a:pt x="641" y="19"/>
                  </a:cubicBezTo>
                  <a:cubicBezTo>
                    <a:pt x="640" y="20"/>
                    <a:pt x="640" y="21"/>
                    <a:pt x="638" y="21"/>
                  </a:cubicBezTo>
                  <a:cubicBezTo>
                    <a:pt x="637" y="21"/>
                    <a:pt x="635" y="23"/>
                    <a:pt x="636" y="22"/>
                  </a:cubicBezTo>
                  <a:cubicBezTo>
                    <a:pt x="637" y="21"/>
                    <a:pt x="639" y="20"/>
                    <a:pt x="638" y="20"/>
                  </a:cubicBezTo>
                  <a:cubicBezTo>
                    <a:pt x="636" y="20"/>
                    <a:pt x="635" y="19"/>
                    <a:pt x="632" y="19"/>
                  </a:cubicBezTo>
                  <a:cubicBezTo>
                    <a:pt x="630" y="19"/>
                    <a:pt x="632" y="19"/>
                    <a:pt x="632" y="19"/>
                  </a:cubicBezTo>
                  <a:cubicBezTo>
                    <a:pt x="632" y="18"/>
                    <a:pt x="635" y="17"/>
                    <a:pt x="632" y="18"/>
                  </a:cubicBezTo>
                  <a:cubicBezTo>
                    <a:pt x="630" y="19"/>
                    <a:pt x="628" y="20"/>
                    <a:pt x="626" y="20"/>
                  </a:cubicBezTo>
                  <a:cubicBezTo>
                    <a:pt x="624" y="20"/>
                    <a:pt x="622" y="20"/>
                    <a:pt x="622" y="21"/>
                  </a:cubicBezTo>
                  <a:cubicBezTo>
                    <a:pt x="623" y="21"/>
                    <a:pt x="623" y="22"/>
                    <a:pt x="625" y="22"/>
                  </a:cubicBezTo>
                  <a:cubicBezTo>
                    <a:pt x="627" y="22"/>
                    <a:pt x="627" y="22"/>
                    <a:pt x="626" y="22"/>
                  </a:cubicBezTo>
                  <a:cubicBezTo>
                    <a:pt x="624" y="22"/>
                    <a:pt x="619" y="24"/>
                    <a:pt x="617" y="24"/>
                  </a:cubicBezTo>
                  <a:cubicBezTo>
                    <a:pt x="615" y="25"/>
                    <a:pt x="616" y="25"/>
                    <a:pt x="614" y="25"/>
                  </a:cubicBezTo>
                  <a:cubicBezTo>
                    <a:pt x="612" y="25"/>
                    <a:pt x="610" y="24"/>
                    <a:pt x="609" y="25"/>
                  </a:cubicBezTo>
                  <a:cubicBezTo>
                    <a:pt x="607" y="25"/>
                    <a:pt x="607" y="27"/>
                    <a:pt x="605" y="27"/>
                  </a:cubicBezTo>
                  <a:cubicBezTo>
                    <a:pt x="603" y="28"/>
                    <a:pt x="602" y="27"/>
                    <a:pt x="601" y="28"/>
                  </a:cubicBezTo>
                  <a:cubicBezTo>
                    <a:pt x="600" y="28"/>
                    <a:pt x="598" y="31"/>
                    <a:pt x="597" y="31"/>
                  </a:cubicBezTo>
                  <a:cubicBezTo>
                    <a:pt x="596" y="31"/>
                    <a:pt x="594" y="31"/>
                    <a:pt x="592" y="31"/>
                  </a:cubicBezTo>
                  <a:cubicBezTo>
                    <a:pt x="590" y="31"/>
                    <a:pt x="591" y="31"/>
                    <a:pt x="593" y="32"/>
                  </a:cubicBezTo>
                  <a:cubicBezTo>
                    <a:pt x="595" y="32"/>
                    <a:pt x="595" y="33"/>
                    <a:pt x="593" y="33"/>
                  </a:cubicBezTo>
                  <a:cubicBezTo>
                    <a:pt x="592" y="33"/>
                    <a:pt x="584" y="33"/>
                    <a:pt x="587" y="33"/>
                  </a:cubicBezTo>
                  <a:cubicBezTo>
                    <a:pt x="590" y="33"/>
                    <a:pt x="593" y="34"/>
                    <a:pt x="591" y="34"/>
                  </a:cubicBezTo>
                  <a:cubicBezTo>
                    <a:pt x="589" y="34"/>
                    <a:pt x="588" y="34"/>
                    <a:pt x="589" y="34"/>
                  </a:cubicBezTo>
                  <a:cubicBezTo>
                    <a:pt x="590" y="34"/>
                    <a:pt x="592" y="35"/>
                    <a:pt x="590" y="35"/>
                  </a:cubicBezTo>
                  <a:cubicBezTo>
                    <a:pt x="588" y="35"/>
                    <a:pt x="590" y="36"/>
                    <a:pt x="590" y="36"/>
                  </a:cubicBezTo>
                  <a:cubicBezTo>
                    <a:pt x="589" y="36"/>
                    <a:pt x="589" y="37"/>
                    <a:pt x="588" y="37"/>
                  </a:cubicBezTo>
                  <a:cubicBezTo>
                    <a:pt x="586" y="36"/>
                    <a:pt x="584" y="36"/>
                    <a:pt x="586" y="37"/>
                  </a:cubicBezTo>
                  <a:cubicBezTo>
                    <a:pt x="587" y="38"/>
                    <a:pt x="589" y="38"/>
                    <a:pt x="588" y="38"/>
                  </a:cubicBezTo>
                  <a:cubicBezTo>
                    <a:pt x="588" y="39"/>
                    <a:pt x="586" y="38"/>
                    <a:pt x="587" y="39"/>
                  </a:cubicBezTo>
                  <a:cubicBezTo>
                    <a:pt x="588" y="40"/>
                    <a:pt x="591" y="40"/>
                    <a:pt x="590" y="40"/>
                  </a:cubicBezTo>
                  <a:cubicBezTo>
                    <a:pt x="590" y="41"/>
                    <a:pt x="589" y="41"/>
                    <a:pt x="590" y="42"/>
                  </a:cubicBezTo>
                  <a:cubicBezTo>
                    <a:pt x="591" y="43"/>
                    <a:pt x="592" y="44"/>
                    <a:pt x="591" y="45"/>
                  </a:cubicBezTo>
                  <a:cubicBezTo>
                    <a:pt x="590" y="45"/>
                    <a:pt x="584" y="45"/>
                    <a:pt x="583" y="46"/>
                  </a:cubicBezTo>
                  <a:cubicBezTo>
                    <a:pt x="582" y="47"/>
                    <a:pt x="582" y="47"/>
                    <a:pt x="580" y="47"/>
                  </a:cubicBezTo>
                  <a:cubicBezTo>
                    <a:pt x="579" y="46"/>
                    <a:pt x="578" y="47"/>
                    <a:pt x="575" y="47"/>
                  </a:cubicBezTo>
                  <a:cubicBezTo>
                    <a:pt x="573" y="47"/>
                    <a:pt x="562" y="47"/>
                    <a:pt x="559" y="48"/>
                  </a:cubicBezTo>
                  <a:cubicBezTo>
                    <a:pt x="556" y="48"/>
                    <a:pt x="554" y="51"/>
                    <a:pt x="555" y="53"/>
                  </a:cubicBezTo>
                  <a:cubicBezTo>
                    <a:pt x="556" y="55"/>
                    <a:pt x="557" y="55"/>
                    <a:pt x="556" y="56"/>
                  </a:cubicBezTo>
                  <a:cubicBezTo>
                    <a:pt x="556" y="57"/>
                    <a:pt x="556" y="60"/>
                    <a:pt x="559" y="62"/>
                  </a:cubicBezTo>
                  <a:cubicBezTo>
                    <a:pt x="562" y="63"/>
                    <a:pt x="563" y="61"/>
                    <a:pt x="565" y="63"/>
                  </a:cubicBezTo>
                  <a:cubicBezTo>
                    <a:pt x="566" y="65"/>
                    <a:pt x="568" y="68"/>
                    <a:pt x="567" y="68"/>
                  </a:cubicBezTo>
                  <a:cubicBezTo>
                    <a:pt x="566" y="68"/>
                    <a:pt x="564" y="68"/>
                    <a:pt x="563" y="68"/>
                  </a:cubicBezTo>
                  <a:cubicBezTo>
                    <a:pt x="561" y="68"/>
                    <a:pt x="561" y="67"/>
                    <a:pt x="559" y="66"/>
                  </a:cubicBezTo>
                  <a:cubicBezTo>
                    <a:pt x="556" y="64"/>
                    <a:pt x="550" y="62"/>
                    <a:pt x="548" y="62"/>
                  </a:cubicBezTo>
                  <a:cubicBezTo>
                    <a:pt x="546" y="61"/>
                    <a:pt x="543" y="62"/>
                    <a:pt x="542" y="61"/>
                  </a:cubicBezTo>
                  <a:cubicBezTo>
                    <a:pt x="542" y="60"/>
                    <a:pt x="543" y="60"/>
                    <a:pt x="542" y="60"/>
                  </a:cubicBezTo>
                  <a:cubicBezTo>
                    <a:pt x="541" y="59"/>
                    <a:pt x="538" y="59"/>
                    <a:pt x="537" y="60"/>
                  </a:cubicBezTo>
                  <a:cubicBezTo>
                    <a:pt x="536" y="61"/>
                    <a:pt x="534" y="61"/>
                    <a:pt x="535" y="61"/>
                  </a:cubicBezTo>
                  <a:cubicBezTo>
                    <a:pt x="537" y="62"/>
                    <a:pt x="541" y="62"/>
                    <a:pt x="540" y="63"/>
                  </a:cubicBezTo>
                  <a:cubicBezTo>
                    <a:pt x="539" y="63"/>
                    <a:pt x="537" y="63"/>
                    <a:pt x="538" y="64"/>
                  </a:cubicBezTo>
                  <a:cubicBezTo>
                    <a:pt x="538" y="64"/>
                    <a:pt x="542" y="64"/>
                    <a:pt x="542" y="65"/>
                  </a:cubicBezTo>
                  <a:cubicBezTo>
                    <a:pt x="542" y="66"/>
                    <a:pt x="542" y="67"/>
                    <a:pt x="541" y="67"/>
                  </a:cubicBezTo>
                  <a:cubicBezTo>
                    <a:pt x="540" y="67"/>
                    <a:pt x="539" y="67"/>
                    <a:pt x="537" y="66"/>
                  </a:cubicBezTo>
                  <a:cubicBezTo>
                    <a:pt x="536" y="66"/>
                    <a:pt x="535" y="65"/>
                    <a:pt x="533" y="65"/>
                  </a:cubicBezTo>
                  <a:cubicBezTo>
                    <a:pt x="531" y="66"/>
                    <a:pt x="530" y="65"/>
                    <a:pt x="531" y="68"/>
                  </a:cubicBezTo>
                  <a:cubicBezTo>
                    <a:pt x="532" y="71"/>
                    <a:pt x="533" y="70"/>
                    <a:pt x="536" y="71"/>
                  </a:cubicBezTo>
                  <a:cubicBezTo>
                    <a:pt x="538" y="72"/>
                    <a:pt x="538" y="72"/>
                    <a:pt x="540" y="73"/>
                  </a:cubicBezTo>
                  <a:cubicBezTo>
                    <a:pt x="542" y="74"/>
                    <a:pt x="543" y="74"/>
                    <a:pt x="543" y="75"/>
                  </a:cubicBezTo>
                  <a:cubicBezTo>
                    <a:pt x="544" y="76"/>
                    <a:pt x="545" y="76"/>
                    <a:pt x="546" y="76"/>
                  </a:cubicBezTo>
                  <a:cubicBezTo>
                    <a:pt x="547" y="76"/>
                    <a:pt x="547" y="77"/>
                    <a:pt x="546" y="77"/>
                  </a:cubicBezTo>
                  <a:cubicBezTo>
                    <a:pt x="545" y="77"/>
                    <a:pt x="542" y="77"/>
                    <a:pt x="541" y="76"/>
                  </a:cubicBezTo>
                  <a:cubicBezTo>
                    <a:pt x="540" y="76"/>
                    <a:pt x="539" y="74"/>
                    <a:pt x="537" y="74"/>
                  </a:cubicBezTo>
                  <a:cubicBezTo>
                    <a:pt x="536" y="74"/>
                    <a:pt x="528" y="74"/>
                    <a:pt x="527" y="73"/>
                  </a:cubicBezTo>
                  <a:cubicBezTo>
                    <a:pt x="526" y="72"/>
                    <a:pt x="526" y="71"/>
                    <a:pt x="526" y="71"/>
                  </a:cubicBezTo>
                  <a:cubicBezTo>
                    <a:pt x="527" y="70"/>
                    <a:pt x="527" y="70"/>
                    <a:pt x="527" y="69"/>
                  </a:cubicBezTo>
                  <a:cubicBezTo>
                    <a:pt x="526" y="68"/>
                    <a:pt x="526" y="68"/>
                    <a:pt x="526" y="67"/>
                  </a:cubicBezTo>
                  <a:cubicBezTo>
                    <a:pt x="526" y="66"/>
                    <a:pt x="528" y="63"/>
                    <a:pt x="528" y="61"/>
                  </a:cubicBezTo>
                  <a:cubicBezTo>
                    <a:pt x="527" y="60"/>
                    <a:pt x="527" y="58"/>
                    <a:pt x="526" y="57"/>
                  </a:cubicBezTo>
                  <a:cubicBezTo>
                    <a:pt x="525" y="56"/>
                    <a:pt x="524" y="56"/>
                    <a:pt x="524" y="57"/>
                  </a:cubicBezTo>
                  <a:cubicBezTo>
                    <a:pt x="523" y="57"/>
                    <a:pt x="524" y="58"/>
                    <a:pt x="524" y="59"/>
                  </a:cubicBezTo>
                  <a:cubicBezTo>
                    <a:pt x="524" y="60"/>
                    <a:pt x="524" y="61"/>
                    <a:pt x="524" y="62"/>
                  </a:cubicBezTo>
                  <a:cubicBezTo>
                    <a:pt x="524" y="64"/>
                    <a:pt x="523" y="65"/>
                    <a:pt x="521" y="66"/>
                  </a:cubicBezTo>
                  <a:cubicBezTo>
                    <a:pt x="519" y="66"/>
                    <a:pt x="518" y="66"/>
                    <a:pt x="517" y="67"/>
                  </a:cubicBezTo>
                  <a:cubicBezTo>
                    <a:pt x="516" y="69"/>
                    <a:pt x="514" y="71"/>
                    <a:pt x="514" y="72"/>
                  </a:cubicBezTo>
                  <a:cubicBezTo>
                    <a:pt x="513" y="72"/>
                    <a:pt x="513" y="72"/>
                    <a:pt x="515" y="73"/>
                  </a:cubicBezTo>
                  <a:cubicBezTo>
                    <a:pt x="517" y="74"/>
                    <a:pt x="519" y="79"/>
                    <a:pt x="520" y="79"/>
                  </a:cubicBezTo>
                  <a:cubicBezTo>
                    <a:pt x="521" y="80"/>
                    <a:pt x="520" y="81"/>
                    <a:pt x="520" y="81"/>
                  </a:cubicBezTo>
                  <a:cubicBezTo>
                    <a:pt x="519" y="82"/>
                    <a:pt x="518" y="85"/>
                    <a:pt x="517" y="87"/>
                  </a:cubicBezTo>
                  <a:cubicBezTo>
                    <a:pt x="516" y="89"/>
                    <a:pt x="516" y="90"/>
                    <a:pt x="516" y="90"/>
                  </a:cubicBezTo>
                  <a:cubicBezTo>
                    <a:pt x="516" y="90"/>
                    <a:pt x="517" y="91"/>
                    <a:pt x="517" y="92"/>
                  </a:cubicBezTo>
                  <a:cubicBezTo>
                    <a:pt x="517" y="93"/>
                    <a:pt x="518" y="95"/>
                    <a:pt x="518" y="95"/>
                  </a:cubicBezTo>
                  <a:cubicBezTo>
                    <a:pt x="519" y="95"/>
                    <a:pt x="519" y="95"/>
                    <a:pt x="520" y="95"/>
                  </a:cubicBezTo>
                  <a:cubicBezTo>
                    <a:pt x="521" y="95"/>
                    <a:pt x="521" y="95"/>
                    <a:pt x="522" y="95"/>
                  </a:cubicBezTo>
                  <a:cubicBezTo>
                    <a:pt x="524" y="95"/>
                    <a:pt x="525" y="94"/>
                    <a:pt x="526" y="94"/>
                  </a:cubicBezTo>
                  <a:cubicBezTo>
                    <a:pt x="528" y="94"/>
                    <a:pt x="532" y="95"/>
                    <a:pt x="533" y="95"/>
                  </a:cubicBezTo>
                  <a:cubicBezTo>
                    <a:pt x="534" y="95"/>
                    <a:pt x="536" y="96"/>
                    <a:pt x="538" y="97"/>
                  </a:cubicBezTo>
                  <a:cubicBezTo>
                    <a:pt x="539" y="98"/>
                    <a:pt x="540" y="101"/>
                    <a:pt x="540" y="101"/>
                  </a:cubicBezTo>
                  <a:cubicBezTo>
                    <a:pt x="541" y="102"/>
                    <a:pt x="541" y="103"/>
                    <a:pt x="540" y="103"/>
                  </a:cubicBezTo>
                  <a:cubicBezTo>
                    <a:pt x="540" y="104"/>
                    <a:pt x="538" y="106"/>
                    <a:pt x="538" y="107"/>
                  </a:cubicBezTo>
                  <a:cubicBezTo>
                    <a:pt x="538" y="107"/>
                    <a:pt x="539" y="108"/>
                    <a:pt x="541" y="108"/>
                  </a:cubicBezTo>
                  <a:cubicBezTo>
                    <a:pt x="543" y="109"/>
                    <a:pt x="547" y="110"/>
                    <a:pt x="546" y="110"/>
                  </a:cubicBezTo>
                  <a:cubicBezTo>
                    <a:pt x="545" y="110"/>
                    <a:pt x="540" y="111"/>
                    <a:pt x="539" y="110"/>
                  </a:cubicBezTo>
                  <a:cubicBezTo>
                    <a:pt x="538" y="109"/>
                    <a:pt x="537" y="109"/>
                    <a:pt x="537" y="109"/>
                  </a:cubicBezTo>
                  <a:cubicBezTo>
                    <a:pt x="537" y="109"/>
                    <a:pt x="537" y="109"/>
                    <a:pt x="537" y="108"/>
                  </a:cubicBezTo>
                  <a:cubicBezTo>
                    <a:pt x="536" y="107"/>
                    <a:pt x="535" y="106"/>
                    <a:pt x="536" y="106"/>
                  </a:cubicBezTo>
                  <a:cubicBezTo>
                    <a:pt x="536" y="105"/>
                    <a:pt x="538" y="103"/>
                    <a:pt x="537" y="102"/>
                  </a:cubicBezTo>
                  <a:cubicBezTo>
                    <a:pt x="536" y="100"/>
                    <a:pt x="534" y="101"/>
                    <a:pt x="534" y="100"/>
                  </a:cubicBezTo>
                  <a:cubicBezTo>
                    <a:pt x="533" y="98"/>
                    <a:pt x="533" y="97"/>
                    <a:pt x="532" y="97"/>
                  </a:cubicBezTo>
                  <a:cubicBezTo>
                    <a:pt x="530" y="96"/>
                    <a:pt x="528" y="98"/>
                    <a:pt x="526" y="98"/>
                  </a:cubicBezTo>
                  <a:cubicBezTo>
                    <a:pt x="525" y="97"/>
                    <a:pt x="522" y="98"/>
                    <a:pt x="521" y="99"/>
                  </a:cubicBezTo>
                  <a:cubicBezTo>
                    <a:pt x="520" y="100"/>
                    <a:pt x="523" y="100"/>
                    <a:pt x="522" y="100"/>
                  </a:cubicBezTo>
                  <a:cubicBezTo>
                    <a:pt x="521" y="101"/>
                    <a:pt x="520" y="103"/>
                    <a:pt x="521" y="103"/>
                  </a:cubicBezTo>
                  <a:cubicBezTo>
                    <a:pt x="521" y="103"/>
                    <a:pt x="522" y="104"/>
                    <a:pt x="522" y="105"/>
                  </a:cubicBezTo>
                  <a:cubicBezTo>
                    <a:pt x="522" y="106"/>
                    <a:pt x="523" y="108"/>
                    <a:pt x="522" y="109"/>
                  </a:cubicBezTo>
                  <a:cubicBezTo>
                    <a:pt x="522" y="109"/>
                    <a:pt x="519" y="112"/>
                    <a:pt x="518" y="112"/>
                  </a:cubicBezTo>
                  <a:cubicBezTo>
                    <a:pt x="518" y="113"/>
                    <a:pt x="517" y="116"/>
                    <a:pt x="516" y="116"/>
                  </a:cubicBezTo>
                  <a:cubicBezTo>
                    <a:pt x="515" y="117"/>
                    <a:pt x="509" y="119"/>
                    <a:pt x="509" y="120"/>
                  </a:cubicBezTo>
                  <a:cubicBezTo>
                    <a:pt x="509" y="121"/>
                    <a:pt x="509" y="123"/>
                    <a:pt x="508" y="123"/>
                  </a:cubicBezTo>
                  <a:cubicBezTo>
                    <a:pt x="506" y="123"/>
                    <a:pt x="506" y="123"/>
                    <a:pt x="504" y="122"/>
                  </a:cubicBezTo>
                  <a:cubicBezTo>
                    <a:pt x="503" y="122"/>
                    <a:pt x="501" y="122"/>
                    <a:pt x="499" y="122"/>
                  </a:cubicBezTo>
                  <a:cubicBezTo>
                    <a:pt x="498" y="122"/>
                    <a:pt x="496" y="122"/>
                    <a:pt x="495" y="121"/>
                  </a:cubicBezTo>
                  <a:cubicBezTo>
                    <a:pt x="494" y="120"/>
                    <a:pt x="492" y="121"/>
                    <a:pt x="491" y="120"/>
                  </a:cubicBezTo>
                  <a:cubicBezTo>
                    <a:pt x="491" y="120"/>
                    <a:pt x="491" y="119"/>
                    <a:pt x="490" y="118"/>
                  </a:cubicBezTo>
                  <a:cubicBezTo>
                    <a:pt x="490" y="117"/>
                    <a:pt x="492" y="117"/>
                    <a:pt x="492" y="118"/>
                  </a:cubicBezTo>
                  <a:cubicBezTo>
                    <a:pt x="493" y="118"/>
                    <a:pt x="492" y="118"/>
                    <a:pt x="493" y="119"/>
                  </a:cubicBezTo>
                  <a:cubicBezTo>
                    <a:pt x="493" y="120"/>
                    <a:pt x="494" y="121"/>
                    <a:pt x="495" y="120"/>
                  </a:cubicBezTo>
                  <a:cubicBezTo>
                    <a:pt x="496" y="120"/>
                    <a:pt x="495" y="119"/>
                    <a:pt x="496" y="119"/>
                  </a:cubicBezTo>
                  <a:cubicBezTo>
                    <a:pt x="497" y="118"/>
                    <a:pt x="497" y="118"/>
                    <a:pt x="498" y="119"/>
                  </a:cubicBezTo>
                  <a:cubicBezTo>
                    <a:pt x="498" y="119"/>
                    <a:pt x="498" y="120"/>
                    <a:pt x="499" y="120"/>
                  </a:cubicBezTo>
                  <a:cubicBezTo>
                    <a:pt x="500" y="120"/>
                    <a:pt x="504" y="120"/>
                    <a:pt x="504" y="119"/>
                  </a:cubicBezTo>
                  <a:cubicBezTo>
                    <a:pt x="504" y="118"/>
                    <a:pt x="503" y="118"/>
                    <a:pt x="503" y="118"/>
                  </a:cubicBezTo>
                  <a:cubicBezTo>
                    <a:pt x="503" y="118"/>
                    <a:pt x="503" y="117"/>
                    <a:pt x="504" y="116"/>
                  </a:cubicBezTo>
                  <a:cubicBezTo>
                    <a:pt x="505" y="116"/>
                    <a:pt x="505" y="116"/>
                    <a:pt x="506" y="115"/>
                  </a:cubicBezTo>
                  <a:cubicBezTo>
                    <a:pt x="507" y="114"/>
                    <a:pt x="509" y="114"/>
                    <a:pt x="509" y="112"/>
                  </a:cubicBezTo>
                  <a:cubicBezTo>
                    <a:pt x="510" y="111"/>
                    <a:pt x="510" y="111"/>
                    <a:pt x="511" y="110"/>
                  </a:cubicBezTo>
                  <a:cubicBezTo>
                    <a:pt x="513" y="110"/>
                    <a:pt x="514" y="109"/>
                    <a:pt x="514" y="107"/>
                  </a:cubicBezTo>
                  <a:cubicBezTo>
                    <a:pt x="513" y="105"/>
                    <a:pt x="513" y="104"/>
                    <a:pt x="514" y="103"/>
                  </a:cubicBezTo>
                  <a:cubicBezTo>
                    <a:pt x="515" y="102"/>
                    <a:pt x="516" y="102"/>
                    <a:pt x="516" y="101"/>
                  </a:cubicBezTo>
                  <a:cubicBezTo>
                    <a:pt x="515" y="100"/>
                    <a:pt x="511" y="100"/>
                    <a:pt x="510" y="96"/>
                  </a:cubicBezTo>
                  <a:cubicBezTo>
                    <a:pt x="510" y="92"/>
                    <a:pt x="510" y="91"/>
                    <a:pt x="510" y="88"/>
                  </a:cubicBezTo>
                  <a:cubicBezTo>
                    <a:pt x="510" y="84"/>
                    <a:pt x="509" y="83"/>
                    <a:pt x="510" y="82"/>
                  </a:cubicBezTo>
                  <a:cubicBezTo>
                    <a:pt x="511" y="82"/>
                    <a:pt x="513" y="79"/>
                    <a:pt x="512" y="77"/>
                  </a:cubicBezTo>
                  <a:cubicBezTo>
                    <a:pt x="510" y="75"/>
                    <a:pt x="506" y="72"/>
                    <a:pt x="506" y="71"/>
                  </a:cubicBezTo>
                  <a:cubicBezTo>
                    <a:pt x="506" y="70"/>
                    <a:pt x="508" y="70"/>
                    <a:pt x="509" y="68"/>
                  </a:cubicBezTo>
                  <a:cubicBezTo>
                    <a:pt x="510" y="65"/>
                    <a:pt x="511" y="64"/>
                    <a:pt x="511" y="63"/>
                  </a:cubicBezTo>
                  <a:cubicBezTo>
                    <a:pt x="512" y="61"/>
                    <a:pt x="513" y="59"/>
                    <a:pt x="510" y="58"/>
                  </a:cubicBezTo>
                  <a:cubicBezTo>
                    <a:pt x="508" y="57"/>
                    <a:pt x="506" y="56"/>
                    <a:pt x="504" y="56"/>
                  </a:cubicBezTo>
                  <a:cubicBezTo>
                    <a:pt x="501" y="56"/>
                    <a:pt x="494" y="55"/>
                    <a:pt x="493" y="55"/>
                  </a:cubicBezTo>
                  <a:cubicBezTo>
                    <a:pt x="492" y="55"/>
                    <a:pt x="491" y="58"/>
                    <a:pt x="489" y="61"/>
                  </a:cubicBezTo>
                  <a:cubicBezTo>
                    <a:pt x="488" y="64"/>
                    <a:pt x="487" y="68"/>
                    <a:pt x="485" y="69"/>
                  </a:cubicBezTo>
                  <a:cubicBezTo>
                    <a:pt x="482" y="71"/>
                    <a:pt x="478" y="73"/>
                    <a:pt x="477" y="74"/>
                  </a:cubicBezTo>
                  <a:cubicBezTo>
                    <a:pt x="476" y="74"/>
                    <a:pt x="477" y="75"/>
                    <a:pt x="477" y="76"/>
                  </a:cubicBezTo>
                  <a:cubicBezTo>
                    <a:pt x="476" y="76"/>
                    <a:pt x="476" y="77"/>
                    <a:pt x="477" y="77"/>
                  </a:cubicBezTo>
                  <a:cubicBezTo>
                    <a:pt x="477" y="77"/>
                    <a:pt x="480" y="77"/>
                    <a:pt x="480" y="78"/>
                  </a:cubicBezTo>
                  <a:cubicBezTo>
                    <a:pt x="480" y="79"/>
                    <a:pt x="480" y="79"/>
                    <a:pt x="480" y="81"/>
                  </a:cubicBezTo>
                  <a:cubicBezTo>
                    <a:pt x="480" y="82"/>
                    <a:pt x="479" y="83"/>
                    <a:pt x="479" y="84"/>
                  </a:cubicBezTo>
                  <a:cubicBezTo>
                    <a:pt x="479" y="84"/>
                    <a:pt x="480" y="85"/>
                    <a:pt x="479" y="86"/>
                  </a:cubicBezTo>
                  <a:cubicBezTo>
                    <a:pt x="479" y="87"/>
                    <a:pt x="477" y="87"/>
                    <a:pt x="477" y="88"/>
                  </a:cubicBezTo>
                  <a:cubicBezTo>
                    <a:pt x="476" y="89"/>
                    <a:pt x="477" y="90"/>
                    <a:pt x="478" y="90"/>
                  </a:cubicBezTo>
                  <a:cubicBezTo>
                    <a:pt x="479" y="90"/>
                    <a:pt x="480" y="89"/>
                    <a:pt x="481" y="90"/>
                  </a:cubicBezTo>
                  <a:cubicBezTo>
                    <a:pt x="482" y="90"/>
                    <a:pt x="485" y="90"/>
                    <a:pt x="485" y="91"/>
                  </a:cubicBezTo>
                  <a:cubicBezTo>
                    <a:pt x="485" y="92"/>
                    <a:pt x="485" y="95"/>
                    <a:pt x="487" y="96"/>
                  </a:cubicBezTo>
                  <a:cubicBezTo>
                    <a:pt x="488" y="97"/>
                    <a:pt x="490" y="97"/>
                    <a:pt x="491" y="97"/>
                  </a:cubicBezTo>
                  <a:cubicBezTo>
                    <a:pt x="492" y="97"/>
                    <a:pt x="491" y="98"/>
                    <a:pt x="490" y="99"/>
                  </a:cubicBezTo>
                  <a:cubicBezTo>
                    <a:pt x="489" y="100"/>
                    <a:pt x="488" y="106"/>
                    <a:pt x="486" y="104"/>
                  </a:cubicBezTo>
                  <a:cubicBezTo>
                    <a:pt x="484" y="102"/>
                    <a:pt x="480" y="99"/>
                    <a:pt x="479" y="98"/>
                  </a:cubicBezTo>
                  <a:cubicBezTo>
                    <a:pt x="478" y="98"/>
                    <a:pt x="478" y="97"/>
                    <a:pt x="477" y="97"/>
                  </a:cubicBezTo>
                  <a:cubicBezTo>
                    <a:pt x="475" y="97"/>
                    <a:pt x="470" y="95"/>
                    <a:pt x="468" y="94"/>
                  </a:cubicBezTo>
                  <a:cubicBezTo>
                    <a:pt x="466" y="94"/>
                    <a:pt x="464" y="92"/>
                    <a:pt x="463" y="91"/>
                  </a:cubicBezTo>
                  <a:cubicBezTo>
                    <a:pt x="461" y="90"/>
                    <a:pt x="449" y="89"/>
                    <a:pt x="447" y="88"/>
                  </a:cubicBezTo>
                  <a:cubicBezTo>
                    <a:pt x="446" y="88"/>
                    <a:pt x="443" y="88"/>
                    <a:pt x="442" y="88"/>
                  </a:cubicBezTo>
                  <a:cubicBezTo>
                    <a:pt x="441" y="89"/>
                    <a:pt x="441" y="89"/>
                    <a:pt x="440" y="90"/>
                  </a:cubicBezTo>
                  <a:cubicBezTo>
                    <a:pt x="440" y="91"/>
                    <a:pt x="441" y="93"/>
                    <a:pt x="442" y="94"/>
                  </a:cubicBezTo>
                  <a:cubicBezTo>
                    <a:pt x="443" y="95"/>
                    <a:pt x="444" y="96"/>
                    <a:pt x="443" y="97"/>
                  </a:cubicBezTo>
                  <a:cubicBezTo>
                    <a:pt x="442" y="98"/>
                    <a:pt x="441" y="99"/>
                    <a:pt x="440" y="99"/>
                  </a:cubicBezTo>
                  <a:cubicBezTo>
                    <a:pt x="438" y="99"/>
                    <a:pt x="437" y="99"/>
                    <a:pt x="437" y="100"/>
                  </a:cubicBezTo>
                  <a:cubicBezTo>
                    <a:pt x="437" y="101"/>
                    <a:pt x="438" y="102"/>
                    <a:pt x="438" y="102"/>
                  </a:cubicBezTo>
                  <a:cubicBezTo>
                    <a:pt x="437" y="102"/>
                    <a:pt x="434" y="102"/>
                    <a:pt x="433" y="101"/>
                  </a:cubicBezTo>
                  <a:cubicBezTo>
                    <a:pt x="432" y="101"/>
                    <a:pt x="432" y="99"/>
                    <a:pt x="433" y="99"/>
                  </a:cubicBezTo>
                  <a:cubicBezTo>
                    <a:pt x="434" y="99"/>
                    <a:pt x="435" y="98"/>
                    <a:pt x="434" y="98"/>
                  </a:cubicBezTo>
                  <a:cubicBezTo>
                    <a:pt x="433" y="97"/>
                    <a:pt x="432" y="95"/>
                    <a:pt x="430" y="96"/>
                  </a:cubicBezTo>
                  <a:cubicBezTo>
                    <a:pt x="429" y="97"/>
                    <a:pt x="425" y="99"/>
                    <a:pt x="424" y="99"/>
                  </a:cubicBezTo>
                  <a:cubicBezTo>
                    <a:pt x="422" y="100"/>
                    <a:pt x="421" y="100"/>
                    <a:pt x="419" y="99"/>
                  </a:cubicBezTo>
                  <a:cubicBezTo>
                    <a:pt x="417" y="99"/>
                    <a:pt x="411" y="101"/>
                    <a:pt x="410" y="102"/>
                  </a:cubicBezTo>
                  <a:cubicBezTo>
                    <a:pt x="410" y="102"/>
                    <a:pt x="409" y="104"/>
                    <a:pt x="408" y="104"/>
                  </a:cubicBezTo>
                  <a:cubicBezTo>
                    <a:pt x="407" y="104"/>
                    <a:pt x="399" y="103"/>
                    <a:pt x="400" y="103"/>
                  </a:cubicBezTo>
                  <a:cubicBezTo>
                    <a:pt x="400" y="102"/>
                    <a:pt x="402" y="102"/>
                    <a:pt x="402" y="102"/>
                  </a:cubicBezTo>
                  <a:cubicBezTo>
                    <a:pt x="403" y="102"/>
                    <a:pt x="402" y="100"/>
                    <a:pt x="402" y="99"/>
                  </a:cubicBezTo>
                  <a:cubicBezTo>
                    <a:pt x="403" y="98"/>
                    <a:pt x="405" y="97"/>
                    <a:pt x="404" y="96"/>
                  </a:cubicBezTo>
                  <a:cubicBezTo>
                    <a:pt x="403" y="96"/>
                    <a:pt x="401" y="97"/>
                    <a:pt x="399" y="97"/>
                  </a:cubicBezTo>
                  <a:cubicBezTo>
                    <a:pt x="396" y="98"/>
                    <a:pt x="395" y="98"/>
                    <a:pt x="395" y="100"/>
                  </a:cubicBezTo>
                  <a:cubicBezTo>
                    <a:pt x="395" y="102"/>
                    <a:pt x="396" y="102"/>
                    <a:pt x="395" y="102"/>
                  </a:cubicBezTo>
                  <a:cubicBezTo>
                    <a:pt x="394" y="102"/>
                    <a:pt x="394" y="101"/>
                    <a:pt x="393" y="101"/>
                  </a:cubicBezTo>
                  <a:cubicBezTo>
                    <a:pt x="391" y="100"/>
                    <a:pt x="386" y="101"/>
                    <a:pt x="384" y="103"/>
                  </a:cubicBezTo>
                  <a:cubicBezTo>
                    <a:pt x="381" y="104"/>
                    <a:pt x="376" y="107"/>
                    <a:pt x="375" y="107"/>
                  </a:cubicBezTo>
                  <a:cubicBezTo>
                    <a:pt x="374" y="107"/>
                    <a:pt x="370" y="108"/>
                    <a:pt x="369" y="109"/>
                  </a:cubicBezTo>
                  <a:cubicBezTo>
                    <a:pt x="368" y="111"/>
                    <a:pt x="368" y="116"/>
                    <a:pt x="366" y="116"/>
                  </a:cubicBezTo>
                  <a:cubicBezTo>
                    <a:pt x="364" y="116"/>
                    <a:pt x="358" y="117"/>
                    <a:pt x="357" y="116"/>
                  </a:cubicBezTo>
                  <a:cubicBezTo>
                    <a:pt x="357" y="115"/>
                    <a:pt x="356" y="114"/>
                    <a:pt x="354" y="113"/>
                  </a:cubicBezTo>
                  <a:cubicBezTo>
                    <a:pt x="352" y="112"/>
                    <a:pt x="350" y="112"/>
                    <a:pt x="351" y="111"/>
                  </a:cubicBezTo>
                  <a:cubicBezTo>
                    <a:pt x="352" y="110"/>
                    <a:pt x="352" y="108"/>
                    <a:pt x="354" y="108"/>
                  </a:cubicBezTo>
                  <a:cubicBezTo>
                    <a:pt x="355" y="107"/>
                    <a:pt x="361" y="108"/>
                    <a:pt x="361" y="107"/>
                  </a:cubicBezTo>
                  <a:cubicBezTo>
                    <a:pt x="361" y="106"/>
                    <a:pt x="358" y="102"/>
                    <a:pt x="357" y="101"/>
                  </a:cubicBezTo>
                  <a:cubicBezTo>
                    <a:pt x="356" y="100"/>
                    <a:pt x="354" y="100"/>
                    <a:pt x="352" y="100"/>
                  </a:cubicBezTo>
                  <a:cubicBezTo>
                    <a:pt x="349" y="100"/>
                    <a:pt x="346" y="100"/>
                    <a:pt x="345" y="99"/>
                  </a:cubicBezTo>
                  <a:cubicBezTo>
                    <a:pt x="344" y="99"/>
                    <a:pt x="341" y="98"/>
                    <a:pt x="342" y="99"/>
                  </a:cubicBezTo>
                  <a:cubicBezTo>
                    <a:pt x="343" y="100"/>
                    <a:pt x="347" y="101"/>
                    <a:pt x="347" y="102"/>
                  </a:cubicBezTo>
                  <a:cubicBezTo>
                    <a:pt x="347" y="103"/>
                    <a:pt x="347" y="106"/>
                    <a:pt x="346" y="108"/>
                  </a:cubicBezTo>
                  <a:cubicBezTo>
                    <a:pt x="345" y="109"/>
                    <a:pt x="343" y="112"/>
                    <a:pt x="344" y="112"/>
                  </a:cubicBezTo>
                  <a:cubicBezTo>
                    <a:pt x="345" y="112"/>
                    <a:pt x="349" y="115"/>
                    <a:pt x="348" y="117"/>
                  </a:cubicBezTo>
                  <a:cubicBezTo>
                    <a:pt x="347" y="119"/>
                    <a:pt x="346" y="121"/>
                    <a:pt x="346" y="123"/>
                  </a:cubicBezTo>
                  <a:cubicBezTo>
                    <a:pt x="346" y="124"/>
                    <a:pt x="347" y="127"/>
                    <a:pt x="346" y="125"/>
                  </a:cubicBezTo>
                  <a:cubicBezTo>
                    <a:pt x="345" y="124"/>
                    <a:pt x="345" y="122"/>
                    <a:pt x="344" y="123"/>
                  </a:cubicBezTo>
                  <a:cubicBezTo>
                    <a:pt x="343" y="124"/>
                    <a:pt x="341" y="125"/>
                    <a:pt x="342" y="124"/>
                  </a:cubicBezTo>
                  <a:cubicBezTo>
                    <a:pt x="343" y="123"/>
                    <a:pt x="344" y="122"/>
                    <a:pt x="343" y="121"/>
                  </a:cubicBezTo>
                  <a:cubicBezTo>
                    <a:pt x="341" y="121"/>
                    <a:pt x="338" y="120"/>
                    <a:pt x="337" y="120"/>
                  </a:cubicBezTo>
                  <a:cubicBezTo>
                    <a:pt x="335" y="120"/>
                    <a:pt x="333" y="121"/>
                    <a:pt x="332" y="123"/>
                  </a:cubicBezTo>
                  <a:cubicBezTo>
                    <a:pt x="330" y="124"/>
                    <a:pt x="327" y="125"/>
                    <a:pt x="326" y="125"/>
                  </a:cubicBezTo>
                  <a:cubicBezTo>
                    <a:pt x="325" y="126"/>
                    <a:pt x="322" y="129"/>
                    <a:pt x="321" y="130"/>
                  </a:cubicBezTo>
                  <a:cubicBezTo>
                    <a:pt x="320" y="130"/>
                    <a:pt x="324" y="133"/>
                    <a:pt x="325" y="134"/>
                  </a:cubicBezTo>
                  <a:cubicBezTo>
                    <a:pt x="326" y="136"/>
                    <a:pt x="327" y="139"/>
                    <a:pt x="324" y="138"/>
                  </a:cubicBezTo>
                  <a:cubicBezTo>
                    <a:pt x="321" y="137"/>
                    <a:pt x="315" y="135"/>
                    <a:pt x="314" y="136"/>
                  </a:cubicBezTo>
                  <a:cubicBezTo>
                    <a:pt x="313" y="137"/>
                    <a:pt x="311" y="137"/>
                    <a:pt x="311" y="136"/>
                  </a:cubicBezTo>
                  <a:cubicBezTo>
                    <a:pt x="312" y="136"/>
                    <a:pt x="312" y="135"/>
                    <a:pt x="310" y="134"/>
                  </a:cubicBezTo>
                  <a:cubicBezTo>
                    <a:pt x="308" y="133"/>
                    <a:pt x="306" y="132"/>
                    <a:pt x="305" y="132"/>
                  </a:cubicBezTo>
                  <a:cubicBezTo>
                    <a:pt x="305" y="133"/>
                    <a:pt x="303" y="134"/>
                    <a:pt x="304" y="135"/>
                  </a:cubicBezTo>
                  <a:cubicBezTo>
                    <a:pt x="304" y="136"/>
                    <a:pt x="306" y="138"/>
                    <a:pt x="307" y="139"/>
                  </a:cubicBezTo>
                  <a:cubicBezTo>
                    <a:pt x="308" y="139"/>
                    <a:pt x="312" y="139"/>
                    <a:pt x="312" y="140"/>
                  </a:cubicBezTo>
                  <a:cubicBezTo>
                    <a:pt x="312" y="141"/>
                    <a:pt x="310" y="143"/>
                    <a:pt x="309" y="144"/>
                  </a:cubicBezTo>
                  <a:cubicBezTo>
                    <a:pt x="308" y="144"/>
                    <a:pt x="307" y="144"/>
                    <a:pt x="306" y="143"/>
                  </a:cubicBezTo>
                  <a:cubicBezTo>
                    <a:pt x="304" y="143"/>
                    <a:pt x="303" y="143"/>
                    <a:pt x="302" y="143"/>
                  </a:cubicBezTo>
                  <a:cubicBezTo>
                    <a:pt x="301" y="142"/>
                    <a:pt x="299" y="140"/>
                    <a:pt x="298" y="139"/>
                  </a:cubicBezTo>
                  <a:cubicBezTo>
                    <a:pt x="297" y="139"/>
                    <a:pt x="294" y="138"/>
                    <a:pt x="294" y="137"/>
                  </a:cubicBezTo>
                  <a:cubicBezTo>
                    <a:pt x="294" y="136"/>
                    <a:pt x="293" y="133"/>
                    <a:pt x="292" y="132"/>
                  </a:cubicBezTo>
                  <a:cubicBezTo>
                    <a:pt x="291" y="131"/>
                    <a:pt x="290" y="131"/>
                    <a:pt x="291" y="130"/>
                  </a:cubicBezTo>
                  <a:cubicBezTo>
                    <a:pt x="292" y="129"/>
                    <a:pt x="294" y="127"/>
                    <a:pt x="294" y="126"/>
                  </a:cubicBezTo>
                  <a:cubicBezTo>
                    <a:pt x="293" y="125"/>
                    <a:pt x="292" y="124"/>
                    <a:pt x="291" y="123"/>
                  </a:cubicBezTo>
                  <a:cubicBezTo>
                    <a:pt x="290" y="122"/>
                    <a:pt x="287" y="121"/>
                    <a:pt x="286" y="121"/>
                  </a:cubicBezTo>
                  <a:cubicBezTo>
                    <a:pt x="284" y="120"/>
                    <a:pt x="286" y="120"/>
                    <a:pt x="285" y="119"/>
                  </a:cubicBezTo>
                  <a:cubicBezTo>
                    <a:pt x="284" y="118"/>
                    <a:pt x="282" y="118"/>
                    <a:pt x="282" y="118"/>
                  </a:cubicBezTo>
                  <a:cubicBezTo>
                    <a:pt x="282" y="118"/>
                    <a:pt x="284" y="118"/>
                    <a:pt x="282" y="117"/>
                  </a:cubicBezTo>
                  <a:cubicBezTo>
                    <a:pt x="281" y="116"/>
                    <a:pt x="280" y="115"/>
                    <a:pt x="279" y="114"/>
                  </a:cubicBezTo>
                  <a:cubicBezTo>
                    <a:pt x="277" y="113"/>
                    <a:pt x="276" y="113"/>
                    <a:pt x="278" y="113"/>
                  </a:cubicBezTo>
                  <a:cubicBezTo>
                    <a:pt x="279" y="113"/>
                    <a:pt x="281" y="113"/>
                    <a:pt x="282" y="115"/>
                  </a:cubicBezTo>
                  <a:cubicBezTo>
                    <a:pt x="283" y="116"/>
                    <a:pt x="285" y="117"/>
                    <a:pt x="286" y="117"/>
                  </a:cubicBezTo>
                  <a:cubicBezTo>
                    <a:pt x="286" y="116"/>
                    <a:pt x="287" y="116"/>
                    <a:pt x="287" y="116"/>
                  </a:cubicBezTo>
                  <a:cubicBezTo>
                    <a:pt x="287" y="117"/>
                    <a:pt x="289" y="117"/>
                    <a:pt x="291" y="118"/>
                  </a:cubicBezTo>
                  <a:cubicBezTo>
                    <a:pt x="293" y="119"/>
                    <a:pt x="298" y="121"/>
                    <a:pt x="301" y="121"/>
                  </a:cubicBezTo>
                  <a:cubicBezTo>
                    <a:pt x="304" y="121"/>
                    <a:pt x="306" y="121"/>
                    <a:pt x="308" y="122"/>
                  </a:cubicBezTo>
                  <a:cubicBezTo>
                    <a:pt x="309" y="123"/>
                    <a:pt x="312" y="124"/>
                    <a:pt x="316" y="123"/>
                  </a:cubicBezTo>
                  <a:cubicBezTo>
                    <a:pt x="320" y="123"/>
                    <a:pt x="326" y="119"/>
                    <a:pt x="327" y="117"/>
                  </a:cubicBezTo>
                  <a:cubicBezTo>
                    <a:pt x="329" y="116"/>
                    <a:pt x="331" y="116"/>
                    <a:pt x="330" y="115"/>
                  </a:cubicBezTo>
                  <a:cubicBezTo>
                    <a:pt x="330" y="113"/>
                    <a:pt x="329" y="112"/>
                    <a:pt x="329" y="110"/>
                  </a:cubicBezTo>
                  <a:cubicBezTo>
                    <a:pt x="329" y="108"/>
                    <a:pt x="330" y="108"/>
                    <a:pt x="327" y="107"/>
                  </a:cubicBezTo>
                  <a:cubicBezTo>
                    <a:pt x="324" y="106"/>
                    <a:pt x="324" y="106"/>
                    <a:pt x="323" y="105"/>
                  </a:cubicBezTo>
                  <a:cubicBezTo>
                    <a:pt x="322" y="104"/>
                    <a:pt x="320" y="104"/>
                    <a:pt x="318" y="103"/>
                  </a:cubicBezTo>
                  <a:cubicBezTo>
                    <a:pt x="317" y="102"/>
                    <a:pt x="317" y="101"/>
                    <a:pt x="315" y="101"/>
                  </a:cubicBezTo>
                  <a:cubicBezTo>
                    <a:pt x="313" y="100"/>
                    <a:pt x="312" y="100"/>
                    <a:pt x="310" y="99"/>
                  </a:cubicBezTo>
                  <a:cubicBezTo>
                    <a:pt x="309" y="98"/>
                    <a:pt x="296" y="92"/>
                    <a:pt x="296" y="93"/>
                  </a:cubicBezTo>
                  <a:cubicBezTo>
                    <a:pt x="295" y="93"/>
                    <a:pt x="295" y="93"/>
                    <a:pt x="294" y="93"/>
                  </a:cubicBezTo>
                  <a:cubicBezTo>
                    <a:pt x="293" y="93"/>
                    <a:pt x="290" y="91"/>
                    <a:pt x="289" y="92"/>
                  </a:cubicBezTo>
                  <a:cubicBezTo>
                    <a:pt x="288" y="92"/>
                    <a:pt x="285" y="94"/>
                    <a:pt x="284" y="95"/>
                  </a:cubicBezTo>
                  <a:cubicBezTo>
                    <a:pt x="283" y="95"/>
                    <a:pt x="283" y="94"/>
                    <a:pt x="284" y="94"/>
                  </a:cubicBezTo>
                  <a:cubicBezTo>
                    <a:pt x="285" y="93"/>
                    <a:pt x="286" y="92"/>
                    <a:pt x="285" y="92"/>
                  </a:cubicBezTo>
                  <a:cubicBezTo>
                    <a:pt x="284" y="91"/>
                    <a:pt x="284" y="91"/>
                    <a:pt x="283" y="91"/>
                  </a:cubicBezTo>
                  <a:cubicBezTo>
                    <a:pt x="281" y="91"/>
                    <a:pt x="279" y="89"/>
                    <a:pt x="279" y="89"/>
                  </a:cubicBezTo>
                  <a:cubicBezTo>
                    <a:pt x="279" y="89"/>
                    <a:pt x="277" y="88"/>
                    <a:pt x="279" y="88"/>
                  </a:cubicBezTo>
                  <a:cubicBezTo>
                    <a:pt x="281" y="88"/>
                    <a:pt x="283" y="89"/>
                    <a:pt x="283" y="89"/>
                  </a:cubicBezTo>
                  <a:cubicBezTo>
                    <a:pt x="283" y="88"/>
                    <a:pt x="284" y="88"/>
                    <a:pt x="282" y="87"/>
                  </a:cubicBezTo>
                  <a:cubicBezTo>
                    <a:pt x="279" y="86"/>
                    <a:pt x="278" y="85"/>
                    <a:pt x="278" y="86"/>
                  </a:cubicBezTo>
                  <a:cubicBezTo>
                    <a:pt x="277" y="86"/>
                    <a:pt x="273" y="89"/>
                    <a:pt x="273" y="89"/>
                  </a:cubicBezTo>
                  <a:cubicBezTo>
                    <a:pt x="273" y="88"/>
                    <a:pt x="274" y="87"/>
                    <a:pt x="273" y="87"/>
                  </a:cubicBezTo>
                  <a:cubicBezTo>
                    <a:pt x="273" y="87"/>
                    <a:pt x="271" y="86"/>
                    <a:pt x="270" y="87"/>
                  </a:cubicBezTo>
                  <a:cubicBezTo>
                    <a:pt x="269" y="88"/>
                    <a:pt x="269" y="89"/>
                    <a:pt x="269" y="88"/>
                  </a:cubicBezTo>
                  <a:cubicBezTo>
                    <a:pt x="269" y="88"/>
                    <a:pt x="269" y="88"/>
                    <a:pt x="268" y="88"/>
                  </a:cubicBezTo>
                  <a:cubicBezTo>
                    <a:pt x="268" y="87"/>
                    <a:pt x="268" y="85"/>
                    <a:pt x="268" y="86"/>
                  </a:cubicBezTo>
                  <a:cubicBezTo>
                    <a:pt x="268" y="87"/>
                    <a:pt x="267" y="88"/>
                    <a:pt x="267" y="88"/>
                  </a:cubicBezTo>
                  <a:cubicBezTo>
                    <a:pt x="266" y="87"/>
                    <a:pt x="265" y="88"/>
                    <a:pt x="264" y="88"/>
                  </a:cubicBezTo>
                  <a:cubicBezTo>
                    <a:pt x="263" y="88"/>
                    <a:pt x="263" y="88"/>
                    <a:pt x="263" y="88"/>
                  </a:cubicBezTo>
                  <a:cubicBezTo>
                    <a:pt x="263" y="88"/>
                    <a:pt x="264" y="87"/>
                    <a:pt x="264" y="87"/>
                  </a:cubicBezTo>
                  <a:cubicBezTo>
                    <a:pt x="265" y="86"/>
                    <a:pt x="265" y="86"/>
                    <a:pt x="264" y="85"/>
                  </a:cubicBezTo>
                  <a:cubicBezTo>
                    <a:pt x="262" y="84"/>
                    <a:pt x="258" y="84"/>
                    <a:pt x="260" y="84"/>
                  </a:cubicBezTo>
                  <a:cubicBezTo>
                    <a:pt x="262" y="83"/>
                    <a:pt x="264" y="85"/>
                    <a:pt x="266" y="84"/>
                  </a:cubicBezTo>
                  <a:cubicBezTo>
                    <a:pt x="269" y="83"/>
                    <a:pt x="270" y="82"/>
                    <a:pt x="271" y="81"/>
                  </a:cubicBezTo>
                  <a:cubicBezTo>
                    <a:pt x="271" y="81"/>
                    <a:pt x="272" y="80"/>
                    <a:pt x="270" y="79"/>
                  </a:cubicBezTo>
                  <a:cubicBezTo>
                    <a:pt x="268" y="78"/>
                    <a:pt x="265" y="77"/>
                    <a:pt x="263" y="77"/>
                  </a:cubicBezTo>
                  <a:cubicBezTo>
                    <a:pt x="262" y="76"/>
                    <a:pt x="261" y="75"/>
                    <a:pt x="260" y="76"/>
                  </a:cubicBezTo>
                  <a:cubicBezTo>
                    <a:pt x="259" y="77"/>
                    <a:pt x="258" y="78"/>
                    <a:pt x="258" y="79"/>
                  </a:cubicBezTo>
                  <a:cubicBezTo>
                    <a:pt x="257" y="80"/>
                    <a:pt x="256" y="81"/>
                    <a:pt x="256" y="81"/>
                  </a:cubicBezTo>
                  <a:cubicBezTo>
                    <a:pt x="256" y="80"/>
                    <a:pt x="257" y="78"/>
                    <a:pt x="256" y="78"/>
                  </a:cubicBezTo>
                  <a:cubicBezTo>
                    <a:pt x="254" y="78"/>
                    <a:pt x="253" y="78"/>
                    <a:pt x="255" y="78"/>
                  </a:cubicBezTo>
                  <a:cubicBezTo>
                    <a:pt x="256" y="78"/>
                    <a:pt x="257" y="78"/>
                    <a:pt x="256" y="77"/>
                  </a:cubicBezTo>
                  <a:cubicBezTo>
                    <a:pt x="254" y="77"/>
                    <a:pt x="252" y="77"/>
                    <a:pt x="254" y="76"/>
                  </a:cubicBezTo>
                  <a:cubicBezTo>
                    <a:pt x="257" y="76"/>
                    <a:pt x="259" y="76"/>
                    <a:pt x="257" y="75"/>
                  </a:cubicBezTo>
                  <a:cubicBezTo>
                    <a:pt x="255" y="74"/>
                    <a:pt x="252" y="73"/>
                    <a:pt x="251" y="74"/>
                  </a:cubicBezTo>
                  <a:cubicBezTo>
                    <a:pt x="251" y="75"/>
                    <a:pt x="253" y="76"/>
                    <a:pt x="252" y="77"/>
                  </a:cubicBezTo>
                  <a:cubicBezTo>
                    <a:pt x="251" y="77"/>
                    <a:pt x="249" y="79"/>
                    <a:pt x="249" y="79"/>
                  </a:cubicBezTo>
                  <a:cubicBezTo>
                    <a:pt x="248" y="80"/>
                    <a:pt x="247" y="81"/>
                    <a:pt x="247" y="80"/>
                  </a:cubicBezTo>
                  <a:cubicBezTo>
                    <a:pt x="247" y="79"/>
                    <a:pt x="246" y="77"/>
                    <a:pt x="247" y="77"/>
                  </a:cubicBezTo>
                  <a:cubicBezTo>
                    <a:pt x="247" y="76"/>
                    <a:pt x="247" y="75"/>
                    <a:pt x="246" y="75"/>
                  </a:cubicBezTo>
                  <a:cubicBezTo>
                    <a:pt x="246" y="76"/>
                    <a:pt x="241" y="83"/>
                    <a:pt x="240" y="83"/>
                  </a:cubicBezTo>
                  <a:cubicBezTo>
                    <a:pt x="238" y="83"/>
                    <a:pt x="238" y="83"/>
                    <a:pt x="238" y="81"/>
                  </a:cubicBezTo>
                  <a:cubicBezTo>
                    <a:pt x="239" y="80"/>
                    <a:pt x="242" y="77"/>
                    <a:pt x="242" y="76"/>
                  </a:cubicBezTo>
                  <a:cubicBezTo>
                    <a:pt x="243" y="75"/>
                    <a:pt x="243" y="75"/>
                    <a:pt x="243" y="74"/>
                  </a:cubicBezTo>
                  <a:cubicBezTo>
                    <a:pt x="243" y="74"/>
                    <a:pt x="242" y="73"/>
                    <a:pt x="241" y="73"/>
                  </a:cubicBezTo>
                  <a:cubicBezTo>
                    <a:pt x="240" y="74"/>
                    <a:pt x="239" y="74"/>
                    <a:pt x="240" y="74"/>
                  </a:cubicBezTo>
                  <a:cubicBezTo>
                    <a:pt x="241" y="74"/>
                    <a:pt x="242" y="75"/>
                    <a:pt x="240" y="75"/>
                  </a:cubicBezTo>
                  <a:cubicBezTo>
                    <a:pt x="239" y="75"/>
                    <a:pt x="237" y="76"/>
                    <a:pt x="237" y="75"/>
                  </a:cubicBezTo>
                  <a:cubicBezTo>
                    <a:pt x="237" y="74"/>
                    <a:pt x="237" y="73"/>
                    <a:pt x="236" y="74"/>
                  </a:cubicBezTo>
                  <a:cubicBezTo>
                    <a:pt x="236" y="74"/>
                    <a:pt x="235" y="75"/>
                    <a:pt x="235" y="76"/>
                  </a:cubicBezTo>
                  <a:cubicBezTo>
                    <a:pt x="234" y="76"/>
                    <a:pt x="235" y="78"/>
                    <a:pt x="235" y="78"/>
                  </a:cubicBezTo>
                  <a:cubicBezTo>
                    <a:pt x="236" y="79"/>
                    <a:pt x="235" y="79"/>
                    <a:pt x="235" y="79"/>
                  </a:cubicBezTo>
                  <a:cubicBezTo>
                    <a:pt x="234" y="78"/>
                    <a:pt x="234" y="78"/>
                    <a:pt x="234" y="79"/>
                  </a:cubicBezTo>
                  <a:cubicBezTo>
                    <a:pt x="234" y="79"/>
                    <a:pt x="234" y="81"/>
                    <a:pt x="233" y="80"/>
                  </a:cubicBezTo>
                  <a:cubicBezTo>
                    <a:pt x="233" y="79"/>
                    <a:pt x="233" y="79"/>
                    <a:pt x="232" y="79"/>
                  </a:cubicBezTo>
                  <a:cubicBezTo>
                    <a:pt x="231" y="80"/>
                    <a:pt x="230" y="80"/>
                    <a:pt x="230" y="79"/>
                  </a:cubicBezTo>
                  <a:cubicBezTo>
                    <a:pt x="231" y="78"/>
                    <a:pt x="233" y="77"/>
                    <a:pt x="232" y="77"/>
                  </a:cubicBezTo>
                  <a:cubicBezTo>
                    <a:pt x="230" y="77"/>
                    <a:pt x="230" y="79"/>
                    <a:pt x="229" y="79"/>
                  </a:cubicBezTo>
                  <a:cubicBezTo>
                    <a:pt x="227" y="79"/>
                    <a:pt x="226" y="79"/>
                    <a:pt x="227" y="80"/>
                  </a:cubicBezTo>
                  <a:cubicBezTo>
                    <a:pt x="227" y="81"/>
                    <a:pt x="228" y="82"/>
                    <a:pt x="229" y="82"/>
                  </a:cubicBezTo>
                  <a:cubicBezTo>
                    <a:pt x="230" y="82"/>
                    <a:pt x="230" y="82"/>
                    <a:pt x="230" y="83"/>
                  </a:cubicBezTo>
                  <a:cubicBezTo>
                    <a:pt x="229" y="83"/>
                    <a:pt x="229" y="85"/>
                    <a:pt x="228" y="85"/>
                  </a:cubicBezTo>
                  <a:cubicBezTo>
                    <a:pt x="227" y="84"/>
                    <a:pt x="227" y="83"/>
                    <a:pt x="226" y="83"/>
                  </a:cubicBezTo>
                  <a:cubicBezTo>
                    <a:pt x="226" y="83"/>
                    <a:pt x="225" y="83"/>
                    <a:pt x="225" y="82"/>
                  </a:cubicBezTo>
                  <a:cubicBezTo>
                    <a:pt x="225" y="81"/>
                    <a:pt x="225" y="81"/>
                    <a:pt x="224" y="82"/>
                  </a:cubicBezTo>
                  <a:cubicBezTo>
                    <a:pt x="224" y="83"/>
                    <a:pt x="224" y="83"/>
                    <a:pt x="223" y="83"/>
                  </a:cubicBezTo>
                  <a:cubicBezTo>
                    <a:pt x="222" y="82"/>
                    <a:pt x="223" y="82"/>
                    <a:pt x="222" y="82"/>
                  </a:cubicBezTo>
                  <a:cubicBezTo>
                    <a:pt x="221" y="81"/>
                    <a:pt x="219" y="82"/>
                    <a:pt x="218" y="82"/>
                  </a:cubicBezTo>
                  <a:cubicBezTo>
                    <a:pt x="216" y="82"/>
                    <a:pt x="216" y="82"/>
                    <a:pt x="219" y="83"/>
                  </a:cubicBezTo>
                  <a:cubicBezTo>
                    <a:pt x="221" y="83"/>
                    <a:pt x="223" y="85"/>
                    <a:pt x="222" y="84"/>
                  </a:cubicBezTo>
                  <a:cubicBezTo>
                    <a:pt x="221" y="84"/>
                    <a:pt x="221" y="84"/>
                    <a:pt x="221" y="85"/>
                  </a:cubicBezTo>
                  <a:cubicBezTo>
                    <a:pt x="221" y="86"/>
                    <a:pt x="222" y="88"/>
                    <a:pt x="221" y="87"/>
                  </a:cubicBezTo>
                  <a:cubicBezTo>
                    <a:pt x="220" y="87"/>
                    <a:pt x="218" y="86"/>
                    <a:pt x="218" y="86"/>
                  </a:cubicBezTo>
                  <a:cubicBezTo>
                    <a:pt x="218" y="85"/>
                    <a:pt x="217" y="86"/>
                    <a:pt x="217" y="86"/>
                  </a:cubicBezTo>
                  <a:cubicBezTo>
                    <a:pt x="217" y="87"/>
                    <a:pt x="216" y="87"/>
                    <a:pt x="216" y="86"/>
                  </a:cubicBezTo>
                  <a:cubicBezTo>
                    <a:pt x="215" y="86"/>
                    <a:pt x="216" y="85"/>
                    <a:pt x="215" y="86"/>
                  </a:cubicBezTo>
                  <a:cubicBezTo>
                    <a:pt x="215" y="86"/>
                    <a:pt x="213" y="87"/>
                    <a:pt x="214" y="88"/>
                  </a:cubicBezTo>
                  <a:cubicBezTo>
                    <a:pt x="214" y="89"/>
                    <a:pt x="215" y="90"/>
                    <a:pt x="214" y="90"/>
                  </a:cubicBezTo>
                  <a:cubicBezTo>
                    <a:pt x="213" y="90"/>
                    <a:pt x="212" y="90"/>
                    <a:pt x="212" y="89"/>
                  </a:cubicBezTo>
                  <a:cubicBezTo>
                    <a:pt x="212" y="88"/>
                    <a:pt x="213" y="86"/>
                    <a:pt x="212" y="86"/>
                  </a:cubicBezTo>
                  <a:cubicBezTo>
                    <a:pt x="211" y="86"/>
                    <a:pt x="212" y="87"/>
                    <a:pt x="210" y="87"/>
                  </a:cubicBezTo>
                  <a:cubicBezTo>
                    <a:pt x="209" y="88"/>
                    <a:pt x="209" y="88"/>
                    <a:pt x="210" y="89"/>
                  </a:cubicBezTo>
                  <a:cubicBezTo>
                    <a:pt x="210" y="89"/>
                    <a:pt x="210" y="88"/>
                    <a:pt x="209" y="89"/>
                  </a:cubicBezTo>
                  <a:cubicBezTo>
                    <a:pt x="208" y="90"/>
                    <a:pt x="207" y="92"/>
                    <a:pt x="208" y="90"/>
                  </a:cubicBezTo>
                  <a:cubicBezTo>
                    <a:pt x="208" y="89"/>
                    <a:pt x="209" y="89"/>
                    <a:pt x="208" y="88"/>
                  </a:cubicBezTo>
                  <a:cubicBezTo>
                    <a:pt x="207" y="87"/>
                    <a:pt x="204" y="87"/>
                    <a:pt x="206" y="86"/>
                  </a:cubicBezTo>
                  <a:cubicBezTo>
                    <a:pt x="207" y="86"/>
                    <a:pt x="209" y="86"/>
                    <a:pt x="207" y="85"/>
                  </a:cubicBezTo>
                  <a:cubicBezTo>
                    <a:pt x="205" y="85"/>
                    <a:pt x="205" y="85"/>
                    <a:pt x="204" y="85"/>
                  </a:cubicBezTo>
                  <a:cubicBezTo>
                    <a:pt x="203" y="84"/>
                    <a:pt x="203" y="84"/>
                    <a:pt x="204" y="85"/>
                  </a:cubicBezTo>
                  <a:cubicBezTo>
                    <a:pt x="204" y="86"/>
                    <a:pt x="205" y="88"/>
                    <a:pt x="204" y="88"/>
                  </a:cubicBezTo>
                  <a:cubicBezTo>
                    <a:pt x="204" y="88"/>
                    <a:pt x="203" y="88"/>
                    <a:pt x="202" y="88"/>
                  </a:cubicBezTo>
                  <a:cubicBezTo>
                    <a:pt x="202" y="88"/>
                    <a:pt x="200" y="89"/>
                    <a:pt x="202" y="89"/>
                  </a:cubicBezTo>
                  <a:cubicBezTo>
                    <a:pt x="203" y="89"/>
                    <a:pt x="204" y="88"/>
                    <a:pt x="203" y="89"/>
                  </a:cubicBezTo>
                  <a:cubicBezTo>
                    <a:pt x="202" y="89"/>
                    <a:pt x="201" y="89"/>
                    <a:pt x="203" y="89"/>
                  </a:cubicBezTo>
                  <a:cubicBezTo>
                    <a:pt x="204" y="90"/>
                    <a:pt x="205" y="90"/>
                    <a:pt x="205" y="90"/>
                  </a:cubicBezTo>
                  <a:cubicBezTo>
                    <a:pt x="205" y="89"/>
                    <a:pt x="205" y="89"/>
                    <a:pt x="205" y="89"/>
                  </a:cubicBezTo>
                  <a:cubicBezTo>
                    <a:pt x="205" y="90"/>
                    <a:pt x="205" y="92"/>
                    <a:pt x="205" y="91"/>
                  </a:cubicBezTo>
                  <a:cubicBezTo>
                    <a:pt x="204" y="91"/>
                    <a:pt x="203" y="90"/>
                    <a:pt x="202" y="90"/>
                  </a:cubicBezTo>
                  <a:cubicBezTo>
                    <a:pt x="202" y="90"/>
                    <a:pt x="202" y="88"/>
                    <a:pt x="201" y="89"/>
                  </a:cubicBezTo>
                  <a:cubicBezTo>
                    <a:pt x="200" y="89"/>
                    <a:pt x="198" y="90"/>
                    <a:pt x="198" y="90"/>
                  </a:cubicBezTo>
                  <a:cubicBezTo>
                    <a:pt x="198" y="89"/>
                    <a:pt x="198" y="89"/>
                    <a:pt x="196" y="90"/>
                  </a:cubicBezTo>
                  <a:cubicBezTo>
                    <a:pt x="195" y="90"/>
                    <a:pt x="194" y="91"/>
                    <a:pt x="194" y="92"/>
                  </a:cubicBezTo>
                  <a:cubicBezTo>
                    <a:pt x="194" y="93"/>
                    <a:pt x="195" y="93"/>
                    <a:pt x="194" y="93"/>
                  </a:cubicBezTo>
                  <a:cubicBezTo>
                    <a:pt x="194" y="94"/>
                    <a:pt x="193" y="95"/>
                    <a:pt x="195" y="94"/>
                  </a:cubicBezTo>
                  <a:cubicBezTo>
                    <a:pt x="196" y="94"/>
                    <a:pt x="196" y="93"/>
                    <a:pt x="197" y="93"/>
                  </a:cubicBezTo>
                  <a:cubicBezTo>
                    <a:pt x="197" y="93"/>
                    <a:pt x="197" y="94"/>
                    <a:pt x="198" y="93"/>
                  </a:cubicBezTo>
                  <a:cubicBezTo>
                    <a:pt x="199" y="93"/>
                    <a:pt x="200" y="93"/>
                    <a:pt x="199" y="94"/>
                  </a:cubicBezTo>
                  <a:cubicBezTo>
                    <a:pt x="198" y="95"/>
                    <a:pt x="197" y="95"/>
                    <a:pt x="197" y="96"/>
                  </a:cubicBezTo>
                  <a:cubicBezTo>
                    <a:pt x="197" y="97"/>
                    <a:pt x="197" y="99"/>
                    <a:pt x="197" y="98"/>
                  </a:cubicBezTo>
                  <a:cubicBezTo>
                    <a:pt x="196" y="98"/>
                    <a:pt x="195" y="96"/>
                    <a:pt x="194" y="97"/>
                  </a:cubicBezTo>
                  <a:cubicBezTo>
                    <a:pt x="194" y="97"/>
                    <a:pt x="193" y="99"/>
                    <a:pt x="193" y="98"/>
                  </a:cubicBezTo>
                  <a:cubicBezTo>
                    <a:pt x="193" y="97"/>
                    <a:pt x="193" y="96"/>
                    <a:pt x="192" y="97"/>
                  </a:cubicBezTo>
                  <a:cubicBezTo>
                    <a:pt x="191" y="97"/>
                    <a:pt x="191" y="99"/>
                    <a:pt x="191" y="97"/>
                  </a:cubicBezTo>
                  <a:cubicBezTo>
                    <a:pt x="191" y="96"/>
                    <a:pt x="192" y="94"/>
                    <a:pt x="191" y="95"/>
                  </a:cubicBezTo>
                  <a:cubicBezTo>
                    <a:pt x="190" y="96"/>
                    <a:pt x="189" y="99"/>
                    <a:pt x="189" y="98"/>
                  </a:cubicBezTo>
                  <a:cubicBezTo>
                    <a:pt x="188" y="97"/>
                    <a:pt x="188" y="95"/>
                    <a:pt x="188" y="94"/>
                  </a:cubicBezTo>
                  <a:cubicBezTo>
                    <a:pt x="189" y="94"/>
                    <a:pt x="190" y="91"/>
                    <a:pt x="189" y="92"/>
                  </a:cubicBezTo>
                  <a:cubicBezTo>
                    <a:pt x="188" y="93"/>
                    <a:pt x="185" y="94"/>
                    <a:pt x="186" y="94"/>
                  </a:cubicBezTo>
                  <a:cubicBezTo>
                    <a:pt x="187" y="95"/>
                    <a:pt x="188" y="96"/>
                    <a:pt x="187" y="96"/>
                  </a:cubicBezTo>
                  <a:cubicBezTo>
                    <a:pt x="185" y="95"/>
                    <a:pt x="185" y="95"/>
                    <a:pt x="185" y="96"/>
                  </a:cubicBezTo>
                  <a:cubicBezTo>
                    <a:pt x="185" y="97"/>
                    <a:pt x="184" y="98"/>
                    <a:pt x="184" y="97"/>
                  </a:cubicBezTo>
                  <a:cubicBezTo>
                    <a:pt x="184" y="96"/>
                    <a:pt x="184" y="96"/>
                    <a:pt x="183" y="96"/>
                  </a:cubicBezTo>
                  <a:cubicBezTo>
                    <a:pt x="182" y="97"/>
                    <a:pt x="181" y="98"/>
                    <a:pt x="182" y="98"/>
                  </a:cubicBezTo>
                  <a:cubicBezTo>
                    <a:pt x="184" y="98"/>
                    <a:pt x="185" y="98"/>
                    <a:pt x="184" y="98"/>
                  </a:cubicBezTo>
                  <a:cubicBezTo>
                    <a:pt x="184" y="98"/>
                    <a:pt x="183" y="99"/>
                    <a:pt x="184" y="99"/>
                  </a:cubicBezTo>
                  <a:cubicBezTo>
                    <a:pt x="185" y="99"/>
                    <a:pt x="185" y="98"/>
                    <a:pt x="185" y="99"/>
                  </a:cubicBezTo>
                  <a:cubicBezTo>
                    <a:pt x="185" y="99"/>
                    <a:pt x="185" y="100"/>
                    <a:pt x="184" y="100"/>
                  </a:cubicBezTo>
                  <a:cubicBezTo>
                    <a:pt x="183" y="100"/>
                    <a:pt x="183" y="98"/>
                    <a:pt x="182" y="99"/>
                  </a:cubicBezTo>
                  <a:cubicBezTo>
                    <a:pt x="181" y="100"/>
                    <a:pt x="181" y="102"/>
                    <a:pt x="179" y="102"/>
                  </a:cubicBezTo>
                  <a:cubicBezTo>
                    <a:pt x="178" y="102"/>
                    <a:pt x="175" y="103"/>
                    <a:pt x="176" y="103"/>
                  </a:cubicBezTo>
                  <a:cubicBezTo>
                    <a:pt x="178" y="103"/>
                    <a:pt x="179" y="104"/>
                    <a:pt x="180" y="103"/>
                  </a:cubicBezTo>
                  <a:cubicBezTo>
                    <a:pt x="182" y="102"/>
                    <a:pt x="183" y="101"/>
                    <a:pt x="184" y="101"/>
                  </a:cubicBezTo>
                  <a:cubicBezTo>
                    <a:pt x="185" y="101"/>
                    <a:pt x="185" y="101"/>
                    <a:pt x="186" y="101"/>
                  </a:cubicBezTo>
                  <a:cubicBezTo>
                    <a:pt x="187" y="100"/>
                    <a:pt x="187" y="101"/>
                    <a:pt x="188" y="100"/>
                  </a:cubicBezTo>
                  <a:cubicBezTo>
                    <a:pt x="190" y="100"/>
                    <a:pt x="189" y="100"/>
                    <a:pt x="188" y="99"/>
                  </a:cubicBezTo>
                  <a:cubicBezTo>
                    <a:pt x="187" y="98"/>
                    <a:pt x="189" y="99"/>
                    <a:pt x="189" y="99"/>
                  </a:cubicBezTo>
                  <a:cubicBezTo>
                    <a:pt x="189" y="99"/>
                    <a:pt x="189" y="100"/>
                    <a:pt x="190" y="100"/>
                  </a:cubicBezTo>
                  <a:cubicBezTo>
                    <a:pt x="191" y="100"/>
                    <a:pt x="192" y="98"/>
                    <a:pt x="192" y="99"/>
                  </a:cubicBezTo>
                  <a:cubicBezTo>
                    <a:pt x="191" y="100"/>
                    <a:pt x="190" y="100"/>
                    <a:pt x="191" y="101"/>
                  </a:cubicBezTo>
                  <a:cubicBezTo>
                    <a:pt x="191" y="101"/>
                    <a:pt x="190" y="101"/>
                    <a:pt x="190" y="101"/>
                  </a:cubicBezTo>
                  <a:cubicBezTo>
                    <a:pt x="190" y="101"/>
                    <a:pt x="190" y="101"/>
                    <a:pt x="190" y="101"/>
                  </a:cubicBezTo>
                  <a:cubicBezTo>
                    <a:pt x="192" y="101"/>
                    <a:pt x="193" y="101"/>
                    <a:pt x="192" y="101"/>
                  </a:cubicBezTo>
                  <a:cubicBezTo>
                    <a:pt x="192" y="102"/>
                    <a:pt x="189" y="103"/>
                    <a:pt x="191" y="103"/>
                  </a:cubicBezTo>
                  <a:cubicBezTo>
                    <a:pt x="192" y="103"/>
                    <a:pt x="192" y="103"/>
                    <a:pt x="193" y="102"/>
                  </a:cubicBezTo>
                  <a:cubicBezTo>
                    <a:pt x="194" y="101"/>
                    <a:pt x="196" y="102"/>
                    <a:pt x="194" y="102"/>
                  </a:cubicBezTo>
                  <a:cubicBezTo>
                    <a:pt x="193" y="102"/>
                    <a:pt x="192" y="103"/>
                    <a:pt x="191" y="104"/>
                  </a:cubicBezTo>
                  <a:cubicBezTo>
                    <a:pt x="190" y="104"/>
                    <a:pt x="191" y="104"/>
                    <a:pt x="190" y="105"/>
                  </a:cubicBezTo>
                  <a:cubicBezTo>
                    <a:pt x="190" y="105"/>
                    <a:pt x="189" y="106"/>
                    <a:pt x="188" y="105"/>
                  </a:cubicBezTo>
                  <a:cubicBezTo>
                    <a:pt x="188" y="104"/>
                    <a:pt x="188" y="102"/>
                    <a:pt x="188" y="103"/>
                  </a:cubicBezTo>
                  <a:cubicBezTo>
                    <a:pt x="187" y="104"/>
                    <a:pt x="188" y="106"/>
                    <a:pt x="187" y="105"/>
                  </a:cubicBezTo>
                  <a:cubicBezTo>
                    <a:pt x="186" y="104"/>
                    <a:pt x="186" y="103"/>
                    <a:pt x="185" y="104"/>
                  </a:cubicBezTo>
                  <a:cubicBezTo>
                    <a:pt x="184" y="105"/>
                    <a:pt x="184" y="105"/>
                    <a:pt x="183" y="106"/>
                  </a:cubicBezTo>
                  <a:cubicBezTo>
                    <a:pt x="182" y="107"/>
                    <a:pt x="181" y="108"/>
                    <a:pt x="182" y="108"/>
                  </a:cubicBezTo>
                  <a:cubicBezTo>
                    <a:pt x="183" y="108"/>
                    <a:pt x="185" y="106"/>
                    <a:pt x="185" y="106"/>
                  </a:cubicBezTo>
                  <a:cubicBezTo>
                    <a:pt x="185" y="107"/>
                    <a:pt x="185" y="107"/>
                    <a:pt x="185" y="107"/>
                  </a:cubicBezTo>
                  <a:cubicBezTo>
                    <a:pt x="186" y="107"/>
                    <a:pt x="188" y="108"/>
                    <a:pt x="186" y="108"/>
                  </a:cubicBezTo>
                  <a:cubicBezTo>
                    <a:pt x="185" y="108"/>
                    <a:pt x="185" y="107"/>
                    <a:pt x="184" y="108"/>
                  </a:cubicBezTo>
                  <a:cubicBezTo>
                    <a:pt x="183" y="109"/>
                    <a:pt x="184" y="109"/>
                    <a:pt x="185" y="109"/>
                  </a:cubicBezTo>
                  <a:cubicBezTo>
                    <a:pt x="186" y="109"/>
                    <a:pt x="187" y="109"/>
                    <a:pt x="187" y="110"/>
                  </a:cubicBezTo>
                  <a:cubicBezTo>
                    <a:pt x="186" y="111"/>
                    <a:pt x="187" y="111"/>
                    <a:pt x="186" y="110"/>
                  </a:cubicBezTo>
                  <a:cubicBezTo>
                    <a:pt x="184" y="109"/>
                    <a:pt x="185" y="109"/>
                    <a:pt x="184" y="109"/>
                  </a:cubicBezTo>
                  <a:cubicBezTo>
                    <a:pt x="183" y="109"/>
                    <a:pt x="183" y="110"/>
                    <a:pt x="182" y="111"/>
                  </a:cubicBezTo>
                  <a:cubicBezTo>
                    <a:pt x="181" y="111"/>
                    <a:pt x="179" y="112"/>
                    <a:pt x="180" y="112"/>
                  </a:cubicBezTo>
                  <a:cubicBezTo>
                    <a:pt x="182" y="112"/>
                    <a:pt x="184" y="111"/>
                    <a:pt x="185" y="112"/>
                  </a:cubicBezTo>
                  <a:cubicBezTo>
                    <a:pt x="186" y="112"/>
                    <a:pt x="186" y="113"/>
                    <a:pt x="184" y="112"/>
                  </a:cubicBezTo>
                  <a:cubicBezTo>
                    <a:pt x="183" y="112"/>
                    <a:pt x="183" y="112"/>
                    <a:pt x="182" y="112"/>
                  </a:cubicBezTo>
                  <a:cubicBezTo>
                    <a:pt x="181" y="112"/>
                    <a:pt x="181" y="113"/>
                    <a:pt x="182" y="113"/>
                  </a:cubicBezTo>
                  <a:cubicBezTo>
                    <a:pt x="183" y="113"/>
                    <a:pt x="182" y="114"/>
                    <a:pt x="181" y="113"/>
                  </a:cubicBezTo>
                  <a:cubicBezTo>
                    <a:pt x="180" y="112"/>
                    <a:pt x="180" y="112"/>
                    <a:pt x="178" y="113"/>
                  </a:cubicBezTo>
                  <a:cubicBezTo>
                    <a:pt x="177" y="114"/>
                    <a:pt x="178" y="113"/>
                    <a:pt x="179" y="113"/>
                  </a:cubicBezTo>
                  <a:cubicBezTo>
                    <a:pt x="180" y="113"/>
                    <a:pt x="181" y="114"/>
                    <a:pt x="179" y="114"/>
                  </a:cubicBezTo>
                  <a:cubicBezTo>
                    <a:pt x="177" y="114"/>
                    <a:pt x="177" y="115"/>
                    <a:pt x="177" y="116"/>
                  </a:cubicBezTo>
                  <a:cubicBezTo>
                    <a:pt x="176" y="116"/>
                    <a:pt x="177" y="116"/>
                    <a:pt x="177" y="117"/>
                  </a:cubicBezTo>
                  <a:cubicBezTo>
                    <a:pt x="177" y="117"/>
                    <a:pt x="177" y="117"/>
                    <a:pt x="176" y="117"/>
                  </a:cubicBezTo>
                  <a:cubicBezTo>
                    <a:pt x="175" y="117"/>
                    <a:pt x="175" y="118"/>
                    <a:pt x="174" y="118"/>
                  </a:cubicBezTo>
                  <a:cubicBezTo>
                    <a:pt x="173" y="119"/>
                    <a:pt x="173" y="120"/>
                    <a:pt x="174" y="120"/>
                  </a:cubicBezTo>
                  <a:cubicBezTo>
                    <a:pt x="174" y="120"/>
                    <a:pt x="174" y="120"/>
                    <a:pt x="173" y="120"/>
                  </a:cubicBezTo>
                  <a:cubicBezTo>
                    <a:pt x="173" y="120"/>
                    <a:pt x="172" y="121"/>
                    <a:pt x="173" y="121"/>
                  </a:cubicBezTo>
                  <a:cubicBezTo>
                    <a:pt x="174" y="121"/>
                    <a:pt x="175" y="120"/>
                    <a:pt x="174" y="121"/>
                  </a:cubicBezTo>
                  <a:cubicBezTo>
                    <a:pt x="174" y="122"/>
                    <a:pt x="173" y="122"/>
                    <a:pt x="175" y="122"/>
                  </a:cubicBezTo>
                  <a:cubicBezTo>
                    <a:pt x="176" y="122"/>
                    <a:pt x="177" y="122"/>
                    <a:pt x="178" y="122"/>
                  </a:cubicBezTo>
                  <a:cubicBezTo>
                    <a:pt x="178" y="122"/>
                    <a:pt x="177" y="122"/>
                    <a:pt x="177" y="122"/>
                  </a:cubicBezTo>
                  <a:cubicBezTo>
                    <a:pt x="176" y="123"/>
                    <a:pt x="176" y="123"/>
                    <a:pt x="175" y="123"/>
                  </a:cubicBezTo>
                  <a:cubicBezTo>
                    <a:pt x="174" y="123"/>
                    <a:pt x="174" y="123"/>
                    <a:pt x="173" y="123"/>
                  </a:cubicBezTo>
                  <a:cubicBezTo>
                    <a:pt x="172" y="123"/>
                    <a:pt x="172" y="123"/>
                    <a:pt x="171" y="123"/>
                  </a:cubicBezTo>
                  <a:cubicBezTo>
                    <a:pt x="169" y="123"/>
                    <a:pt x="168" y="123"/>
                    <a:pt x="169" y="124"/>
                  </a:cubicBezTo>
                  <a:cubicBezTo>
                    <a:pt x="170" y="124"/>
                    <a:pt x="171" y="125"/>
                    <a:pt x="170" y="125"/>
                  </a:cubicBezTo>
                  <a:cubicBezTo>
                    <a:pt x="169" y="125"/>
                    <a:pt x="168" y="125"/>
                    <a:pt x="169" y="125"/>
                  </a:cubicBezTo>
                  <a:cubicBezTo>
                    <a:pt x="171" y="125"/>
                    <a:pt x="172" y="124"/>
                    <a:pt x="172" y="125"/>
                  </a:cubicBezTo>
                  <a:cubicBezTo>
                    <a:pt x="172" y="126"/>
                    <a:pt x="172" y="126"/>
                    <a:pt x="171" y="126"/>
                  </a:cubicBezTo>
                  <a:cubicBezTo>
                    <a:pt x="170" y="126"/>
                    <a:pt x="170" y="127"/>
                    <a:pt x="169" y="127"/>
                  </a:cubicBezTo>
                  <a:cubicBezTo>
                    <a:pt x="168" y="128"/>
                    <a:pt x="170" y="127"/>
                    <a:pt x="170" y="128"/>
                  </a:cubicBezTo>
                  <a:cubicBezTo>
                    <a:pt x="170" y="129"/>
                    <a:pt x="169" y="128"/>
                    <a:pt x="168" y="129"/>
                  </a:cubicBezTo>
                  <a:cubicBezTo>
                    <a:pt x="167" y="129"/>
                    <a:pt x="169" y="129"/>
                    <a:pt x="170" y="129"/>
                  </a:cubicBezTo>
                  <a:cubicBezTo>
                    <a:pt x="170" y="129"/>
                    <a:pt x="170" y="130"/>
                    <a:pt x="169" y="130"/>
                  </a:cubicBezTo>
                  <a:cubicBezTo>
                    <a:pt x="168" y="130"/>
                    <a:pt x="168" y="130"/>
                    <a:pt x="168" y="131"/>
                  </a:cubicBezTo>
                  <a:cubicBezTo>
                    <a:pt x="169" y="132"/>
                    <a:pt x="170" y="132"/>
                    <a:pt x="170" y="132"/>
                  </a:cubicBezTo>
                  <a:cubicBezTo>
                    <a:pt x="170" y="132"/>
                    <a:pt x="169" y="132"/>
                    <a:pt x="168" y="132"/>
                  </a:cubicBezTo>
                  <a:cubicBezTo>
                    <a:pt x="166" y="132"/>
                    <a:pt x="166" y="132"/>
                    <a:pt x="165" y="133"/>
                  </a:cubicBezTo>
                  <a:cubicBezTo>
                    <a:pt x="164" y="135"/>
                    <a:pt x="165" y="135"/>
                    <a:pt x="163" y="135"/>
                  </a:cubicBezTo>
                  <a:cubicBezTo>
                    <a:pt x="162" y="134"/>
                    <a:pt x="159" y="134"/>
                    <a:pt x="161" y="135"/>
                  </a:cubicBezTo>
                  <a:cubicBezTo>
                    <a:pt x="162" y="135"/>
                    <a:pt x="163" y="136"/>
                    <a:pt x="164" y="136"/>
                  </a:cubicBezTo>
                  <a:cubicBezTo>
                    <a:pt x="165" y="136"/>
                    <a:pt x="165" y="134"/>
                    <a:pt x="167" y="134"/>
                  </a:cubicBezTo>
                  <a:cubicBezTo>
                    <a:pt x="168" y="134"/>
                    <a:pt x="169" y="134"/>
                    <a:pt x="167" y="134"/>
                  </a:cubicBezTo>
                  <a:cubicBezTo>
                    <a:pt x="166" y="134"/>
                    <a:pt x="166" y="136"/>
                    <a:pt x="165" y="136"/>
                  </a:cubicBezTo>
                  <a:cubicBezTo>
                    <a:pt x="165" y="136"/>
                    <a:pt x="163" y="136"/>
                    <a:pt x="164" y="137"/>
                  </a:cubicBezTo>
                  <a:cubicBezTo>
                    <a:pt x="164" y="138"/>
                    <a:pt x="165" y="138"/>
                    <a:pt x="164" y="139"/>
                  </a:cubicBezTo>
                  <a:cubicBezTo>
                    <a:pt x="163" y="139"/>
                    <a:pt x="163" y="139"/>
                    <a:pt x="162" y="139"/>
                  </a:cubicBezTo>
                  <a:cubicBezTo>
                    <a:pt x="161" y="138"/>
                    <a:pt x="160" y="138"/>
                    <a:pt x="160" y="138"/>
                  </a:cubicBezTo>
                  <a:cubicBezTo>
                    <a:pt x="159" y="139"/>
                    <a:pt x="157" y="141"/>
                    <a:pt x="156" y="142"/>
                  </a:cubicBezTo>
                  <a:cubicBezTo>
                    <a:pt x="156" y="142"/>
                    <a:pt x="155" y="143"/>
                    <a:pt x="156" y="143"/>
                  </a:cubicBezTo>
                  <a:cubicBezTo>
                    <a:pt x="157" y="143"/>
                    <a:pt x="157" y="143"/>
                    <a:pt x="156" y="143"/>
                  </a:cubicBezTo>
                  <a:cubicBezTo>
                    <a:pt x="155" y="144"/>
                    <a:pt x="155" y="144"/>
                    <a:pt x="154" y="144"/>
                  </a:cubicBezTo>
                  <a:cubicBezTo>
                    <a:pt x="154" y="144"/>
                    <a:pt x="152" y="145"/>
                    <a:pt x="153" y="145"/>
                  </a:cubicBezTo>
                  <a:cubicBezTo>
                    <a:pt x="154" y="145"/>
                    <a:pt x="154" y="145"/>
                    <a:pt x="154" y="147"/>
                  </a:cubicBezTo>
                  <a:cubicBezTo>
                    <a:pt x="154" y="148"/>
                    <a:pt x="156" y="147"/>
                    <a:pt x="157" y="146"/>
                  </a:cubicBezTo>
                  <a:cubicBezTo>
                    <a:pt x="159" y="146"/>
                    <a:pt x="162" y="146"/>
                    <a:pt x="161" y="145"/>
                  </a:cubicBezTo>
                  <a:cubicBezTo>
                    <a:pt x="161" y="144"/>
                    <a:pt x="161" y="145"/>
                    <a:pt x="160" y="144"/>
                  </a:cubicBezTo>
                  <a:cubicBezTo>
                    <a:pt x="160" y="143"/>
                    <a:pt x="160" y="143"/>
                    <a:pt x="161" y="144"/>
                  </a:cubicBezTo>
                  <a:cubicBezTo>
                    <a:pt x="162" y="145"/>
                    <a:pt x="164" y="145"/>
                    <a:pt x="163" y="145"/>
                  </a:cubicBezTo>
                  <a:cubicBezTo>
                    <a:pt x="162" y="145"/>
                    <a:pt x="163" y="146"/>
                    <a:pt x="162" y="147"/>
                  </a:cubicBezTo>
                  <a:cubicBezTo>
                    <a:pt x="160" y="147"/>
                    <a:pt x="160" y="148"/>
                    <a:pt x="159" y="148"/>
                  </a:cubicBezTo>
                  <a:cubicBezTo>
                    <a:pt x="159" y="148"/>
                    <a:pt x="158" y="149"/>
                    <a:pt x="158" y="148"/>
                  </a:cubicBezTo>
                  <a:cubicBezTo>
                    <a:pt x="157" y="148"/>
                    <a:pt x="157" y="147"/>
                    <a:pt x="156" y="148"/>
                  </a:cubicBezTo>
                  <a:cubicBezTo>
                    <a:pt x="156" y="148"/>
                    <a:pt x="155" y="149"/>
                    <a:pt x="155" y="149"/>
                  </a:cubicBezTo>
                  <a:cubicBezTo>
                    <a:pt x="154" y="149"/>
                    <a:pt x="154" y="148"/>
                    <a:pt x="153" y="148"/>
                  </a:cubicBezTo>
                  <a:cubicBezTo>
                    <a:pt x="153" y="147"/>
                    <a:pt x="153" y="146"/>
                    <a:pt x="152" y="147"/>
                  </a:cubicBezTo>
                  <a:cubicBezTo>
                    <a:pt x="152" y="148"/>
                    <a:pt x="152" y="149"/>
                    <a:pt x="151" y="149"/>
                  </a:cubicBezTo>
                  <a:cubicBezTo>
                    <a:pt x="150" y="149"/>
                    <a:pt x="149" y="149"/>
                    <a:pt x="149" y="148"/>
                  </a:cubicBezTo>
                  <a:cubicBezTo>
                    <a:pt x="150" y="147"/>
                    <a:pt x="150" y="146"/>
                    <a:pt x="149" y="147"/>
                  </a:cubicBezTo>
                  <a:cubicBezTo>
                    <a:pt x="149" y="148"/>
                    <a:pt x="149" y="148"/>
                    <a:pt x="148" y="149"/>
                  </a:cubicBezTo>
                  <a:cubicBezTo>
                    <a:pt x="148" y="150"/>
                    <a:pt x="149" y="151"/>
                    <a:pt x="147" y="151"/>
                  </a:cubicBezTo>
                  <a:cubicBezTo>
                    <a:pt x="146" y="150"/>
                    <a:pt x="145" y="150"/>
                    <a:pt x="145" y="151"/>
                  </a:cubicBezTo>
                  <a:cubicBezTo>
                    <a:pt x="144" y="152"/>
                    <a:pt x="145" y="152"/>
                    <a:pt x="145" y="153"/>
                  </a:cubicBezTo>
                  <a:cubicBezTo>
                    <a:pt x="145" y="154"/>
                    <a:pt x="144" y="154"/>
                    <a:pt x="144" y="153"/>
                  </a:cubicBezTo>
                  <a:cubicBezTo>
                    <a:pt x="144" y="152"/>
                    <a:pt x="145" y="152"/>
                    <a:pt x="144" y="151"/>
                  </a:cubicBezTo>
                  <a:cubicBezTo>
                    <a:pt x="143" y="151"/>
                    <a:pt x="142" y="151"/>
                    <a:pt x="141" y="152"/>
                  </a:cubicBezTo>
                  <a:cubicBezTo>
                    <a:pt x="140" y="152"/>
                    <a:pt x="139" y="152"/>
                    <a:pt x="139" y="153"/>
                  </a:cubicBezTo>
                  <a:cubicBezTo>
                    <a:pt x="139" y="154"/>
                    <a:pt x="138" y="154"/>
                    <a:pt x="140" y="154"/>
                  </a:cubicBezTo>
                  <a:cubicBezTo>
                    <a:pt x="141" y="154"/>
                    <a:pt x="141" y="155"/>
                    <a:pt x="143" y="155"/>
                  </a:cubicBezTo>
                  <a:cubicBezTo>
                    <a:pt x="144" y="154"/>
                    <a:pt x="144" y="154"/>
                    <a:pt x="145" y="154"/>
                  </a:cubicBezTo>
                  <a:cubicBezTo>
                    <a:pt x="145" y="154"/>
                    <a:pt x="146" y="155"/>
                    <a:pt x="147" y="154"/>
                  </a:cubicBezTo>
                  <a:cubicBezTo>
                    <a:pt x="147" y="154"/>
                    <a:pt x="148" y="153"/>
                    <a:pt x="147" y="154"/>
                  </a:cubicBezTo>
                  <a:cubicBezTo>
                    <a:pt x="147" y="155"/>
                    <a:pt x="146" y="155"/>
                    <a:pt x="145" y="155"/>
                  </a:cubicBezTo>
                  <a:cubicBezTo>
                    <a:pt x="144" y="155"/>
                    <a:pt x="143" y="154"/>
                    <a:pt x="142" y="155"/>
                  </a:cubicBezTo>
                  <a:cubicBezTo>
                    <a:pt x="141" y="155"/>
                    <a:pt x="141" y="156"/>
                    <a:pt x="139" y="156"/>
                  </a:cubicBezTo>
                  <a:cubicBezTo>
                    <a:pt x="138" y="155"/>
                    <a:pt x="135" y="155"/>
                    <a:pt x="135" y="156"/>
                  </a:cubicBezTo>
                  <a:cubicBezTo>
                    <a:pt x="135" y="157"/>
                    <a:pt x="135" y="156"/>
                    <a:pt x="137" y="157"/>
                  </a:cubicBezTo>
                  <a:cubicBezTo>
                    <a:pt x="138" y="157"/>
                    <a:pt x="139" y="158"/>
                    <a:pt x="139" y="159"/>
                  </a:cubicBezTo>
                  <a:cubicBezTo>
                    <a:pt x="139" y="160"/>
                    <a:pt x="139" y="162"/>
                    <a:pt x="138" y="160"/>
                  </a:cubicBezTo>
                  <a:cubicBezTo>
                    <a:pt x="138" y="158"/>
                    <a:pt x="139" y="158"/>
                    <a:pt x="137" y="158"/>
                  </a:cubicBezTo>
                  <a:cubicBezTo>
                    <a:pt x="136" y="157"/>
                    <a:pt x="135" y="157"/>
                    <a:pt x="135" y="158"/>
                  </a:cubicBezTo>
                  <a:cubicBezTo>
                    <a:pt x="135" y="159"/>
                    <a:pt x="135" y="161"/>
                    <a:pt x="135" y="159"/>
                  </a:cubicBezTo>
                  <a:cubicBezTo>
                    <a:pt x="135" y="158"/>
                    <a:pt x="135" y="158"/>
                    <a:pt x="135" y="157"/>
                  </a:cubicBezTo>
                  <a:cubicBezTo>
                    <a:pt x="134" y="156"/>
                    <a:pt x="135" y="155"/>
                    <a:pt x="134" y="156"/>
                  </a:cubicBezTo>
                  <a:cubicBezTo>
                    <a:pt x="134" y="157"/>
                    <a:pt x="133" y="157"/>
                    <a:pt x="133" y="158"/>
                  </a:cubicBezTo>
                  <a:cubicBezTo>
                    <a:pt x="133" y="159"/>
                    <a:pt x="132" y="160"/>
                    <a:pt x="133" y="160"/>
                  </a:cubicBezTo>
                  <a:cubicBezTo>
                    <a:pt x="134" y="160"/>
                    <a:pt x="134" y="161"/>
                    <a:pt x="133" y="160"/>
                  </a:cubicBezTo>
                  <a:cubicBezTo>
                    <a:pt x="132" y="160"/>
                    <a:pt x="132" y="160"/>
                    <a:pt x="131" y="159"/>
                  </a:cubicBezTo>
                  <a:cubicBezTo>
                    <a:pt x="131" y="158"/>
                    <a:pt x="131" y="158"/>
                    <a:pt x="131" y="159"/>
                  </a:cubicBezTo>
                  <a:cubicBezTo>
                    <a:pt x="130" y="159"/>
                    <a:pt x="130" y="160"/>
                    <a:pt x="129" y="160"/>
                  </a:cubicBezTo>
                  <a:cubicBezTo>
                    <a:pt x="128" y="160"/>
                    <a:pt x="127" y="161"/>
                    <a:pt x="127" y="162"/>
                  </a:cubicBezTo>
                  <a:cubicBezTo>
                    <a:pt x="127" y="162"/>
                    <a:pt x="128" y="162"/>
                    <a:pt x="127" y="163"/>
                  </a:cubicBezTo>
                  <a:cubicBezTo>
                    <a:pt x="126" y="163"/>
                    <a:pt x="126" y="164"/>
                    <a:pt x="127" y="164"/>
                  </a:cubicBezTo>
                  <a:cubicBezTo>
                    <a:pt x="127" y="164"/>
                    <a:pt x="129" y="164"/>
                    <a:pt x="129" y="164"/>
                  </a:cubicBezTo>
                  <a:cubicBezTo>
                    <a:pt x="130" y="165"/>
                    <a:pt x="131" y="166"/>
                    <a:pt x="130" y="165"/>
                  </a:cubicBezTo>
                  <a:cubicBezTo>
                    <a:pt x="129" y="165"/>
                    <a:pt x="129" y="166"/>
                    <a:pt x="128" y="166"/>
                  </a:cubicBezTo>
                  <a:cubicBezTo>
                    <a:pt x="127" y="166"/>
                    <a:pt x="126" y="167"/>
                    <a:pt x="127" y="168"/>
                  </a:cubicBezTo>
                  <a:cubicBezTo>
                    <a:pt x="127" y="168"/>
                    <a:pt x="128" y="168"/>
                    <a:pt x="129" y="168"/>
                  </a:cubicBezTo>
                  <a:cubicBezTo>
                    <a:pt x="130" y="169"/>
                    <a:pt x="130" y="169"/>
                    <a:pt x="131" y="168"/>
                  </a:cubicBezTo>
                  <a:cubicBezTo>
                    <a:pt x="132" y="168"/>
                    <a:pt x="134" y="168"/>
                    <a:pt x="132" y="168"/>
                  </a:cubicBezTo>
                  <a:cubicBezTo>
                    <a:pt x="130" y="169"/>
                    <a:pt x="131" y="169"/>
                    <a:pt x="129" y="169"/>
                  </a:cubicBezTo>
                  <a:cubicBezTo>
                    <a:pt x="128" y="170"/>
                    <a:pt x="127" y="170"/>
                    <a:pt x="127" y="171"/>
                  </a:cubicBezTo>
                  <a:cubicBezTo>
                    <a:pt x="126" y="171"/>
                    <a:pt x="127" y="171"/>
                    <a:pt x="128" y="172"/>
                  </a:cubicBezTo>
                  <a:cubicBezTo>
                    <a:pt x="129" y="172"/>
                    <a:pt x="130" y="172"/>
                    <a:pt x="131" y="173"/>
                  </a:cubicBezTo>
                  <a:cubicBezTo>
                    <a:pt x="131" y="174"/>
                    <a:pt x="131" y="175"/>
                    <a:pt x="130" y="174"/>
                  </a:cubicBezTo>
                  <a:cubicBezTo>
                    <a:pt x="130" y="173"/>
                    <a:pt x="130" y="172"/>
                    <a:pt x="129" y="172"/>
                  </a:cubicBezTo>
                  <a:cubicBezTo>
                    <a:pt x="128" y="173"/>
                    <a:pt x="128" y="173"/>
                    <a:pt x="127" y="174"/>
                  </a:cubicBezTo>
                  <a:cubicBezTo>
                    <a:pt x="127" y="174"/>
                    <a:pt x="127" y="175"/>
                    <a:pt x="128" y="176"/>
                  </a:cubicBezTo>
                  <a:cubicBezTo>
                    <a:pt x="128" y="176"/>
                    <a:pt x="129" y="176"/>
                    <a:pt x="130" y="176"/>
                  </a:cubicBezTo>
                  <a:cubicBezTo>
                    <a:pt x="131" y="176"/>
                    <a:pt x="131" y="177"/>
                    <a:pt x="131" y="177"/>
                  </a:cubicBezTo>
                  <a:cubicBezTo>
                    <a:pt x="132" y="177"/>
                    <a:pt x="132" y="177"/>
                    <a:pt x="133" y="177"/>
                  </a:cubicBezTo>
                  <a:cubicBezTo>
                    <a:pt x="134" y="177"/>
                    <a:pt x="134" y="177"/>
                    <a:pt x="134" y="176"/>
                  </a:cubicBezTo>
                  <a:cubicBezTo>
                    <a:pt x="135" y="175"/>
                    <a:pt x="135" y="174"/>
                    <a:pt x="136" y="175"/>
                  </a:cubicBezTo>
                  <a:cubicBezTo>
                    <a:pt x="136" y="175"/>
                    <a:pt x="136" y="175"/>
                    <a:pt x="136" y="175"/>
                  </a:cubicBezTo>
                  <a:cubicBezTo>
                    <a:pt x="136" y="175"/>
                    <a:pt x="135" y="175"/>
                    <a:pt x="135" y="175"/>
                  </a:cubicBezTo>
                  <a:cubicBezTo>
                    <a:pt x="134" y="177"/>
                    <a:pt x="133" y="178"/>
                    <a:pt x="133" y="178"/>
                  </a:cubicBezTo>
                  <a:cubicBezTo>
                    <a:pt x="132" y="178"/>
                    <a:pt x="132" y="178"/>
                    <a:pt x="131" y="178"/>
                  </a:cubicBezTo>
                  <a:cubicBezTo>
                    <a:pt x="131" y="178"/>
                    <a:pt x="133" y="179"/>
                    <a:pt x="133" y="179"/>
                  </a:cubicBezTo>
                  <a:cubicBezTo>
                    <a:pt x="134" y="180"/>
                    <a:pt x="134" y="180"/>
                    <a:pt x="132" y="179"/>
                  </a:cubicBezTo>
                  <a:cubicBezTo>
                    <a:pt x="131" y="179"/>
                    <a:pt x="131" y="179"/>
                    <a:pt x="131" y="180"/>
                  </a:cubicBezTo>
                  <a:cubicBezTo>
                    <a:pt x="132" y="181"/>
                    <a:pt x="133" y="181"/>
                    <a:pt x="134" y="181"/>
                  </a:cubicBezTo>
                  <a:cubicBezTo>
                    <a:pt x="134" y="181"/>
                    <a:pt x="136" y="182"/>
                    <a:pt x="134" y="182"/>
                  </a:cubicBezTo>
                  <a:cubicBezTo>
                    <a:pt x="133" y="182"/>
                    <a:pt x="132" y="182"/>
                    <a:pt x="132" y="181"/>
                  </a:cubicBezTo>
                  <a:cubicBezTo>
                    <a:pt x="131" y="181"/>
                    <a:pt x="130" y="182"/>
                    <a:pt x="130" y="181"/>
                  </a:cubicBezTo>
                  <a:cubicBezTo>
                    <a:pt x="129" y="180"/>
                    <a:pt x="130" y="177"/>
                    <a:pt x="129" y="178"/>
                  </a:cubicBezTo>
                  <a:cubicBezTo>
                    <a:pt x="128" y="180"/>
                    <a:pt x="128" y="180"/>
                    <a:pt x="128" y="181"/>
                  </a:cubicBezTo>
                  <a:cubicBezTo>
                    <a:pt x="128" y="182"/>
                    <a:pt x="130" y="182"/>
                    <a:pt x="129" y="182"/>
                  </a:cubicBezTo>
                  <a:cubicBezTo>
                    <a:pt x="128" y="183"/>
                    <a:pt x="128" y="183"/>
                    <a:pt x="128" y="184"/>
                  </a:cubicBezTo>
                  <a:cubicBezTo>
                    <a:pt x="128" y="185"/>
                    <a:pt x="128" y="185"/>
                    <a:pt x="129" y="184"/>
                  </a:cubicBezTo>
                  <a:cubicBezTo>
                    <a:pt x="130" y="183"/>
                    <a:pt x="131" y="184"/>
                    <a:pt x="131" y="183"/>
                  </a:cubicBezTo>
                  <a:cubicBezTo>
                    <a:pt x="131" y="182"/>
                    <a:pt x="131" y="182"/>
                    <a:pt x="131" y="183"/>
                  </a:cubicBezTo>
                  <a:cubicBezTo>
                    <a:pt x="131" y="183"/>
                    <a:pt x="132" y="183"/>
                    <a:pt x="132" y="183"/>
                  </a:cubicBezTo>
                  <a:cubicBezTo>
                    <a:pt x="133" y="183"/>
                    <a:pt x="133" y="183"/>
                    <a:pt x="133" y="183"/>
                  </a:cubicBezTo>
                  <a:cubicBezTo>
                    <a:pt x="134" y="183"/>
                    <a:pt x="134" y="182"/>
                    <a:pt x="134" y="183"/>
                  </a:cubicBezTo>
                  <a:cubicBezTo>
                    <a:pt x="134" y="184"/>
                    <a:pt x="134" y="183"/>
                    <a:pt x="134" y="184"/>
                  </a:cubicBezTo>
                  <a:cubicBezTo>
                    <a:pt x="134" y="184"/>
                    <a:pt x="134" y="185"/>
                    <a:pt x="133" y="185"/>
                  </a:cubicBezTo>
                  <a:cubicBezTo>
                    <a:pt x="132" y="185"/>
                    <a:pt x="132" y="186"/>
                    <a:pt x="133" y="187"/>
                  </a:cubicBezTo>
                  <a:cubicBezTo>
                    <a:pt x="133" y="187"/>
                    <a:pt x="134" y="187"/>
                    <a:pt x="134" y="187"/>
                  </a:cubicBezTo>
                  <a:cubicBezTo>
                    <a:pt x="134" y="186"/>
                    <a:pt x="135" y="187"/>
                    <a:pt x="134" y="187"/>
                  </a:cubicBezTo>
                  <a:cubicBezTo>
                    <a:pt x="134" y="188"/>
                    <a:pt x="133" y="188"/>
                    <a:pt x="132" y="188"/>
                  </a:cubicBezTo>
                  <a:cubicBezTo>
                    <a:pt x="131" y="188"/>
                    <a:pt x="131" y="189"/>
                    <a:pt x="130" y="189"/>
                  </a:cubicBezTo>
                  <a:cubicBezTo>
                    <a:pt x="130" y="190"/>
                    <a:pt x="131" y="190"/>
                    <a:pt x="131" y="190"/>
                  </a:cubicBezTo>
                  <a:cubicBezTo>
                    <a:pt x="132" y="191"/>
                    <a:pt x="133" y="192"/>
                    <a:pt x="135" y="192"/>
                  </a:cubicBezTo>
                  <a:cubicBezTo>
                    <a:pt x="137" y="193"/>
                    <a:pt x="137" y="192"/>
                    <a:pt x="137" y="193"/>
                  </a:cubicBezTo>
                  <a:cubicBezTo>
                    <a:pt x="138" y="193"/>
                    <a:pt x="138" y="194"/>
                    <a:pt x="139" y="194"/>
                  </a:cubicBezTo>
                  <a:cubicBezTo>
                    <a:pt x="140" y="194"/>
                    <a:pt x="143" y="194"/>
                    <a:pt x="144" y="194"/>
                  </a:cubicBezTo>
                  <a:cubicBezTo>
                    <a:pt x="146" y="193"/>
                    <a:pt x="149" y="190"/>
                    <a:pt x="151" y="189"/>
                  </a:cubicBezTo>
                  <a:cubicBezTo>
                    <a:pt x="153" y="188"/>
                    <a:pt x="152" y="187"/>
                    <a:pt x="154" y="186"/>
                  </a:cubicBezTo>
                  <a:cubicBezTo>
                    <a:pt x="156" y="185"/>
                    <a:pt x="157" y="186"/>
                    <a:pt x="158" y="184"/>
                  </a:cubicBezTo>
                  <a:cubicBezTo>
                    <a:pt x="158" y="183"/>
                    <a:pt x="158" y="182"/>
                    <a:pt x="158" y="181"/>
                  </a:cubicBezTo>
                  <a:cubicBezTo>
                    <a:pt x="159" y="181"/>
                    <a:pt x="159" y="181"/>
                    <a:pt x="159" y="183"/>
                  </a:cubicBezTo>
                  <a:cubicBezTo>
                    <a:pt x="160" y="185"/>
                    <a:pt x="161" y="184"/>
                    <a:pt x="162" y="185"/>
                  </a:cubicBezTo>
                  <a:cubicBezTo>
                    <a:pt x="162" y="186"/>
                    <a:pt x="161" y="185"/>
                    <a:pt x="162" y="187"/>
                  </a:cubicBezTo>
                  <a:cubicBezTo>
                    <a:pt x="162" y="187"/>
                    <a:pt x="162" y="187"/>
                    <a:pt x="162" y="187"/>
                  </a:cubicBezTo>
                  <a:cubicBezTo>
                    <a:pt x="162" y="189"/>
                    <a:pt x="162" y="188"/>
                    <a:pt x="162" y="190"/>
                  </a:cubicBezTo>
                  <a:cubicBezTo>
                    <a:pt x="162" y="191"/>
                    <a:pt x="166" y="192"/>
                    <a:pt x="166" y="194"/>
                  </a:cubicBezTo>
                  <a:cubicBezTo>
                    <a:pt x="166" y="195"/>
                    <a:pt x="165" y="195"/>
                    <a:pt x="166" y="196"/>
                  </a:cubicBezTo>
                  <a:cubicBezTo>
                    <a:pt x="166" y="197"/>
                    <a:pt x="168" y="203"/>
                    <a:pt x="169" y="204"/>
                  </a:cubicBezTo>
                  <a:cubicBezTo>
                    <a:pt x="169" y="204"/>
                    <a:pt x="171" y="205"/>
                    <a:pt x="171" y="206"/>
                  </a:cubicBezTo>
                  <a:cubicBezTo>
                    <a:pt x="171" y="207"/>
                    <a:pt x="171" y="209"/>
                    <a:pt x="171" y="210"/>
                  </a:cubicBezTo>
                  <a:cubicBezTo>
                    <a:pt x="171" y="211"/>
                    <a:pt x="172" y="212"/>
                    <a:pt x="172" y="213"/>
                  </a:cubicBezTo>
                  <a:cubicBezTo>
                    <a:pt x="172" y="215"/>
                    <a:pt x="171" y="216"/>
                    <a:pt x="174" y="216"/>
                  </a:cubicBezTo>
                  <a:cubicBezTo>
                    <a:pt x="176" y="216"/>
                    <a:pt x="179" y="217"/>
                    <a:pt x="179" y="215"/>
                  </a:cubicBezTo>
                  <a:cubicBezTo>
                    <a:pt x="178" y="213"/>
                    <a:pt x="178" y="211"/>
                    <a:pt x="180" y="211"/>
                  </a:cubicBezTo>
                  <a:cubicBezTo>
                    <a:pt x="182" y="211"/>
                    <a:pt x="182" y="209"/>
                    <a:pt x="183" y="209"/>
                  </a:cubicBezTo>
                  <a:cubicBezTo>
                    <a:pt x="185" y="209"/>
                    <a:pt x="187" y="211"/>
                    <a:pt x="188" y="210"/>
                  </a:cubicBezTo>
                  <a:cubicBezTo>
                    <a:pt x="189" y="209"/>
                    <a:pt x="189" y="208"/>
                    <a:pt x="189" y="207"/>
                  </a:cubicBezTo>
                  <a:cubicBezTo>
                    <a:pt x="190" y="206"/>
                    <a:pt x="192" y="199"/>
                    <a:pt x="192" y="197"/>
                  </a:cubicBezTo>
                  <a:cubicBezTo>
                    <a:pt x="192" y="195"/>
                    <a:pt x="192" y="193"/>
                    <a:pt x="191" y="192"/>
                  </a:cubicBezTo>
                  <a:cubicBezTo>
                    <a:pt x="191" y="191"/>
                    <a:pt x="190" y="190"/>
                    <a:pt x="191" y="190"/>
                  </a:cubicBezTo>
                  <a:cubicBezTo>
                    <a:pt x="193" y="190"/>
                    <a:pt x="197" y="188"/>
                    <a:pt x="197" y="187"/>
                  </a:cubicBezTo>
                  <a:cubicBezTo>
                    <a:pt x="198" y="186"/>
                    <a:pt x="198" y="186"/>
                    <a:pt x="198" y="186"/>
                  </a:cubicBezTo>
                  <a:cubicBezTo>
                    <a:pt x="198" y="185"/>
                    <a:pt x="199" y="186"/>
                    <a:pt x="200" y="185"/>
                  </a:cubicBezTo>
                  <a:cubicBezTo>
                    <a:pt x="201" y="185"/>
                    <a:pt x="202" y="184"/>
                    <a:pt x="201" y="183"/>
                  </a:cubicBezTo>
                  <a:cubicBezTo>
                    <a:pt x="200" y="183"/>
                    <a:pt x="200" y="183"/>
                    <a:pt x="201" y="182"/>
                  </a:cubicBezTo>
                  <a:cubicBezTo>
                    <a:pt x="202" y="181"/>
                    <a:pt x="205" y="180"/>
                    <a:pt x="204" y="178"/>
                  </a:cubicBezTo>
                  <a:cubicBezTo>
                    <a:pt x="203" y="177"/>
                    <a:pt x="199" y="174"/>
                    <a:pt x="197" y="173"/>
                  </a:cubicBezTo>
                  <a:cubicBezTo>
                    <a:pt x="195" y="172"/>
                    <a:pt x="195" y="172"/>
                    <a:pt x="194" y="170"/>
                  </a:cubicBezTo>
                  <a:cubicBezTo>
                    <a:pt x="194" y="168"/>
                    <a:pt x="194" y="164"/>
                    <a:pt x="195" y="161"/>
                  </a:cubicBezTo>
                  <a:cubicBezTo>
                    <a:pt x="197" y="159"/>
                    <a:pt x="197" y="159"/>
                    <a:pt x="196" y="158"/>
                  </a:cubicBezTo>
                  <a:cubicBezTo>
                    <a:pt x="195" y="157"/>
                    <a:pt x="194" y="157"/>
                    <a:pt x="196" y="156"/>
                  </a:cubicBezTo>
                  <a:cubicBezTo>
                    <a:pt x="197" y="155"/>
                    <a:pt x="199" y="154"/>
                    <a:pt x="200" y="152"/>
                  </a:cubicBezTo>
                  <a:cubicBezTo>
                    <a:pt x="202" y="150"/>
                    <a:pt x="203" y="150"/>
                    <a:pt x="205" y="149"/>
                  </a:cubicBezTo>
                  <a:cubicBezTo>
                    <a:pt x="207" y="148"/>
                    <a:pt x="210" y="146"/>
                    <a:pt x="212" y="144"/>
                  </a:cubicBezTo>
                  <a:cubicBezTo>
                    <a:pt x="213" y="143"/>
                    <a:pt x="214" y="143"/>
                    <a:pt x="215" y="142"/>
                  </a:cubicBezTo>
                  <a:cubicBezTo>
                    <a:pt x="217" y="141"/>
                    <a:pt x="218" y="139"/>
                    <a:pt x="218" y="138"/>
                  </a:cubicBezTo>
                  <a:cubicBezTo>
                    <a:pt x="218" y="138"/>
                    <a:pt x="218" y="138"/>
                    <a:pt x="216" y="136"/>
                  </a:cubicBezTo>
                  <a:cubicBezTo>
                    <a:pt x="215" y="134"/>
                    <a:pt x="216" y="134"/>
                    <a:pt x="217" y="133"/>
                  </a:cubicBezTo>
                  <a:cubicBezTo>
                    <a:pt x="217" y="133"/>
                    <a:pt x="221" y="132"/>
                    <a:pt x="220" y="131"/>
                  </a:cubicBezTo>
                  <a:cubicBezTo>
                    <a:pt x="219" y="130"/>
                    <a:pt x="218" y="129"/>
                    <a:pt x="220" y="128"/>
                  </a:cubicBezTo>
                  <a:cubicBezTo>
                    <a:pt x="223" y="127"/>
                    <a:pt x="223" y="127"/>
                    <a:pt x="224" y="126"/>
                  </a:cubicBezTo>
                  <a:cubicBezTo>
                    <a:pt x="226" y="125"/>
                    <a:pt x="226" y="125"/>
                    <a:pt x="227" y="125"/>
                  </a:cubicBezTo>
                  <a:cubicBezTo>
                    <a:pt x="228" y="126"/>
                    <a:pt x="228" y="126"/>
                    <a:pt x="229" y="126"/>
                  </a:cubicBezTo>
                  <a:cubicBezTo>
                    <a:pt x="231" y="125"/>
                    <a:pt x="231" y="125"/>
                    <a:pt x="233" y="125"/>
                  </a:cubicBezTo>
                  <a:cubicBezTo>
                    <a:pt x="233" y="125"/>
                    <a:pt x="233" y="125"/>
                    <a:pt x="233" y="126"/>
                  </a:cubicBezTo>
                  <a:cubicBezTo>
                    <a:pt x="235" y="126"/>
                    <a:pt x="237" y="128"/>
                    <a:pt x="238" y="128"/>
                  </a:cubicBezTo>
                  <a:cubicBezTo>
                    <a:pt x="240" y="128"/>
                    <a:pt x="238" y="131"/>
                    <a:pt x="239" y="132"/>
                  </a:cubicBezTo>
                  <a:cubicBezTo>
                    <a:pt x="240" y="133"/>
                    <a:pt x="241" y="134"/>
                    <a:pt x="240" y="134"/>
                  </a:cubicBezTo>
                  <a:cubicBezTo>
                    <a:pt x="239" y="134"/>
                    <a:pt x="238" y="135"/>
                    <a:pt x="237" y="134"/>
                  </a:cubicBezTo>
                  <a:cubicBezTo>
                    <a:pt x="237" y="134"/>
                    <a:pt x="237" y="134"/>
                    <a:pt x="236" y="134"/>
                  </a:cubicBezTo>
                  <a:cubicBezTo>
                    <a:pt x="236" y="135"/>
                    <a:pt x="234" y="137"/>
                    <a:pt x="233" y="138"/>
                  </a:cubicBezTo>
                  <a:cubicBezTo>
                    <a:pt x="232" y="139"/>
                    <a:pt x="232" y="141"/>
                    <a:pt x="230" y="142"/>
                  </a:cubicBezTo>
                  <a:cubicBezTo>
                    <a:pt x="229" y="142"/>
                    <a:pt x="229" y="142"/>
                    <a:pt x="228" y="143"/>
                  </a:cubicBezTo>
                  <a:cubicBezTo>
                    <a:pt x="227" y="144"/>
                    <a:pt x="224" y="146"/>
                    <a:pt x="223" y="147"/>
                  </a:cubicBezTo>
                  <a:cubicBezTo>
                    <a:pt x="222" y="149"/>
                    <a:pt x="221" y="149"/>
                    <a:pt x="219" y="149"/>
                  </a:cubicBezTo>
                  <a:cubicBezTo>
                    <a:pt x="217" y="149"/>
                    <a:pt x="219" y="150"/>
                    <a:pt x="218" y="151"/>
                  </a:cubicBezTo>
                  <a:cubicBezTo>
                    <a:pt x="217" y="152"/>
                    <a:pt x="216" y="152"/>
                    <a:pt x="216" y="155"/>
                  </a:cubicBezTo>
                  <a:cubicBezTo>
                    <a:pt x="217" y="158"/>
                    <a:pt x="216" y="158"/>
                    <a:pt x="217" y="160"/>
                  </a:cubicBezTo>
                  <a:cubicBezTo>
                    <a:pt x="218" y="161"/>
                    <a:pt x="219" y="160"/>
                    <a:pt x="219" y="162"/>
                  </a:cubicBezTo>
                  <a:cubicBezTo>
                    <a:pt x="219" y="164"/>
                    <a:pt x="219" y="169"/>
                    <a:pt x="218" y="171"/>
                  </a:cubicBezTo>
                  <a:cubicBezTo>
                    <a:pt x="218" y="173"/>
                    <a:pt x="217" y="172"/>
                    <a:pt x="219" y="173"/>
                  </a:cubicBezTo>
                  <a:cubicBezTo>
                    <a:pt x="221" y="174"/>
                    <a:pt x="222" y="174"/>
                    <a:pt x="221" y="175"/>
                  </a:cubicBezTo>
                  <a:cubicBezTo>
                    <a:pt x="221" y="175"/>
                    <a:pt x="218" y="178"/>
                    <a:pt x="220" y="177"/>
                  </a:cubicBezTo>
                  <a:cubicBezTo>
                    <a:pt x="222" y="176"/>
                    <a:pt x="223" y="173"/>
                    <a:pt x="223" y="174"/>
                  </a:cubicBezTo>
                  <a:cubicBezTo>
                    <a:pt x="224" y="174"/>
                    <a:pt x="224" y="176"/>
                    <a:pt x="223" y="177"/>
                  </a:cubicBezTo>
                  <a:cubicBezTo>
                    <a:pt x="223" y="177"/>
                    <a:pt x="222" y="179"/>
                    <a:pt x="224" y="178"/>
                  </a:cubicBezTo>
                  <a:cubicBezTo>
                    <a:pt x="226" y="176"/>
                    <a:pt x="227" y="175"/>
                    <a:pt x="227" y="176"/>
                  </a:cubicBezTo>
                  <a:cubicBezTo>
                    <a:pt x="228" y="177"/>
                    <a:pt x="225" y="179"/>
                    <a:pt x="227" y="178"/>
                  </a:cubicBezTo>
                  <a:cubicBezTo>
                    <a:pt x="229" y="178"/>
                    <a:pt x="232" y="178"/>
                    <a:pt x="235" y="177"/>
                  </a:cubicBezTo>
                  <a:cubicBezTo>
                    <a:pt x="237" y="176"/>
                    <a:pt x="242" y="175"/>
                    <a:pt x="245" y="174"/>
                  </a:cubicBezTo>
                  <a:cubicBezTo>
                    <a:pt x="247" y="174"/>
                    <a:pt x="252" y="173"/>
                    <a:pt x="254" y="173"/>
                  </a:cubicBezTo>
                  <a:cubicBezTo>
                    <a:pt x="255" y="173"/>
                    <a:pt x="255" y="173"/>
                    <a:pt x="255" y="173"/>
                  </a:cubicBezTo>
                  <a:cubicBezTo>
                    <a:pt x="257" y="172"/>
                    <a:pt x="258" y="172"/>
                    <a:pt x="258" y="173"/>
                  </a:cubicBezTo>
                  <a:cubicBezTo>
                    <a:pt x="258" y="173"/>
                    <a:pt x="259" y="175"/>
                    <a:pt x="260" y="175"/>
                  </a:cubicBezTo>
                  <a:cubicBezTo>
                    <a:pt x="261" y="176"/>
                    <a:pt x="266" y="177"/>
                    <a:pt x="266" y="177"/>
                  </a:cubicBezTo>
                  <a:cubicBezTo>
                    <a:pt x="265" y="178"/>
                    <a:pt x="265" y="178"/>
                    <a:pt x="263" y="178"/>
                  </a:cubicBezTo>
                  <a:cubicBezTo>
                    <a:pt x="261" y="178"/>
                    <a:pt x="257" y="179"/>
                    <a:pt x="256" y="180"/>
                  </a:cubicBezTo>
                  <a:cubicBezTo>
                    <a:pt x="255" y="180"/>
                    <a:pt x="255" y="181"/>
                    <a:pt x="255" y="181"/>
                  </a:cubicBezTo>
                  <a:cubicBezTo>
                    <a:pt x="254" y="181"/>
                    <a:pt x="254" y="182"/>
                    <a:pt x="253" y="182"/>
                  </a:cubicBezTo>
                  <a:cubicBezTo>
                    <a:pt x="252" y="183"/>
                    <a:pt x="245" y="182"/>
                    <a:pt x="243" y="181"/>
                  </a:cubicBezTo>
                  <a:cubicBezTo>
                    <a:pt x="241" y="181"/>
                    <a:pt x="235" y="181"/>
                    <a:pt x="234" y="182"/>
                  </a:cubicBezTo>
                  <a:cubicBezTo>
                    <a:pt x="232" y="183"/>
                    <a:pt x="230" y="185"/>
                    <a:pt x="229" y="185"/>
                  </a:cubicBezTo>
                  <a:cubicBezTo>
                    <a:pt x="228" y="185"/>
                    <a:pt x="227" y="187"/>
                    <a:pt x="228" y="187"/>
                  </a:cubicBezTo>
                  <a:cubicBezTo>
                    <a:pt x="230" y="187"/>
                    <a:pt x="230" y="187"/>
                    <a:pt x="230" y="188"/>
                  </a:cubicBezTo>
                  <a:cubicBezTo>
                    <a:pt x="230" y="189"/>
                    <a:pt x="229" y="189"/>
                    <a:pt x="230" y="190"/>
                  </a:cubicBezTo>
                  <a:cubicBezTo>
                    <a:pt x="230" y="191"/>
                    <a:pt x="230" y="192"/>
                    <a:pt x="232" y="192"/>
                  </a:cubicBezTo>
                  <a:cubicBezTo>
                    <a:pt x="235" y="192"/>
                    <a:pt x="237" y="191"/>
                    <a:pt x="236" y="192"/>
                  </a:cubicBezTo>
                  <a:cubicBezTo>
                    <a:pt x="235" y="193"/>
                    <a:pt x="234" y="194"/>
                    <a:pt x="234" y="195"/>
                  </a:cubicBezTo>
                  <a:cubicBezTo>
                    <a:pt x="234" y="196"/>
                    <a:pt x="234" y="196"/>
                    <a:pt x="234" y="197"/>
                  </a:cubicBezTo>
                  <a:cubicBezTo>
                    <a:pt x="234" y="198"/>
                    <a:pt x="234" y="200"/>
                    <a:pt x="233" y="201"/>
                  </a:cubicBezTo>
                  <a:cubicBezTo>
                    <a:pt x="232" y="201"/>
                    <a:pt x="230" y="203"/>
                    <a:pt x="229" y="202"/>
                  </a:cubicBezTo>
                  <a:cubicBezTo>
                    <a:pt x="228" y="201"/>
                    <a:pt x="226" y="199"/>
                    <a:pt x="225" y="198"/>
                  </a:cubicBezTo>
                  <a:cubicBezTo>
                    <a:pt x="223" y="197"/>
                    <a:pt x="223" y="197"/>
                    <a:pt x="222" y="197"/>
                  </a:cubicBezTo>
                  <a:cubicBezTo>
                    <a:pt x="221" y="197"/>
                    <a:pt x="219" y="198"/>
                    <a:pt x="218" y="200"/>
                  </a:cubicBezTo>
                  <a:cubicBezTo>
                    <a:pt x="217" y="202"/>
                    <a:pt x="216" y="203"/>
                    <a:pt x="215" y="205"/>
                  </a:cubicBezTo>
                  <a:cubicBezTo>
                    <a:pt x="215" y="207"/>
                    <a:pt x="215" y="208"/>
                    <a:pt x="215" y="210"/>
                  </a:cubicBezTo>
                  <a:cubicBezTo>
                    <a:pt x="215" y="212"/>
                    <a:pt x="215" y="213"/>
                    <a:pt x="216" y="214"/>
                  </a:cubicBezTo>
                  <a:cubicBezTo>
                    <a:pt x="216" y="214"/>
                    <a:pt x="216" y="216"/>
                    <a:pt x="216" y="217"/>
                  </a:cubicBezTo>
                  <a:cubicBezTo>
                    <a:pt x="216" y="218"/>
                    <a:pt x="216" y="219"/>
                    <a:pt x="216" y="219"/>
                  </a:cubicBezTo>
                  <a:cubicBezTo>
                    <a:pt x="215" y="219"/>
                    <a:pt x="214" y="220"/>
                    <a:pt x="214" y="219"/>
                  </a:cubicBezTo>
                  <a:cubicBezTo>
                    <a:pt x="214" y="219"/>
                    <a:pt x="214" y="218"/>
                    <a:pt x="213" y="218"/>
                  </a:cubicBezTo>
                  <a:cubicBezTo>
                    <a:pt x="212" y="219"/>
                    <a:pt x="212" y="219"/>
                    <a:pt x="211" y="219"/>
                  </a:cubicBezTo>
                  <a:cubicBezTo>
                    <a:pt x="210" y="219"/>
                    <a:pt x="208" y="219"/>
                    <a:pt x="208" y="221"/>
                  </a:cubicBezTo>
                  <a:cubicBezTo>
                    <a:pt x="208" y="222"/>
                    <a:pt x="208" y="223"/>
                    <a:pt x="207" y="222"/>
                  </a:cubicBezTo>
                  <a:cubicBezTo>
                    <a:pt x="207" y="221"/>
                    <a:pt x="207" y="221"/>
                    <a:pt x="207" y="223"/>
                  </a:cubicBezTo>
                  <a:cubicBezTo>
                    <a:pt x="207" y="223"/>
                    <a:pt x="207" y="223"/>
                    <a:pt x="206" y="223"/>
                  </a:cubicBezTo>
                  <a:cubicBezTo>
                    <a:pt x="206" y="224"/>
                    <a:pt x="206" y="225"/>
                    <a:pt x="204" y="224"/>
                  </a:cubicBezTo>
                  <a:cubicBezTo>
                    <a:pt x="203" y="223"/>
                    <a:pt x="202" y="222"/>
                    <a:pt x="202" y="221"/>
                  </a:cubicBezTo>
                  <a:cubicBezTo>
                    <a:pt x="201" y="221"/>
                    <a:pt x="199" y="220"/>
                    <a:pt x="198" y="220"/>
                  </a:cubicBezTo>
                  <a:cubicBezTo>
                    <a:pt x="197" y="220"/>
                    <a:pt x="192" y="223"/>
                    <a:pt x="190" y="224"/>
                  </a:cubicBezTo>
                  <a:cubicBezTo>
                    <a:pt x="189" y="224"/>
                    <a:pt x="183" y="227"/>
                    <a:pt x="181" y="227"/>
                  </a:cubicBezTo>
                  <a:cubicBezTo>
                    <a:pt x="179" y="227"/>
                    <a:pt x="182" y="228"/>
                    <a:pt x="180" y="228"/>
                  </a:cubicBezTo>
                  <a:cubicBezTo>
                    <a:pt x="180" y="228"/>
                    <a:pt x="179" y="229"/>
                    <a:pt x="179" y="228"/>
                  </a:cubicBezTo>
                  <a:cubicBezTo>
                    <a:pt x="179" y="228"/>
                    <a:pt x="179" y="228"/>
                    <a:pt x="178" y="227"/>
                  </a:cubicBezTo>
                  <a:cubicBezTo>
                    <a:pt x="177" y="226"/>
                    <a:pt x="175" y="225"/>
                    <a:pt x="175" y="225"/>
                  </a:cubicBezTo>
                  <a:cubicBezTo>
                    <a:pt x="176" y="224"/>
                    <a:pt x="176" y="222"/>
                    <a:pt x="175" y="222"/>
                  </a:cubicBezTo>
                  <a:cubicBezTo>
                    <a:pt x="174" y="223"/>
                    <a:pt x="174" y="225"/>
                    <a:pt x="174" y="225"/>
                  </a:cubicBezTo>
                  <a:cubicBezTo>
                    <a:pt x="173" y="225"/>
                    <a:pt x="172" y="224"/>
                    <a:pt x="171" y="224"/>
                  </a:cubicBezTo>
                  <a:cubicBezTo>
                    <a:pt x="170" y="224"/>
                    <a:pt x="167" y="225"/>
                    <a:pt x="166" y="225"/>
                  </a:cubicBezTo>
                  <a:cubicBezTo>
                    <a:pt x="165" y="226"/>
                    <a:pt x="165" y="227"/>
                    <a:pt x="163" y="227"/>
                  </a:cubicBezTo>
                  <a:cubicBezTo>
                    <a:pt x="161" y="227"/>
                    <a:pt x="159" y="227"/>
                    <a:pt x="160" y="226"/>
                  </a:cubicBezTo>
                  <a:cubicBezTo>
                    <a:pt x="161" y="225"/>
                    <a:pt x="162" y="224"/>
                    <a:pt x="160" y="224"/>
                  </a:cubicBezTo>
                  <a:cubicBezTo>
                    <a:pt x="158" y="225"/>
                    <a:pt x="156" y="225"/>
                    <a:pt x="156" y="224"/>
                  </a:cubicBezTo>
                  <a:cubicBezTo>
                    <a:pt x="156" y="223"/>
                    <a:pt x="156" y="222"/>
                    <a:pt x="156" y="221"/>
                  </a:cubicBezTo>
                  <a:cubicBezTo>
                    <a:pt x="156" y="221"/>
                    <a:pt x="156" y="220"/>
                    <a:pt x="155" y="220"/>
                  </a:cubicBezTo>
                  <a:cubicBezTo>
                    <a:pt x="154" y="219"/>
                    <a:pt x="152" y="218"/>
                    <a:pt x="152" y="217"/>
                  </a:cubicBezTo>
                  <a:cubicBezTo>
                    <a:pt x="152" y="216"/>
                    <a:pt x="153" y="217"/>
                    <a:pt x="154" y="216"/>
                  </a:cubicBezTo>
                  <a:cubicBezTo>
                    <a:pt x="155" y="214"/>
                    <a:pt x="154" y="214"/>
                    <a:pt x="155" y="213"/>
                  </a:cubicBezTo>
                  <a:cubicBezTo>
                    <a:pt x="156" y="212"/>
                    <a:pt x="156" y="210"/>
                    <a:pt x="156" y="211"/>
                  </a:cubicBezTo>
                  <a:cubicBezTo>
                    <a:pt x="157" y="212"/>
                    <a:pt x="157" y="213"/>
                    <a:pt x="158" y="212"/>
                  </a:cubicBezTo>
                  <a:cubicBezTo>
                    <a:pt x="158" y="211"/>
                    <a:pt x="158" y="211"/>
                    <a:pt x="160" y="210"/>
                  </a:cubicBezTo>
                  <a:cubicBezTo>
                    <a:pt x="161" y="209"/>
                    <a:pt x="162" y="208"/>
                    <a:pt x="160" y="207"/>
                  </a:cubicBezTo>
                  <a:cubicBezTo>
                    <a:pt x="158" y="206"/>
                    <a:pt x="157" y="206"/>
                    <a:pt x="157" y="205"/>
                  </a:cubicBezTo>
                  <a:cubicBezTo>
                    <a:pt x="156" y="203"/>
                    <a:pt x="156" y="203"/>
                    <a:pt x="156" y="202"/>
                  </a:cubicBezTo>
                  <a:cubicBezTo>
                    <a:pt x="156" y="202"/>
                    <a:pt x="158" y="202"/>
                    <a:pt x="158" y="202"/>
                  </a:cubicBezTo>
                  <a:cubicBezTo>
                    <a:pt x="158" y="201"/>
                    <a:pt x="158" y="198"/>
                    <a:pt x="158" y="198"/>
                  </a:cubicBezTo>
                  <a:cubicBezTo>
                    <a:pt x="158" y="197"/>
                    <a:pt x="158" y="198"/>
                    <a:pt x="157" y="198"/>
                  </a:cubicBezTo>
                  <a:cubicBezTo>
                    <a:pt x="155" y="198"/>
                    <a:pt x="155" y="197"/>
                    <a:pt x="154" y="199"/>
                  </a:cubicBezTo>
                  <a:cubicBezTo>
                    <a:pt x="153" y="201"/>
                    <a:pt x="153" y="202"/>
                    <a:pt x="152" y="202"/>
                  </a:cubicBezTo>
                  <a:cubicBezTo>
                    <a:pt x="151" y="202"/>
                    <a:pt x="149" y="202"/>
                    <a:pt x="148" y="202"/>
                  </a:cubicBezTo>
                  <a:cubicBezTo>
                    <a:pt x="147" y="202"/>
                    <a:pt x="145" y="204"/>
                    <a:pt x="146" y="205"/>
                  </a:cubicBezTo>
                  <a:cubicBezTo>
                    <a:pt x="147" y="205"/>
                    <a:pt x="147" y="205"/>
                    <a:pt x="148" y="205"/>
                  </a:cubicBezTo>
                  <a:cubicBezTo>
                    <a:pt x="149" y="204"/>
                    <a:pt x="149" y="204"/>
                    <a:pt x="150" y="203"/>
                  </a:cubicBezTo>
                  <a:cubicBezTo>
                    <a:pt x="150" y="203"/>
                    <a:pt x="151" y="203"/>
                    <a:pt x="151" y="204"/>
                  </a:cubicBezTo>
                  <a:cubicBezTo>
                    <a:pt x="151" y="204"/>
                    <a:pt x="152" y="206"/>
                    <a:pt x="151" y="206"/>
                  </a:cubicBezTo>
                  <a:cubicBezTo>
                    <a:pt x="150" y="205"/>
                    <a:pt x="149" y="204"/>
                    <a:pt x="149" y="205"/>
                  </a:cubicBezTo>
                  <a:cubicBezTo>
                    <a:pt x="149" y="205"/>
                    <a:pt x="148" y="207"/>
                    <a:pt x="148" y="207"/>
                  </a:cubicBezTo>
                  <a:cubicBezTo>
                    <a:pt x="148" y="207"/>
                    <a:pt x="147" y="206"/>
                    <a:pt x="147" y="206"/>
                  </a:cubicBezTo>
                  <a:cubicBezTo>
                    <a:pt x="146" y="206"/>
                    <a:pt x="147" y="206"/>
                    <a:pt x="146" y="206"/>
                  </a:cubicBezTo>
                  <a:cubicBezTo>
                    <a:pt x="145" y="207"/>
                    <a:pt x="145" y="206"/>
                    <a:pt x="145" y="206"/>
                  </a:cubicBezTo>
                  <a:cubicBezTo>
                    <a:pt x="144" y="207"/>
                    <a:pt x="144" y="207"/>
                    <a:pt x="144" y="209"/>
                  </a:cubicBezTo>
                  <a:cubicBezTo>
                    <a:pt x="144" y="211"/>
                    <a:pt x="144" y="213"/>
                    <a:pt x="145" y="214"/>
                  </a:cubicBezTo>
                  <a:cubicBezTo>
                    <a:pt x="146" y="215"/>
                    <a:pt x="147" y="214"/>
                    <a:pt x="147" y="216"/>
                  </a:cubicBezTo>
                  <a:cubicBezTo>
                    <a:pt x="147" y="217"/>
                    <a:pt x="147" y="217"/>
                    <a:pt x="147" y="218"/>
                  </a:cubicBezTo>
                  <a:cubicBezTo>
                    <a:pt x="146" y="219"/>
                    <a:pt x="145" y="219"/>
                    <a:pt x="147" y="220"/>
                  </a:cubicBezTo>
                  <a:cubicBezTo>
                    <a:pt x="147" y="220"/>
                    <a:pt x="147" y="220"/>
                    <a:pt x="147" y="220"/>
                  </a:cubicBezTo>
                  <a:cubicBezTo>
                    <a:pt x="148" y="221"/>
                    <a:pt x="148" y="221"/>
                    <a:pt x="148" y="222"/>
                  </a:cubicBezTo>
                  <a:cubicBezTo>
                    <a:pt x="148" y="224"/>
                    <a:pt x="147" y="223"/>
                    <a:pt x="147" y="225"/>
                  </a:cubicBezTo>
                  <a:cubicBezTo>
                    <a:pt x="148" y="226"/>
                    <a:pt x="149" y="226"/>
                    <a:pt x="149" y="227"/>
                  </a:cubicBezTo>
                  <a:cubicBezTo>
                    <a:pt x="149" y="228"/>
                    <a:pt x="150" y="227"/>
                    <a:pt x="151" y="227"/>
                  </a:cubicBezTo>
                  <a:cubicBezTo>
                    <a:pt x="152" y="228"/>
                    <a:pt x="155" y="230"/>
                    <a:pt x="154" y="230"/>
                  </a:cubicBezTo>
                  <a:cubicBezTo>
                    <a:pt x="153" y="230"/>
                    <a:pt x="152" y="229"/>
                    <a:pt x="151" y="229"/>
                  </a:cubicBezTo>
                  <a:cubicBezTo>
                    <a:pt x="150" y="228"/>
                    <a:pt x="150" y="228"/>
                    <a:pt x="149" y="229"/>
                  </a:cubicBezTo>
                  <a:cubicBezTo>
                    <a:pt x="148" y="229"/>
                    <a:pt x="147" y="229"/>
                    <a:pt x="147" y="230"/>
                  </a:cubicBezTo>
                  <a:cubicBezTo>
                    <a:pt x="147" y="231"/>
                    <a:pt x="147" y="231"/>
                    <a:pt x="146" y="231"/>
                  </a:cubicBezTo>
                  <a:cubicBezTo>
                    <a:pt x="144" y="231"/>
                    <a:pt x="144" y="230"/>
                    <a:pt x="142" y="230"/>
                  </a:cubicBezTo>
                  <a:cubicBezTo>
                    <a:pt x="141" y="230"/>
                    <a:pt x="139" y="229"/>
                    <a:pt x="139" y="230"/>
                  </a:cubicBezTo>
                  <a:cubicBezTo>
                    <a:pt x="139" y="231"/>
                    <a:pt x="139" y="231"/>
                    <a:pt x="139" y="231"/>
                  </a:cubicBezTo>
                  <a:cubicBezTo>
                    <a:pt x="138" y="232"/>
                    <a:pt x="138" y="232"/>
                    <a:pt x="138" y="232"/>
                  </a:cubicBezTo>
                  <a:cubicBezTo>
                    <a:pt x="137" y="232"/>
                    <a:pt x="136" y="231"/>
                    <a:pt x="136" y="231"/>
                  </a:cubicBezTo>
                  <a:cubicBezTo>
                    <a:pt x="135" y="231"/>
                    <a:pt x="135" y="232"/>
                    <a:pt x="134" y="232"/>
                  </a:cubicBezTo>
                  <a:cubicBezTo>
                    <a:pt x="133" y="232"/>
                    <a:pt x="131" y="232"/>
                    <a:pt x="131" y="232"/>
                  </a:cubicBezTo>
                  <a:cubicBezTo>
                    <a:pt x="131" y="232"/>
                    <a:pt x="129" y="234"/>
                    <a:pt x="129" y="234"/>
                  </a:cubicBezTo>
                  <a:cubicBezTo>
                    <a:pt x="128" y="235"/>
                    <a:pt x="129" y="235"/>
                    <a:pt x="129" y="235"/>
                  </a:cubicBezTo>
                  <a:cubicBezTo>
                    <a:pt x="130" y="236"/>
                    <a:pt x="131" y="238"/>
                    <a:pt x="130" y="238"/>
                  </a:cubicBezTo>
                  <a:cubicBezTo>
                    <a:pt x="128" y="238"/>
                    <a:pt x="127" y="238"/>
                    <a:pt x="127" y="237"/>
                  </a:cubicBezTo>
                  <a:cubicBezTo>
                    <a:pt x="128" y="236"/>
                    <a:pt x="129" y="234"/>
                    <a:pt x="128" y="235"/>
                  </a:cubicBezTo>
                  <a:cubicBezTo>
                    <a:pt x="127" y="237"/>
                    <a:pt x="126" y="236"/>
                    <a:pt x="125" y="237"/>
                  </a:cubicBezTo>
                  <a:cubicBezTo>
                    <a:pt x="124" y="238"/>
                    <a:pt x="125" y="239"/>
                    <a:pt x="124" y="240"/>
                  </a:cubicBezTo>
                  <a:cubicBezTo>
                    <a:pt x="123" y="240"/>
                    <a:pt x="123" y="240"/>
                    <a:pt x="122" y="242"/>
                  </a:cubicBezTo>
                  <a:cubicBezTo>
                    <a:pt x="122" y="243"/>
                    <a:pt x="122" y="242"/>
                    <a:pt x="122" y="243"/>
                  </a:cubicBezTo>
                  <a:cubicBezTo>
                    <a:pt x="121" y="244"/>
                    <a:pt x="121" y="245"/>
                    <a:pt x="122" y="245"/>
                  </a:cubicBezTo>
                  <a:cubicBezTo>
                    <a:pt x="122" y="245"/>
                    <a:pt x="124" y="245"/>
                    <a:pt x="122" y="245"/>
                  </a:cubicBezTo>
                  <a:cubicBezTo>
                    <a:pt x="121" y="245"/>
                    <a:pt x="120" y="245"/>
                    <a:pt x="120" y="245"/>
                  </a:cubicBezTo>
                  <a:cubicBezTo>
                    <a:pt x="120" y="245"/>
                    <a:pt x="120" y="245"/>
                    <a:pt x="120" y="245"/>
                  </a:cubicBezTo>
                  <a:cubicBezTo>
                    <a:pt x="121" y="245"/>
                    <a:pt x="122" y="245"/>
                    <a:pt x="122" y="245"/>
                  </a:cubicBezTo>
                  <a:cubicBezTo>
                    <a:pt x="121" y="245"/>
                    <a:pt x="120" y="245"/>
                    <a:pt x="120" y="245"/>
                  </a:cubicBezTo>
                  <a:cubicBezTo>
                    <a:pt x="120" y="245"/>
                    <a:pt x="120" y="245"/>
                    <a:pt x="120" y="245"/>
                  </a:cubicBezTo>
                  <a:cubicBezTo>
                    <a:pt x="120" y="245"/>
                    <a:pt x="121" y="246"/>
                    <a:pt x="121" y="247"/>
                  </a:cubicBezTo>
                  <a:cubicBezTo>
                    <a:pt x="122" y="247"/>
                    <a:pt x="121" y="246"/>
                    <a:pt x="120" y="246"/>
                  </a:cubicBezTo>
                  <a:cubicBezTo>
                    <a:pt x="120" y="246"/>
                    <a:pt x="118" y="246"/>
                    <a:pt x="119" y="246"/>
                  </a:cubicBezTo>
                  <a:cubicBezTo>
                    <a:pt x="121" y="247"/>
                    <a:pt x="121" y="248"/>
                    <a:pt x="120" y="247"/>
                  </a:cubicBezTo>
                  <a:cubicBezTo>
                    <a:pt x="118" y="246"/>
                    <a:pt x="118" y="247"/>
                    <a:pt x="118" y="247"/>
                  </a:cubicBezTo>
                  <a:cubicBezTo>
                    <a:pt x="119" y="247"/>
                    <a:pt x="120" y="248"/>
                    <a:pt x="119" y="248"/>
                  </a:cubicBezTo>
                  <a:cubicBezTo>
                    <a:pt x="119" y="248"/>
                    <a:pt x="119" y="247"/>
                    <a:pt x="118" y="247"/>
                  </a:cubicBezTo>
                  <a:cubicBezTo>
                    <a:pt x="118" y="247"/>
                    <a:pt x="117" y="247"/>
                    <a:pt x="117" y="247"/>
                  </a:cubicBezTo>
                  <a:cubicBezTo>
                    <a:pt x="117" y="248"/>
                    <a:pt x="117" y="248"/>
                    <a:pt x="117" y="248"/>
                  </a:cubicBezTo>
                  <a:cubicBezTo>
                    <a:pt x="116" y="248"/>
                    <a:pt x="115" y="248"/>
                    <a:pt x="114" y="249"/>
                  </a:cubicBezTo>
                  <a:cubicBezTo>
                    <a:pt x="114" y="249"/>
                    <a:pt x="114" y="250"/>
                    <a:pt x="113" y="250"/>
                  </a:cubicBezTo>
                  <a:cubicBezTo>
                    <a:pt x="113" y="250"/>
                    <a:pt x="113" y="250"/>
                    <a:pt x="113" y="250"/>
                  </a:cubicBezTo>
                  <a:cubicBezTo>
                    <a:pt x="112" y="250"/>
                    <a:pt x="111" y="250"/>
                    <a:pt x="110" y="250"/>
                  </a:cubicBezTo>
                  <a:cubicBezTo>
                    <a:pt x="108" y="251"/>
                    <a:pt x="107" y="253"/>
                    <a:pt x="107" y="254"/>
                  </a:cubicBezTo>
                  <a:cubicBezTo>
                    <a:pt x="107" y="256"/>
                    <a:pt x="107" y="256"/>
                    <a:pt x="106" y="257"/>
                  </a:cubicBezTo>
                  <a:cubicBezTo>
                    <a:pt x="105" y="258"/>
                    <a:pt x="103" y="259"/>
                    <a:pt x="102" y="259"/>
                  </a:cubicBezTo>
                  <a:cubicBezTo>
                    <a:pt x="100" y="260"/>
                    <a:pt x="100" y="260"/>
                    <a:pt x="100" y="261"/>
                  </a:cubicBezTo>
                  <a:cubicBezTo>
                    <a:pt x="100" y="262"/>
                    <a:pt x="99" y="263"/>
                    <a:pt x="98" y="263"/>
                  </a:cubicBezTo>
                  <a:cubicBezTo>
                    <a:pt x="97" y="263"/>
                    <a:pt x="93" y="263"/>
                    <a:pt x="92" y="262"/>
                  </a:cubicBezTo>
                  <a:cubicBezTo>
                    <a:pt x="91" y="262"/>
                    <a:pt x="91" y="260"/>
                    <a:pt x="89" y="260"/>
                  </a:cubicBezTo>
                  <a:cubicBezTo>
                    <a:pt x="88" y="260"/>
                    <a:pt x="87" y="260"/>
                    <a:pt x="88" y="261"/>
                  </a:cubicBezTo>
                  <a:cubicBezTo>
                    <a:pt x="89" y="263"/>
                    <a:pt x="90" y="266"/>
                    <a:pt x="90" y="267"/>
                  </a:cubicBezTo>
                  <a:cubicBezTo>
                    <a:pt x="90" y="267"/>
                    <a:pt x="89" y="268"/>
                    <a:pt x="88" y="268"/>
                  </a:cubicBezTo>
                  <a:cubicBezTo>
                    <a:pt x="87" y="268"/>
                    <a:pt x="85" y="268"/>
                    <a:pt x="85" y="268"/>
                  </a:cubicBezTo>
                  <a:cubicBezTo>
                    <a:pt x="85" y="268"/>
                    <a:pt x="83" y="268"/>
                    <a:pt x="82" y="268"/>
                  </a:cubicBezTo>
                  <a:cubicBezTo>
                    <a:pt x="81" y="267"/>
                    <a:pt x="79" y="266"/>
                    <a:pt x="79" y="266"/>
                  </a:cubicBezTo>
                  <a:cubicBezTo>
                    <a:pt x="78" y="266"/>
                    <a:pt x="74" y="268"/>
                    <a:pt x="73" y="268"/>
                  </a:cubicBezTo>
                  <a:cubicBezTo>
                    <a:pt x="71" y="269"/>
                    <a:pt x="70" y="269"/>
                    <a:pt x="71" y="269"/>
                  </a:cubicBezTo>
                  <a:cubicBezTo>
                    <a:pt x="72" y="270"/>
                    <a:pt x="73" y="271"/>
                    <a:pt x="73" y="271"/>
                  </a:cubicBezTo>
                  <a:cubicBezTo>
                    <a:pt x="72" y="272"/>
                    <a:pt x="71" y="272"/>
                    <a:pt x="71" y="272"/>
                  </a:cubicBezTo>
                  <a:cubicBezTo>
                    <a:pt x="72" y="273"/>
                    <a:pt x="74" y="274"/>
                    <a:pt x="77" y="274"/>
                  </a:cubicBezTo>
                  <a:cubicBezTo>
                    <a:pt x="79" y="275"/>
                    <a:pt x="82" y="276"/>
                    <a:pt x="83" y="276"/>
                  </a:cubicBezTo>
                  <a:cubicBezTo>
                    <a:pt x="84" y="276"/>
                    <a:pt x="86" y="277"/>
                    <a:pt x="87" y="277"/>
                  </a:cubicBezTo>
                  <a:cubicBezTo>
                    <a:pt x="88" y="278"/>
                    <a:pt x="87" y="278"/>
                    <a:pt x="86" y="279"/>
                  </a:cubicBezTo>
                  <a:cubicBezTo>
                    <a:pt x="86" y="279"/>
                    <a:pt x="86" y="280"/>
                    <a:pt x="87" y="282"/>
                  </a:cubicBezTo>
                  <a:cubicBezTo>
                    <a:pt x="87" y="283"/>
                    <a:pt x="89" y="284"/>
                    <a:pt x="91" y="284"/>
                  </a:cubicBezTo>
                  <a:cubicBezTo>
                    <a:pt x="92" y="284"/>
                    <a:pt x="93" y="286"/>
                    <a:pt x="92" y="287"/>
                  </a:cubicBezTo>
                  <a:cubicBezTo>
                    <a:pt x="92" y="288"/>
                    <a:pt x="91" y="289"/>
                    <a:pt x="92" y="290"/>
                  </a:cubicBezTo>
                  <a:cubicBezTo>
                    <a:pt x="94" y="290"/>
                    <a:pt x="95" y="294"/>
                    <a:pt x="94" y="293"/>
                  </a:cubicBezTo>
                  <a:cubicBezTo>
                    <a:pt x="93" y="292"/>
                    <a:pt x="92" y="289"/>
                    <a:pt x="92" y="290"/>
                  </a:cubicBezTo>
                  <a:cubicBezTo>
                    <a:pt x="92" y="292"/>
                    <a:pt x="90" y="302"/>
                    <a:pt x="90" y="303"/>
                  </a:cubicBezTo>
                  <a:cubicBezTo>
                    <a:pt x="90" y="304"/>
                    <a:pt x="89" y="305"/>
                    <a:pt x="88" y="305"/>
                  </a:cubicBezTo>
                  <a:cubicBezTo>
                    <a:pt x="88" y="306"/>
                    <a:pt x="87" y="306"/>
                    <a:pt x="87" y="306"/>
                  </a:cubicBezTo>
                  <a:cubicBezTo>
                    <a:pt x="85" y="306"/>
                    <a:pt x="84" y="305"/>
                    <a:pt x="83" y="305"/>
                  </a:cubicBezTo>
                  <a:cubicBezTo>
                    <a:pt x="82" y="305"/>
                    <a:pt x="80" y="306"/>
                    <a:pt x="79" y="305"/>
                  </a:cubicBezTo>
                  <a:cubicBezTo>
                    <a:pt x="77" y="305"/>
                    <a:pt x="71" y="305"/>
                    <a:pt x="67" y="305"/>
                  </a:cubicBezTo>
                  <a:cubicBezTo>
                    <a:pt x="63" y="304"/>
                    <a:pt x="58" y="304"/>
                    <a:pt x="55" y="303"/>
                  </a:cubicBezTo>
                  <a:cubicBezTo>
                    <a:pt x="53" y="303"/>
                    <a:pt x="51" y="305"/>
                    <a:pt x="51" y="305"/>
                  </a:cubicBezTo>
                  <a:cubicBezTo>
                    <a:pt x="50" y="305"/>
                    <a:pt x="48" y="306"/>
                    <a:pt x="46" y="307"/>
                  </a:cubicBezTo>
                  <a:cubicBezTo>
                    <a:pt x="45" y="308"/>
                    <a:pt x="45" y="309"/>
                    <a:pt x="46" y="310"/>
                  </a:cubicBezTo>
                  <a:cubicBezTo>
                    <a:pt x="47" y="310"/>
                    <a:pt x="48" y="313"/>
                    <a:pt x="48" y="314"/>
                  </a:cubicBezTo>
                  <a:cubicBezTo>
                    <a:pt x="48" y="315"/>
                    <a:pt x="48" y="315"/>
                    <a:pt x="48" y="315"/>
                  </a:cubicBezTo>
                  <a:cubicBezTo>
                    <a:pt x="48" y="317"/>
                    <a:pt x="48" y="318"/>
                    <a:pt x="48" y="319"/>
                  </a:cubicBezTo>
                  <a:cubicBezTo>
                    <a:pt x="48" y="320"/>
                    <a:pt x="47" y="328"/>
                    <a:pt x="47" y="330"/>
                  </a:cubicBezTo>
                  <a:cubicBezTo>
                    <a:pt x="46" y="332"/>
                    <a:pt x="45" y="334"/>
                    <a:pt x="45" y="335"/>
                  </a:cubicBezTo>
                  <a:cubicBezTo>
                    <a:pt x="45" y="336"/>
                    <a:pt x="46" y="339"/>
                    <a:pt x="46" y="338"/>
                  </a:cubicBezTo>
                  <a:cubicBezTo>
                    <a:pt x="47" y="337"/>
                    <a:pt x="48" y="339"/>
                    <a:pt x="48" y="341"/>
                  </a:cubicBezTo>
                  <a:cubicBezTo>
                    <a:pt x="48" y="343"/>
                    <a:pt x="47" y="348"/>
                    <a:pt x="48" y="348"/>
                  </a:cubicBezTo>
                  <a:cubicBezTo>
                    <a:pt x="49" y="348"/>
                    <a:pt x="52" y="349"/>
                    <a:pt x="54" y="348"/>
                  </a:cubicBezTo>
                  <a:cubicBezTo>
                    <a:pt x="55" y="347"/>
                    <a:pt x="55" y="347"/>
                    <a:pt x="56" y="347"/>
                  </a:cubicBezTo>
                  <a:cubicBezTo>
                    <a:pt x="57" y="346"/>
                    <a:pt x="58" y="346"/>
                    <a:pt x="59" y="347"/>
                  </a:cubicBezTo>
                  <a:cubicBezTo>
                    <a:pt x="60" y="348"/>
                    <a:pt x="64" y="354"/>
                    <a:pt x="65" y="355"/>
                  </a:cubicBezTo>
                  <a:cubicBezTo>
                    <a:pt x="66" y="355"/>
                    <a:pt x="67" y="356"/>
                    <a:pt x="67" y="355"/>
                  </a:cubicBezTo>
                  <a:cubicBezTo>
                    <a:pt x="68" y="354"/>
                    <a:pt x="69" y="352"/>
                    <a:pt x="70" y="352"/>
                  </a:cubicBezTo>
                  <a:cubicBezTo>
                    <a:pt x="71" y="352"/>
                    <a:pt x="74" y="350"/>
                    <a:pt x="76" y="351"/>
                  </a:cubicBezTo>
                  <a:cubicBezTo>
                    <a:pt x="78" y="351"/>
                    <a:pt x="83" y="350"/>
                    <a:pt x="84" y="350"/>
                  </a:cubicBezTo>
                  <a:cubicBezTo>
                    <a:pt x="86" y="349"/>
                    <a:pt x="87" y="349"/>
                    <a:pt x="88" y="348"/>
                  </a:cubicBezTo>
                  <a:cubicBezTo>
                    <a:pt x="88" y="346"/>
                    <a:pt x="93" y="345"/>
                    <a:pt x="94" y="343"/>
                  </a:cubicBezTo>
                  <a:cubicBezTo>
                    <a:pt x="94" y="342"/>
                    <a:pt x="96" y="339"/>
                    <a:pt x="98" y="338"/>
                  </a:cubicBezTo>
                  <a:cubicBezTo>
                    <a:pt x="99" y="337"/>
                    <a:pt x="99" y="337"/>
                    <a:pt x="98" y="336"/>
                  </a:cubicBezTo>
                  <a:cubicBezTo>
                    <a:pt x="98" y="335"/>
                    <a:pt x="96" y="333"/>
                    <a:pt x="97" y="331"/>
                  </a:cubicBezTo>
                  <a:cubicBezTo>
                    <a:pt x="98" y="329"/>
                    <a:pt x="100" y="326"/>
                    <a:pt x="101" y="325"/>
                  </a:cubicBezTo>
                  <a:cubicBezTo>
                    <a:pt x="102" y="324"/>
                    <a:pt x="103" y="323"/>
                    <a:pt x="103" y="322"/>
                  </a:cubicBezTo>
                  <a:cubicBezTo>
                    <a:pt x="103" y="322"/>
                    <a:pt x="109" y="320"/>
                    <a:pt x="111" y="319"/>
                  </a:cubicBezTo>
                  <a:cubicBezTo>
                    <a:pt x="112" y="318"/>
                    <a:pt x="117" y="316"/>
                    <a:pt x="117" y="314"/>
                  </a:cubicBezTo>
                  <a:cubicBezTo>
                    <a:pt x="116" y="313"/>
                    <a:pt x="116" y="313"/>
                    <a:pt x="116" y="312"/>
                  </a:cubicBezTo>
                  <a:cubicBezTo>
                    <a:pt x="115" y="310"/>
                    <a:pt x="115" y="309"/>
                    <a:pt x="115" y="308"/>
                  </a:cubicBezTo>
                  <a:cubicBezTo>
                    <a:pt x="116" y="306"/>
                    <a:pt x="118" y="304"/>
                    <a:pt x="120" y="304"/>
                  </a:cubicBezTo>
                  <a:cubicBezTo>
                    <a:pt x="122" y="304"/>
                    <a:pt x="122" y="304"/>
                    <a:pt x="125" y="304"/>
                  </a:cubicBezTo>
                  <a:cubicBezTo>
                    <a:pt x="127" y="305"/>
                    <a:pt x="129" y="307"/>
                    <a:pt x="132" y="307"/>
                  </a:cubicBezTo>
                  <a:cubicBezTo>
                    <a:pt x="134" y="307"/>
                    <a:pt x="137" y="305"/>
                    <a:pt x="138" y="304"/>
                  </a:cubicBezTo>
                  <a:cubicBezTo>
                    <a:pt x="139" y="304"/>
                    <a:pt x="140" y="303"/>
                    <a:pt x="142" y="303"/>
                  </a:cubicBezTo>
                  <a:cubicBezTo>
                    <a:pt x="143" y="302"/>
                    <a:pt x="145" y="301"/>
                    <a:pt x="146" y="301"/>
                  </a:cubicBezTo>
                  <a:cubicBezTo>
                    <a:pt x="147" y="299"/>
                    <a:pt x="148" y="298"/>
                    <a:pt x="149" y="298"/>
                  </a:cubicBezTo>
                  <a:cubicBezTo>
                    <a:pt x="151" y="298"/>
                    <a:pt x="153" y="301"/>
                    <a:pt x="155" y="301"/>
                  </a:cubicBezTo>
                  <a:cubicBezTo>
                    <a:pt x="156" y="301"/>
                    <a:pt x="156" y="303"/>
                    <a:pt x="157" y="304"/>
                  </a:cubicBezTo>
                  <a:cubicBezTo>
                    <a:pt x="158" y="305"/>
                    <a:pt x="158" y="307"/>
                    <a:pt x="158" y="308"/>
                  </a:cubicBezTo>
                  <a:cubicBezTo>
                    <a:pt x="159" y="309"/>
                    <a:pt x="164" y="312"/>
                    <a:pt x="165" y="313"/>
                  </a:cubicBezTo>
                  <a:cubicBezTo>
                    <a:pt x="167" y="315"/>
                    <a:pt x="171" y="319"/>
                    <a:pt x="172" y="319"/>
                  </a:cubicBezTo>
                  <a:cubicBezTo>
                    <a:pt x="173" y="319"/>
                    <a:pt x="175" y="320"/>
                    <a:pt x="177" y="322"/>
                  </a:cubicBezTo>
                  <a:cubicBezTo>
                    <a:pt x="180" y="324"/>
                    <a:pt x="181" y="324"/>
                    <a:pt x="183" y="326"/>
                  </a:cubicBezTo>
                  <a:cubicBezTo>
                    <a:pt x="184" y="328"/>
                    <a:pt x="186" y="327"/>
                    <a:pt x="187" y="328"/>
                  </a:cubicBezTo>
                  <a:cubicBezTo>
                    <a:pt x="187" y="329"/>
                    <a:pt x="188" y="333"/>
                    <a:pt x="188" y="334"/>
                  </a:cubicBezTo>
                  <a:cubicBezTo>
                    <a:pt x="189" y="335"/>
                    <a:pt x="187" y="337"/>
                    <a:pt x="187" y="338"/>
                  </a:cubicBezTo>
                  <a:cubicBezTo>
                    <a:pt x="187" y="339"/>
                    <a:pt x="187" y="342"/>
                    <a:pt x="187" y="342"/>
                  </a:cubicBezTo>
                  <a:cubicBezTo>
                    <a:pt x="187" y="341"/>
                    <a:pt x="190" y="338"/>
                    <a:pt x="190" y="337"/>
                  </a:cubicBezTo>
                  <a:cubicBezTo>
                    <a:pt x="191" y="336"/>
                    <a:pt x="192" y="335"/>
                    <a:pt x="193" y="335"/>
                  </a:cubicBezTo>
                  <a:cubicBezTo>
                    <a:pt x="193" y="335"/>
                    <a:pt x="194" y="334"/>
                    <a:pt x="194" y="333"/>
                  </a:cubicBezTo>
                  <a:cubicBezTo>
                    <a:pt x="193" y="332"/>
                    <a:pt x="191" y="330"/>
                    <a:pt x="190" y="329"/>
                  </a:cubicBezTo>
                  <a:cubicBezTo>
                    <a:pt x="190" y="328"/>
                    <a:pt x="190" y="327"/>
                    <a:pt x="191" y="326"/>
                  </a:cubicBezTo>
                  <a:cubicBezTo>
                    <a:pt x="192" y="325"/>
                    <a:pt x="194" y="324"/>
                    <a:pt x="195" y="325"/>
                  </a:cubicBezTo>
                  <a:cubicBezTo>
                    <a:pt x="196" y="326"/>
                    <a:pt x="198" y="326"/>
                    <a:pt x="198" y="327"/>
                  </a:cubicBezTo>
                  <a:cubicBezTo>
                    <a:pt x="199" y="328"/>
                    <a:pt x="200" y="329"/>
                    <a:pt x="200" y="329"/>
                  </a:cubicBezTo>
                  <a:cubicBezTo>
                    <a:pt x="201" y="328"/>
                    <a:pt x="201" y="326"/>
                    <a:pt x="199" y="325"/>
                  </a:cubicBezTo>
                  <a:cubicBezTo>
                    <a:pt x="197" y="323"/>
                    <a:pt x="194" y="321"/>
                    <a:pt x="193" y="321"/>
                  </a:cubicBezTo>
                  <a:cubicBezTo>
                    <a:pt x="192" y="320"/>
                    <a:pt x="187" y="319"/>
                    <a:pt x="187" y="318"/>
                  </a:cubicBezTo>
                  <a:cubicBezTo>
                    <a:pt x="187" y="317"/>
                    <a:pt x="189" y="316"/>
                    <a:pt x="188" y="315"/>
                  </a:cubicBezTo>
                  <a:cubicBezTo>
                    <a:pt x="188" y="315"/>
                    <a:pt x="187" y="315"/>
                    <a:pt x="185" y="315"/>
                  </a:cubicBezTo>
                  <a:cubicBezTo>
                    <a:pt x="183" y="315"/>
                    <a:pt x="182" y="314"/>
                    <a:pt x="181" y="313"/>
                  </a:cubicBezTo>
                  <a:cubicBezTo>
                    <a:pt x="180" y="312"/>
                    <a:pt x="177" y="309"/>
                    <a:pt x="176" y="307"/>
                  </a:cubicBezTo>
                  <a:cubicBezTo>
                    <a:pt x="175" y="305"/>
                    <a:pt x="175" y="304"/>
                    <a:pt x="174" y="303"/>
                  </a:cubicBezTo>
                  <a:cubicBezTo>
                    <a:pt x="172" y="302"/>
                    <a:pt x="169" y="300"/>
                    <a:pt x="168" y="299"/>
                  </a:cubicBezTo>
                  <a:cubicBezTo>
                    <a:pt x="168" y="297"/>
                    <a:pt x="169" y="296"/>
                    <a:pt x="169" y="295"/>
                  </a:cubicBezTo>
                  <a:cubicBezTo>
                    <a:pt x="169" y="295"/>
                    <a:pt x="170" y="294"/>
                    <a:pt x="169" y="293"/>
                  </a:cubicBezTo>
                  <a:cubicBezTo>
                    <a:pt x="169" y="292"/>
                    <a:pt x="168" y="291"/>
                    <a:pt x="169" y="290"/>
                  </a:cubicBezTo>
                  <a:cubicBezTo>
                    <a:pt x="170" y="290"/>
                    <a:pt x="172" y="290"/>
                    <a:pt x="172" y="290"/>
                  </a:cubicBezTo>
                  <a:cubicBezTo>
                    <a:pt x="172" y="289"/>
                    <a:pt x="172" y="288"/>
                    <a:pt x="173" y="288"/>
                  </a:cubicBezTo>
                  <a:cubicBezTo>
                    <a:pt x="174" y="288"/>
                    <a:pt x="175" y="288"/>
                    <a:pt x="176" y="289"/>
                  </a:cubicBezTo>
                  <a:cubicBezTo>
                    <a:pt x="176" y="289"/>
                    <a:pt x="176" y="290"/>
                    <a:pt x="176" y="291"/>
                  </a:cubicBezTo>
                  <a:cubicBezTo>
                    <a:pt x="176" y="291"/>
                    <a:pt x="176" y="291"/>
                    <a:pt x="176" y="292"/>
                  </a:cubicBezTo>
                  <a:cubicBezTo>
                    <a:pt x="176" y="293"/>
                    <a:pt x="177" y="296"/>
                    <a:pt x="177" y="295"/>
                  </a:cubicBezTo>
                  <a:cubicBezTo>
                    <a:pt x="177" y="294"/>
                    <a:pt x="179" y="294"/>
                    <a:pt x="179" y="295"/>
                  </a:cubicBezTo>
                  <a:cubicBezTo>
                    <a:pt x="179" y="296"/>
                    <a:pt x="179" y="297"/>
                    <a:pt x="180" y="296"/>
                  </a:cubicBezTo>
                  <a:cubicBezTo>
                    <a:pt x="180" y="296"/>
                    <a:pt x="179" y="294"/>
                    <a:pt x="180" y="294"/>
                  </a:cubicBezTo>
                  <a:cubicBezTo>
                    <a:pt x="180" y="293"/>
                    <a:pt x="181" y="293"/>
                    <a:pt x="182" y="294"/>
                  </a:cubicBezTo>
                  <a:cubicBezTo>
                    <a:pt x="182" y="296"/>
                    <a:pt x="183" y="297"/>
                    <a:pt x="184" y="298"/>
                  </a:cubicBezTo>
                  <a:cubicBezTo>
                    <a:pt x="185" y="299"/>
                    <a:pt x="186" y="301"/>
                    <a:pt x="187" y="302"/>
                  </a:cubicBezTo>
                  <a:cubicBezTo>
                    <a:pt x="189" y="303"/>
                    <a:pt x="189" y="304"/>
                    <a:pt x="190" y="304"/>
                  </a:cubicBezTo>
                  <a:cubicBezTo>
                    <a:pt x="192" y="305"/>
                    <a:pt x="192" y="305"/>
                    <a:pt x="195" y="307"/>
                  </a:cubicBezTo>
                  <a:cubicBezTo>
                    <a:pt x="196" y="308"/>
                    <a:pt x="199" y="310"/>
                    <a:pt x="201" y="311"/>
                  </a:cubicBezTo>
                  <a:cubicBezTo>
                    <a:pt x="202" y="312"/>
                    <a:pt x="202" y="312"/>
                    <a:pt x="203" y="313"/>
                  </a:cubicBezTo>
                  <a:cubicBezTo>
                    <a:pt x="204" y="314"/>
                    <a:pt x="205" y="315"/>
                    <a:pt x="206" y="315"/>
                  </a:cubicBezTo>
                  <a:cubicBezTo>
                    <a:pt x="207" y="316"/>
                    <a:pt x="207" y="316"/>
                    <a:pt x="207" y="316"/>
                  </a:cubicBezTo>
                  <a:cubicBezTo>
                    <a:pt x="206" y="318"/>
                    <a:pt x="206" y="322"/>
                    <a:pt x="206" y="324"/>
                  </a:cubicBezTo>
                  <a:cubicBezTo>
                    <a:pt x="207" y="326"/>
                    <a:pt x="207" y="327"/>
                    <a:pt x="208" y="327"/>
                  </a:cubicBezTo>
                  <a:cubicBezTo>
                    <a:pt x="209" y="327"/>
                    <a:pt x="209" y="327"/>
                    <a:pt x="209" y="329"/>
                  </a:cubicBezTo>
                  <a:cubicBezTo>
                    <a:pt x="210" y="330"/>
                    <a:pt x="210" y="330"/>
                    <a:pt x="210" y="331"/>
                  </a:cubicBezTo>
                  <a:cubicBezTo>
                    <a:pt x="211" y="331"/>
                    <a:pt x="212" y="332"/>
                    <a:pt x="212" y="333"/>
                  </a:cubicBezTo>
                  <a:cubicBezTo>
                    <a:pt x="214" y="334"/>
                    <a:pt x="215" y="334"/>
                    <a:pt x="215" y="335"/>
                  </a:cubicBezTo>
                  <a:cubicBezTo>
                    <a:pt x="215" y="337"/>
                    <a:pt x="216" y="340"/>
                    <a:pt x="216" y="341"/>
                  </a:cubicBezTo>
                  <a:cubicBezTo>
                    <a:pt x="216" y="342"/>
                    <a:pt x="217" y="343"/>
                    <a:pt x="218" y="344"/>
                  </a:cubicBezTo>
                  <a:cubicBezTo>
                    <a:pt x="219" y="345"/>
                    <a:pt x="219" y="345"/>
                    <a:pt x="218" y="346"/>
                  </a:cubicBezTo>
                  <a:cubicBezTo>
                    <a:pt x="218" y="346"/>
                    <a:pt x="217" y="348"/>
                    <a:pt x="218" y="348"/>
                  </a:cubicBezTo>
                  <a:cubicBezTo>
                    <a:pt x="219" y="349"/>
                    <a:pt x="219" y="348"/>
                    <a:pt x="220" y="348"/>
                  </a:cubicBezTo>
                  <a:cubicBezTo>
                    <a:pt x="221" y="348"/>
                    <a:pt x="221" y="348"/>
                    <a:pt x="221" y="349"/>
                  </a:cubicBezTo>
                  <a:cubicBezTo>
                    <a:pt x="222" y="350"/>
                    <a:pt x="222" y="351"/>
                    <a:pt x="223" y="351"/>
                  </a:cubicBezTo>
                  <a:cubicBezTo>
                    <a:pt x="223" y="350"/>
                    <a:pt x="224" y="349"/>
                    <a:pt x="224" y="350"/>
                  </a:cubicBezTo>
                  <a:cubicBezTo>
                    <a:pt x="225" y="350"/>
                    <a:pt x="226" y="352"/>
                    <a:pt x="226" y="351"/>
                  </a:cubicBezTo>
                  <a:cubicBezTo>
                    <a:pt x="226" y="350"/>
                    <a:pt x="227" y="350"/>
                    <a:pt x="226" y="348"/>
                  </a:cubicBezTo>
                  <a:cubicBezTo>
                    <a:pt x="225" y="347"/>
                    <a:pt x="226" y="347"/>
                    <a:pt x="225" y="345"/>
                  </a:cubicBezTo>
                  <a:cubicBezTo>
                    <a:pt x="225" y="344"/>
                    <a:pt x="226" y="345"/>
                    <a:pt x="227" y="345"/>
                  </a:cubicBezTo>
                  <a:cubicBezTo>
                    <a:pt x="228" y="345"/>
                    <a:pt x="230" y="346"/>
                    <a:pt x="229" y="345"/>
                  </a:cubicBezTo>
                  <a:cubicBezTo>
                    <a:pt x="228" y="343"/>
                    <a:pt x="227" y="343"/>
                    <a:pt x="227" y="342"/>
                  </a:cubicBezTo>
                  <a:cubicBezTo>
                    <a:pt x="226" y="341"/>
                    <a:pt x="227" y="342"/>
                    <a:pt x="227" y="341"/>
                  </a:cubicBezTo>
                  <a:cubicBezTo>
                    <a:pt x="228" y="341"/>
                    <a:pt x="228" y="341"/>
                    <a:pt x="229" y="341"/>
                  </a:cubicBezTo>
                  <a:cubicBezTo>
                    <a:pt x="230" y="342"/>
                    <a:pt x="231" y="343"/>
                    <a:pt x="231" y="343"/>
                  </a:cubicBezTo>
                  <a:cubicBezTo>
                    <a:pt x="231" y="342"/>
                    <a:pt x="231" y="342"/>
                    <a:pt x="231" y="341"/>
                  </a:cubicBezTo>
                  <a:cubicBezTo>
                    <a:pt x="231" y="341"/>
                    <a:pt x="231" y="340"/>
                    <a:pt x="232" y="340"/>
                  </a:cubicBezTo>
                  <a:cubicBezTo>
                    <a:pt x="233" y="341"/>
                    <a:pt x="234" y="342"/>
                    <a:pt x="234" y="341"/>
                  </a:cubicBezTo>
                  <a:cubicBezTo>
                    <a:pt x="234" y="341"/>
                    <a:pt x="234" y="341"/>
                    <a:pt x="233" y="339"/>
                  </a:cubicBezTo>
                  <a:cubicBezTo>
                    <a:pt x="232" y="337"/>
                    <a:pt x="233" y="338"/>
                    <a:pt x="231" y="337"/>
                  </a:cubicBezTo>
                  <a:cubicBezTo>
                    <a:pt x="229" y="336"/>
                    <a:pt x="227" y="335"/>
                    <a:pt x="227" y="334"/>
                  </a:cubicBezTo>
                  <a:cubicBezTo>
                    <a:pt x="227" y="333"/>
                    <a:pt x="229" y="334"/>
                    <a:pt x="227" y="333"/>
                  </a:cubicBezTo>
                  <a:cubicBezTo>
                    <a:pt x="226" y="331"/>
                    <a:pt x="224" y="330"/>
                    <a:pt x="224" y="328"/>
                  </a:cubicBezTo>
                  <a:cubicBezTo>
                    <a:pt x="223" y="326"/>
                    <a:pt x="224" y="325"/>
                    <a:pt x="224" y="325"/>
                  </a:cubicBezTo>
                  <a:cubicBezTo>
                    <a:pt x="225" y="325"/>
                    <a:pt x="226" y="325"/>
                    <a:pt x="227" y="327"/>
                  </a:cubicBezTo>
                  <a:cubicBezTo>
                    <a:pt x="228" y="328"/>
                    <a:pt x="229" y="328"/>
                    <a:pt x="229" y="328"/>
                  </a:cubicBezTo>
                  <a:cubicBezTo>
                    <a:pt x="229" y="327"/>
                    <a:pt x="229" y="326"/>
                    <a:pt x="230" y="327"/>
                  </a:cubicBezTo>
                  <a:cubicBezTo>
                    <a:pt x="231" y="327"/>
                    <a:pt x="232" y="328"/>
                    <a:pt x="231" y="327"/>
                  </a:cubicBezTo>
                  <a:cubicBezTo>
                    <a:pt x="231" y="327"/>
                    <a:pt x="229" y="326"/>
                    <a:pt x="231" y="326"/>
                  </a:cubicBezTo>
                  <a:cubicBezTo>
                    <a:pt x="232" y="326"/>
                    <a:pt x="235" y="328"/>
                    <a:pt x="233" y="326"/>
                  </a:cubicBezTo>
                  <a:cubicBezTo>
                    <a:pt x="232" y="325"/>
                    <a:pt x="229" y="325"/>
                    <a:pt x="231" y="323"/>
                  </a:cubicBezTo>
                  <a:cubicBezTo>
                    <a:pt x="232" y="322"/>
                    <a:pt x="232" y="323"/>
                    <a:pt x="233" y="322"/>
                  </a:cubicBezTo>
                  <a:cubicBezTo>
                    <a:pt x="234" y="322"/>
                    <a:pt x="235" y="321"/>
                    <a:pt x="235" y="322"/>
                  </a:cubicBezTo>
                  <a:cubicBezTo>
                    <a:pt x="235" y="322"/>
                    <a:pt x="234" y="325"/>
                    <a:pt x="235" y="324"/>
                  </a:cubicBezTo>
                  <a:cubicBezTo>
                    <a:pt x="236" y="323"/>
                    <a:pt x="236" y="322"/>
                    <a:pt x="238" y="322"/>
                  </a:cubicBezTo>
                  <a:cubicBezTo>
                    <a:pt x="240" y="322"/>
                    <a:pt x="241" y="322"/>
                    <a:pt x="242" y="323"/>
                  </a:cubicBezTo>
                  <a:cubicBezTo>
                    <a:pt x="243" y="323"/>
                    <a:pt x="243" y="324"/>
                    <a:pt x="243" y="324"/>
                  </a:cubicBezTo>
                  <a:cubicBezTo>
                    <a:pt x="244" y="324"/>
                    <a:pt x="244" y="324"/>
                    <a:pt x="246" y="324"/>
                  </a:cubicBezTo>
                  <a:cubicBezTo>
                    <a:pt x="248" y="324"/>
                    <a:pt x="250" y="323"/>
                    <a:pt x="251" y="322"/>
                  </a:cubicBezTo>
                  <a:cubicBezTo>
                    <a:pt x="252" y="321"/>
                    <a:pt x="256" y="321"/>
                    <a:pt x="257" y="321"/>
                  </a:cubicBezTo>
                  <a:cubicBezTo>
                    <a:pt x="258" y="321"/>
                    <a:pt x="259" y="321"/>
                    <a:pt x="259" y="320"/>
                  </a:cubicBezTo>
                  <a:cubicBezTo>
                    <a:pt x="259" y="320"/>
                    <a:pt x="260" y="320"/>
                    <a:pt x="258" y="319"/>
                  </a:cubicBezTo>
                  <a:cubicBezTo>
                    <a:pt x="256" y="318"/>
                    <a:pt x="254" y="318"/>
                    <a:pt x="254" y="316"/>
                  </a:cubicBezTo>
                  <a:cubicBezTo>
                    <a:pt x="254" y="315"/>
                    <a:pt x="253" y="315"/>
                    <a:pt x="253" y="315"/>
                  </a:cubicBezTo>
                  <a:cubicBezTo>
                    <a:pt x="253" y="313"/>
                    <a:pt x="253" y="313"/>
                    <a:pt x="253" y="312"/>
                  </a:cubicBezTo>
                  <a:cubicBezTo>
                    <a:pt x="252" y="312"/>
                    <a:pt x="253" y="309"/>
                    <a:pt x="254" y="308"/>
                  </a:cubicBezTo>
                  <a:cubicBezTo>
                    <a:pt x="254" y="306"/>
                    <a:pt x="255" y="306"/>
                    <a:pt x="256" y="305"/>
                  </a:cubicBezTo>
                  <a:cubicBezTo>
                    <a:pt x="256" y="304"/>
                    <a:pt x="257" y="304"/>
                    <a:pt x="257" y="303"/>
                  </a:cubicBezTo>
                  <a:cubicBezTo>
                    <a:pt x="257" y="301"/>
                    <a:pt x="257" y="299"/>
                    <a:pt x="258" y="298"/>
                  </a:cubicBezTo>
                  <a:cubicBezTo>
                    <a:pt x="258" y="296"/>
                    <a:pt x="258" y="295"/>
                    <a:pt x="259" y="295"/>
                  </a:cubicBezTo>
                  <a:cubicBezTo>
                    <a:pt x="260" y="294"/>
                    <a:pt x="261" y="295"/>
                    <a:pt x="263" y="294"/>
                  </a:cubicBezTo>
                  <a:cubicBezTo>
                    <a:pt x="263" y="293"/>
                    <a:pt x="264" y="293"/>
                    <a:pt x="264" y="292"/>
                  </a:cubicBezTo>
                  <a:cubicBezTo>
                    <a:pt x="264" y="291"/>
                    <a:pt x="264" y="291"/>
                    <a:pt x="264" y="290"/>
                  </a:cubicBezTo>
                  <a:cubicBezTo>
                    <a:pt x="263" y="289"/>
                    <a:pt x="262" y="289"/>
                    <a:pt x="263" y="289"/>
                  </a:cubicBezTo>
                  <a:cubicBezTo>
                    <a:pt x="264" y="288"/>
                    <a:pt x="266" y="286"/>
                    <a:pt x="268" y="285"/>
                  </a:cubicBezTo>
                  <a:cubicBezTo>
                    <a:pt x="268" y="285"/>
                    <a:pt x="268" y="285"/>
                    <a:pt x="268" y="285"/>
                  </a:cubicBezTo>
                  <a:cubicBezTo>
                    <a:pt x="269" y="284"/>
                    <a:pt x="269" y="282"/>
                    <a:pt x="271" y="282"/>
                  </a:cubicBezTo>
                  <a:cubicBezTo>
                    <a:pt x="273" y="282"/>
                    <a:pt x="273" y="282"/>
                    <a:pt x="274" y="283"/>
                  </a:cubicBezTo>
                  <a:cubicBezTo>
                    <a:pt x="275" y="284"/>
                    <a:pt x="275" y="285"/>
                    <a:pt x="277" y="285"/>
                  </a:cubicBezTo>
                  <a:cubicBezTo>
                    <a:pt x="279" y="285"/>
                    <a:pt x="280" y="286"/>
                    <a:pt x="282" y="286"/>
                  </a:cubicBezTo>
                  <a:cubicBezTo>
                    <a:pt x="284" y="286"/>
                    <a:pt x="287" y="286"/>
                    <a:pt x="287" y="286"/>
                  </a:cubicBezTo>
                  <a:cubicBezTo>
                    <a:pt x="287" y="287"/>
                    <a:pt x="282" y="289"/>
                    <a:pt x="281" y="289"/>
                  </a:cubicBezTo>
                  <a:cubicBezTo>
                    <a:pt x="280" y="290"/>
                    <a:pt x="279" y="290"/>
                    <a:pt x="281" y="291"/>
                  </a:cubicBezTo>
                  <a:cubicBezTo>
                    <a:pt x="282" y="291"/>
                    <a:pt x="285" y="292"/>
                    <a:pt x="285" y="293"/>
                  </a:cubicBezTo>
                  <a:cubicBezTo>
                    <a:pt x="285" y="294"/>
                    <a:pt x="283" y="295"/>
                    <a:pt x="284" y="296"/>
                  </a:cubicBezTo>
                  <a:cubicBezTo>
                    <a:pt x="285" y="297"/>
                    <a:pt x="287" y="298"/>
                    <a:pt x="288" y="298"/>
                  </a:cubicBezTo>
                  <a:cubicBezTo>
                    <a:pt x="288" y="297"/>
                    <a:pt x="290" y="295"/>
                    <a:pt x="292" y="295"/>
                  </a:cubicBezTo>
                  <a:cubicBezTo>
                    <a:pt x="293" y="295"/>
                    <a:pt x="295" y="293"/>
                    <a:pt x="297" y="293"/>
                  </a:cubicBezTo>
                  <a:cubicBezTo>
                    <a:pt x="299" y="293"/>
                    <a:pt x="302" y="293"/>
                    <a:pt x="302" y="293"/>
                  </a:cubicBezTo>
                  <a:cubicBezTo>
                    <a:pt x="303" y="292"/>
                    <a:pt x="304" y="292"/>
                    <a:pt x="303" y="292"/>
                  </a:cubicBezTo>
                  <a:cubicBezTo>
                    <a:pt x="303" y="291"/>
                    <a:pt x="305" y="291"/>
                    <a:pt x="304" y="291"/>
                  </a:cubicBezTo>
                  <a:cubicBezTo>
                    <a:pt x="303" y="290"/>
                    <a:pt x="301" y="290"/>
                    <a:pt x="300" y="290"/>
                  </a:cubicBezTo>
                  <a:cubicBezTo>
                    <a:pt x="299" y="290"/>
                    <a:pt x="296" y="292"/>
                    <a:pt x="295" y="291"/>
                  </a:cubicBezTo>
                  <a:cubicBezTo>
                    <a:pt x="293" y="289"/>
                    <a:pt x="292" y="288"/>
                    <a:pt x="293" y="287"/>
                  </a:cubicBezTo>
                  <a:cubicBezTo>
                    <a:pt x="294" y="285"/>
                    <a:pt x="296" y="283"/>
                    <a:pt x="297" y="283"/>
                  </a:cubicBezTo>
                  <a:cubicBezTo>
                    <a:pt x="299" y="282"/>
                    <a:pt x="302" y="282"/>
                    <a:pt x="304" y="281"/>
                  </a:cubicBezTo>
                  <a:cubicBezTo>
                    <a:pt x="306" y="280"/>
                    <a:pt x="308" y="279"/>
                    <a:pt x="311" y="278"/>
                  </a:cubicBezTo>
                  <a:cubicBezTo>
                    <a:pt x="311" y="278"/>
                    <a:pt x="312" y="278"/>
                    <a:pt x="312" y="278"/>
                  </a:cubicBezTo>
                  <a:cubicBezTo>
                    <a:pt x="315" y="278"/>
                    <a:pt x="317" y="278"/>
                    <a:pt x="316" y="279"/>
                  </a:cubicBezTo>
                  <a:cubicBezTo>
                    <a:pt x="315" y="279"/>
                    <a:pt x="312" y="282"/>
                    <a:pt x="311" y="282"/>
                  </a:cubicBezTo>
                  <a:cubicBezTo>
                    <a:pt x="310" y="282"/>
                    <a:pt x="310" y="283"/>
                    <a:pt x="312" y="284"/>
                  </a:cubicBezTo>
                  <a:cubicBezTo>
                    <a:pt x="313" y="284"/>
                    <a:pt x="313" y="286"/>
                    <a:pt x="312" y="286"/>
                  </a:cubicBezTo>
                  <a:cubicBezTo>
                    <a:pt x="311" y="286"/>
                    <a:pt x="309" y="288"/>
                    <a:pt x="308" y="289"/>
                  </a:cubicBezTo>
                  <a:cubicBezTo>
                    <a:pt x="308" y="291"/>
                    <a:pt x="308" y="291"/>
                    <a:pt x="307" y="292"/>
                  </a:cubicBezTo>
                  <a:cubicBezTo>
                    <a:pt x="305" y="292"/>
                    <a:pt x="305" y="292"/>
                    <a:pt x="305" y="292"/>
                  </a:cubicBezTo>
                  <a:cubicBezTo>
                    <a:pt x="304" y="293"/>
                    <a:pt x="303" y="293"/>
                    <a:pt x="305" y="294"/>
                  </a:cubicBezTo>
                  <a:cubicBezTo>
                    <a:pt x="306" y="294"/>
                    <a:pt x="305" y="295"/>
                    <a:pt x="306" y="296"/>
                  </a:cubicBezTo>
                  <a:cubicBezTo>
                    <a:pt x="307" y="296"/>
                    <a:pt x="310" y="296"/>
                    <a:pt x="311" y="297"/>
                  </a:cubicBezTo>
                  <a:cubicBezTo>
                    <a:pt x="312" y="298"/>
                    <a:pt x="316" y="301"/>
                    <a:pt x="318" y="303"/>
                  </a:cubicBezTo>
                  <a:cubicBezTo>
                    <a:pt x="319" y="303"/>
                    <a:pt x="320" y="304"/>
                    <a:pt x="321" y="304"/>
                  </a:cubicBezTo>
                  <a:cubicBezTo>
                    <a:pt x="322" y="306"/>
                    <a:pt x="323" y="307"/>
                    <a:pt x="324" y="307"/>
                  </a:cubicBezTo>
                  <a:cubicBezTo>
                    <a:pt x="326" y="308"/>
                    <a:pt x="330" y="311"/>
                    <a:pt x="331" y="312"/>
                  </a:cubicBezTo>
                  <a:cubicBezTo>
                    <a:pt x="331" y="313"/>
                    <a:pt x="331" y="316"/>
                    <a:pt x="331" y="317"/>
                  </a:cubicBezTo>
                  <a:cubicBezTo>
                    <a:pt x="331" y="318"/>
                    <a:pt x="330" y="318"/>
                    <a:pt x="330" y="318"/>
                  </a:cubicBezTo>
                  <a:cubicBezTo>
                    <a:pt x="329" y="319"/>
                    <a:pt x="324" y="322"/>
                    <a:pt x="323" y="322"/>
                  </a:cubicBezTo>
                  <a:cubicBezTo>
                    <a:pt x="321" y="322"/>
                    <a:pt x="318" y="321"/>
                    <a:pt x="317" y="321"/>
                  </a:cubicBezTo>
                  <a:cubicBezTo>
                    <a:pt x="315" y="321"/>
                    <a:pt x="309" y="321"/>
                    <a:pt x="307" y="321"/>
                  </a:cubicBezTo>
                  <a:cubicBezTo>
                    <a:pt x="306" y="321"/>
                    <a:pt x="304" y="319"/>
                    <a:pt x="304" y="319"/>
                  </a:cubicBezTo>
                  <a:cubicBezTo>
                    <a:pt x="303" y="319"/>
                    <a:pt x="303" y="320"/>
                    <a:pt x="301" y="319"/>
                  </a:cubicBezTo>
                  <a:cubicBezTo>
                    <a:pt x="300" y="319"/>
                    <a:pt x="301" y="318"/>
                    <a:pt x="299" y="317"/>
                  </a:cubicBezTo>
                  <a:cubicBezTo>
                    <a:pt x="297" y="317"/>
                    <a:pt x="296" y="317"/>
                    <a:pt x="295" y="316"/>
                  </a:cubicBezTo>
                  <a:cubicBezTo>
                    <a:pt x="294" y="315"/>
                    <a:pt x="294" y="314"/>
                    <a:pt x="293" y="314"/>
                  </a:cubicBezTo>
                  <a:cubicBezTo>
                    <a:pt x="293" y="315"/>
                    <a:pt x="284" y="314"/>
                    <a:pt x="283" y="315"/>
                  </a:cubicBezTo>
                  <a:cubicBezTo>
                    <a:pt x="281" y="315"/>
                    <a:pt x="276" y="319"/>
                    <a:pt x="274" y="320"/>
                  </a:cubicBezTo>
                  <a:cubicBezTo>
                    <a:pt x="272" y="320"/>
                    <a:pt x="266" y="320"/>
                    <a:pt x="264" y="320"/>
                  </a:cubicBezTo>
                  <a:cubicBezTo>
                    <a:pt x="262" y="320"/>
                    <a:pt x="261" y="320"/>
                    <a:pt x="261" y="320"/>
                  </a:cubicBezTo>
                  <a:cubicBezTo>
                    <a:pt x="260" y="321"/>
                    <a:pt x="259" y="321"/>
                    <a:pt x="260" y="321"/>
                  </a:cubicBezTo>
                  <a:cubicBezTo>
                    <a:pt x="261" y="322"/>
                    <a:pt x="262" y="322"/>
                    <a:pt x="261" y="323"/>
                  </a:cubicBezTo>
                  <a:cubicBezTo>
                    <a:pt x="260" y="323"/>
                    <a:pt x="259" y="323"/>
                    <a:pt x="259" y="323"/>
                  </a:cubicBezTo>
                  <a:cubicBezTo>
                    <a:pt x="259" y="324"/>
                    <a:pt x="259" y="325"/>
                    <a:pt x="259" y="325"/>
                  </a:cubicBezTo>
                  <a:cubicBezTo>
                    <a:pt x="258" y="325"/>
                    <a:pt x="253" y="324"/>
                    <a:pt x="252" y="325"/>
                  </a:cubicBezTo>
                  <a:cubicBezTo>
                    <a:pt x="251" y="325"/>
                    <a:pt x="250" y="325"/>
                    <a:pt x="249" y="325"/>
                  </a:cubicBezTo>
                  <a:cubicBezTo>
                    <a:pt x="248" y="325"/>
                    <a:pt x="245" y="325"/>
                    <a:pt x="245" y="325"/>
                  </a:cubicBezTo>
                  <a:cubicBezTo>
                    <a:pt x="244" y="325"/>
                    <a:pt x="245" y="327"/>
                    <a:pt x="244" y="328"/>
                  </a:cubicBezTo>
                  <a:cubicBezTo>
                    <a:pt x="243" y="329"/>
                    <a:pt x="242" y="330"/>
                    <a:pt x="243" y="331"/>
                  </a:cubicBezTo>
                  <a:cubicBezTo>
                    <a:pt x="243" y="331"/>
                    <a:pt x="244" y="332"/>
                    <a:pt x="245" y="332"/>
                  </a:cubicBezTo>
                  <a:cubicBezTo>
                    <a:pt x="245" y="331"/>
                    <a:pt x="247" y="330"/>
                    <a:pt x="247" y="331"/>
                  </a:cubicBezTo>
                  <a:cubicBezTo>
                    <a:pt x="247" y="332"/>
                    <a:pt x="247" y="332"/>
                    <a:pt x="247" y="332"/>
                  </a:cubicBezTo>
                  <a:cubicBezTo>
                    <a:pt x="246" y="333"/>
                    <a:pt x="244" y="334"/>
                    <a:pt x="245" y="334"/>
                  </a:cubicBezTo>
                  <a:cubicBezTo>
                    <a:pt x="245" y="334"/>
                    <a:pt x="246" y="334"/>
                    <a:pt x="247" y="334"/>
                  </a:cubicBezTo>
                  <a:cubicBezTo>
                    <a:pt x="247" y="334"/>
                    <a:pt x="247" y="335"/>
                    <a:pt x="247" y="336"/>
                  </a:cubicBezTo>
                  <a:cubicBezTo>
                    <a:pt x="247" y="337"/>
                    <a:pt x="249" y="338"/>
                    <a:pt x="247" y="338"/>
                  </a:cubicBezTo>
                  <a:cubicBezTo>
                    <a:pt x="245" y="338"/>
                    <a:pt x="245" y="336"/>
                    <a:pt x="245" y="337"/>
                  </a:cubicBezTo>
                  <a:cubicBezTo>
                    <a:pt x="244" y="338"/>
                    <a:pt x="244" y="339"/>
                    <a:pt x="244" y="340"/>
                  </a:cubicBezTo>
                  <a:cubicBezTo>
                    <a:pt x="245" y="340"/>
                    <a:pt x="245" y="340"/>
                    <a:pt x="246" y="340"/>
                  </a:cubicBezTo>
                  <a:cubicBezTo>
                    <a:pt x="247" y="341"/>
                    <a:pt x="246" y="341"/>
                    <a:pt x="246" y="342"/>
                  </a:cubicBezTo>
                  <a:cubicBezTo>
                    <a:pt x="246" y="343"/>
                    <a:pt x="245" y="343"/>
                    <a:pt x="247" y="344"/>
                  </a:cubicBezTo>
                  <a:cubicBezTo>
                    <a:pt x="250" y="345"/>
                    <a:pt x="250" y="345"/>
                    <a:pt x="250" y="346"/>
                  </a:cubicBezTo>
                  <a:cubicBezTo>
                    <a:pt x="251" y="346"/>
                    <a:pt x="251" y="347"/>
                    <a:pt x="250" y="347"/>
                  </a:cubicBezTo>
                  <a:cubicBezTo>
                    <a:pt x="249" y="348"/>
                    <a:pt x="248" y="349"/>
                    <a:pt x="249" y="349"/>
                  </a:cubicBezTo>
                  <a:cubicBezTo>
                    <a:pt x="249" y="349"/>
                    <a:pt x="251" y="348"/>
                    <a:pt x="251" y="348"/>
                  </a:cubicBezTo>
                  <a:cubicBezTo>
                    <a:pt x="252" y="348"/>
                    <a:pt x="253" y="349"/>
                    <a:pt x="252" y="349"/>
                  </a:cubicBezTo>
                  <a:cubicBezTo>
                    <a:pt x="251" y="349"/>
                    <a:pt x="249" y="350"/>
                    <a:pt x="250" y="350"/>
                  </a:cubicBezTo>
                  <a:cubicBezTo>
                    <a:pt x="251" y="350"/>
                    <a:pt x="253" y="349"/>
                    <a:pt x="253" y="349"/>
                  </a:cubicBezTo>
                  <a:cubicBezTo>
                    <a:pt x="253" y="349"/>
                    <a:pt x="253" y="351"/>
                    <a:pt x="253" y="352"/>
                  </a:cubicBezTo>
                  <a:cubicBezTo>
                    <a:pt x="252" y="353"/>
                    <a:pt x="251" y="355"/>
                    <a:pt x="252" y="354"/>
                  </a:cubicBezTo>
                  <a:cubicBezTo>
                    <a:pt x="253" y="354"/>
                    <a:pt x="254" y="355"/>
                    <a:pt x="254" y="353"/>
                  </a:cubicBezTo>
                  <a:cubicBezTo>
                    <a:pt x="255" y="351"/>
                    <a:pt x="254" y="350"/>
                    <a:pt x="256" y="350"/>
                  </a:cubicBezTo>
                  <a:cubicBezTo>
                    <a:pt x="257" y="349"/>
                    <a:pt x="260" y="352"/>
                    <a:pt x="261" y="353"/>
                  </a:cubicBezTo>
                  <a:cubicBezTo>
                    <a:pt x="263" y="353"/>
                    <a:pt x="267" y="353"/>
                    <a:pt x="268" y="352"/>
                  </a:cubicBezTo>
                  <a:cubicBezTo>
                    <a:pt x="268" y="350"/>
                    <a:pt x="267" y="348"/>
                    <a:pt x="271" y="350"/>
                  </a:cubicBezTo>
                  <a:cubicBezTo>
                    <a:pt x="274" y="351"/>
                    <a:pt x="278" y="355"/>
                    <a:pt x="280" y="354"/>
                  </a:cubicBezTo>
                  <a:cubicBezTo>
                    <a:pt x="282" y="354"/>
                    <a:pt x="288" y="352"/>
                    <a:pt x="289" y="351"/>
                  </a:cubicBezTo>
                  <a:cubicBezTo>
                    <a:pt x="290" y="349"/>
                    <a:pt x="291" y="349"/>
                    <a:pt x="293" y="349"/>
                  </a:cubicBezTo>
                  <a:cubicBezTo>
                    <a:pt x="295" y="350"/>
                    <a:pt x="295" y="351"/>
                    <a:pt x="296" y="350"/>
                  </a:cubicBezTo>
                  <a:cubicBezTo>
                    <a:pt x="297" y="349"/>
                    <a:pt x="299" y="349"/>
                    <a:pt x="299" y="349"/>
                  </a:cubicBezTo>
                  <a:cubicBezTo>
                    <a:pt x="299" y="350"/>
                    <a:pt x="299" y="351"/>
                    <a:pt x="298" y="352"/>
                  </a:cubicBezTo>
                  <a:cubicBezTo>
                    <a:pt x="298" y="352"/>
                    <a:pt x="299" y="353"/>
                    <a:pt x="299" y="354"/>
                  </a:cubicBezTo>
                  <a:cubicBezTo>
                    <a:pt x="299" y="354"/>
                    <a:pt x="299" y="354"/>
                    <a:pt x="298" y="355"/>
                  </a:cubicBezTo>
                  <a:cubicBezTo>
                    <a:pt x="298" y="355"/>
                    <a:pt x="298" y="355"/>
                    <a:pt x="297" y="355"/>
                  </a:cubicBezTo>
                  <a:cubicBezTo>
                    <a:pt x="297" y="357"/>
                    <a:pt x="298" y="357"/>
                    <a:pt x="298" y="358"/>
                  </a:cubicBezTo>
                  <a:cubicBezTo>
                    <a:pt x="298" y="360"/>
                    <a:pt x="298" y="362"/>
                    <a:pt x="298" y="363"/>
                  </a:cubicBezTo>
                  <a:cubicBezTo>
                    <a:pt x="298" y="363"/>
                    <a:pt x="298" y="364"/>
                    <a:pt x="297" y="364"/>
                  </a:cubicBezTo>
                  <a:cubicBezTo>
                    <a:pt x="296" y="365"/>
                    <a:pt x="295" y="370"/>
                    <a:pt x="294" y="371"/>
                  </a:cubicBezTo>
                  <a:cubicBezTo>
                    <a:pt x="294" y="372"/>
                    <a:pt x="294" y="372"/>
                    <a:pt x="293" y="373"/>
                  </a:cubicBezTo>
                  <a:cubicBezTo>
                    <a:pt x="293" y="373"/>
                    <a:pt x="293" y="374"/>
                    <a:pt x="292" y="375"/>
                  </a:cubicBezTo>
                  <a:cubicBezTo>
                    <a:pt x="291" y="377"/>
                    <a:pt x="290" y="380"/>
                    <a:pt x="290" y="381"/>
                  </a:cubicBezTo>
                  <a:cubicBezTo>
                    <a:pt x="289" y="382"/>
                    <a:pt x="289" y="383"/>
                    <a:pt x="288" y="384"/>
                  </a:cubicBezTo>
                  <a:cubicBezTo>
                    <a:pt x="287" y="384"/>
                    <a:pt x="287" y="385"/>
                    <a:pt x="286" y="385"/>
                  </a:cubicBezTo>
                  <a:cubicBezTo>
                    <a:pt x="285" y="385"/>
                    <a:pt x="283" y="385"/>
                    <a:pt x="282" y="385"/>
                  </a:cubicBezTo>
                  <a:cubicBezTo>
                    <a:pt x="281" y="385"/>
                    <a:pt x="279" y="386"/>
                    <a:pt x="278" y="385"/>
                  </a:cubicBezTo>
                  <a:cubicBezTo>
                    <a:pt x="278" y="385"/>
                    <a:pt x="276" y="383"/>
                    <a:pt x="271" y="383"/>
                  </a:cubicBezTo>
                  <a:cubicBezTo>
                    <a:pt x="269" y="383"/>
                    <a:pt x="268" y="383"/>
                    <a:pt x="265" y="385"/>
                  </a:cubicBezTo>
                  <a:cubicBezTo>
                    <a:pt x="262" y="387"/>
                    <a:pt x="260" y="388"/>
                    <a:pt x="258" y="387"/>
                  </a:cubicBezTo>
                  <a:cubicBezTo>
                    <a:pt x="255" y="386"/>
                    <a:pt x="244" y="384"/>
                    <a:pt x="241" y="383"/>
                  </a:cubicBezTo>
                  <a:cubicBezTo>
                    <a:pt x="239" y="383"/>
                    <a:pt x="238" y="382"/>
                    <a:pt x="238" y="382"/>
                  </a:cubicBezTo>
                  <a:cubicBezTo>
                    <a:pt x="237" y="381"/>
                    <a:pt x="237" y="381"/>
                    <a:pt x="236" y="381"/>
                  </a:cubicBezTo>
                  <a:cubicBezTo>
                    <a:pt x="234" y="380"/>
                    <a:pt x="230" y="380"/>
                    <a:pt x="228" y="379"/>
                  </a:cubicBezTo>
                  <a:cubicBezTo>
                    <a:pt x="226" y="377"/>
                    <a:pt x="225" y="374"/>
                    <a:pt x="219" y="375"/>
                  </a:cubicBezTo>
                  <a:cubicBezTo>
                    <a:pt x="212" y="375"/>
                    <a:pt x="209" y="379"/>
                    <a:pt x="208" y="381"/>
                  </a:cubicBezTo>
                  <a:cubicBezTo>
                    <a:pt x="208" y="383"/>
                    <a:pt x="210" y="385"/>
                    <a:pt x="209" y="386"/>
                  </a:cubicBezTo>
                  <a:cubicBezTo>
                    <a:pt x="208" y="387"/>
                    <a:pt x="207" y="391"/>
                    <a:pt x="204" y="391"/>
                  </a:cubicBezTo>
                  <a:cubicBezTo>
                    <a:pt x="202" y="390"/>
                    <a:pt x="197" y="387"/>
                    <a:pt x="193" y="386"/>
                  </a:cubicBezTo>
                  <a:cubicBezTo>
                    <a:pt x="189" y="385"/>
                    <a:pt x="187" y="386"/>
                    <a:pt x="185" y="384"/>
                  </a:cubicBezTo>
                  <a:cubicBezTo>
                    <a:pt x="184" y="381"/>
                    <a:pt x="185" y="380"/>
                    <a:pt x="183" y="379"/>
                  </a:cubicBezTo>
                  <a:cubicBezTo>
                    <a:pt x="182" y="378"/>
                    <a:pt x="179" y="377"/>
                    <a:pt x="177" y="376"/>
                  </a:cubicBezTo>
                  <a:cubicBezTo>
                    <a:pt x="175" y="376"/>
                    <a:pt x="174" y="375"/>
                    <a:pt x="172" y="375"/>
                  </a:cubicBezTo>
                  <a:cubicBezTo>
                    <a:pt x="170" y="375"/>
                    <a:pt x="168" y="375"/>
                    <a:pt x="166" y="374"/>
                  </a:cubicBezTo>
                  <a:cubicBezTo>
                    <a:pt x="165" y="373"/>
                    <a:pt x="165" y="373"/>
                    <a:pt x="164" y="373"/>
                  </a:cubicBezTo>
                  <a:cubicBezTo>
                    <a:pt x="163" y="373"/>
                    <a:pt x="162" y="373"/>
                    <a:pt x="161" y="372"/>
                  </a:cubicBezTo>
                  <a:cubicBezTo>
                    <a:pt x="161" y="370"/>
                    <a:pt x="161" y="369"/>
                    <a:pt x="160" y="370"/>
                  </a:cubicBezTo>
                  <a:cubicBezTo>
                    <a:pt x="159" y="370"/>
                    <a:pt x="157" y="370"/>
                    <a:pt x="156" y="369"/>
                  </a:cubicBezTo>
                  <a:cubicBezTo>
                    <a:pt x="155" y="368"/>
                    <a:pt x="155" y="367"/>
                    <a:pt x="156" y="366"/>
                  </a:cubicBezTo>
                  <a:cubicBezTo>
                    <a:pt x="158" y="365"/>
                    <a:pt x="161" y="364"/>
                    <a:pt x="161" y="360"/>
                  </a:cubicBezTo>
                  <a:cubicBezTo>
                    <a:pt x="161" y="357"/>
                    <a:pt x="157" y="355"/>
                    <a:pt x="158" y="354"/>
                  </a:cubicBezTo>
                  <a:cubicBezTo>
                    <a:pt x="158" y="352"/>
                    <a:pt x="161" y="352"/>
                    <a:pt x="161" y="350"/>
                  </a:cubicBezTo>
                  <a:cubicBezTo>
                    <a:pt x="161" y="349"/>
                    <a:pt x="162" y="347"/>
                    <a:pt x="160" y="348"/>
                  </a:cubicBezTo>
                  <a:cubicBezTo>
                    <a:pt x="159" y="349"/>
                    <a:pt x="157" y="351"/>
                    <a:pt x="157" y="350"/>
                  </a:cubicBezTo>
                  <a:cubicBezTo>
                    <a:pt x="157" y="349"/>
                    <a:pt x="156" y="347"/>
                    <a:pt x="154" y="346"/>
                  </a:cubicBezTo>
                  <a:cubicBezTo>
                    <a:pt x="152" y="346"/>
                    <a:pt x="148" y="349"/>
                    <a:pt x="147" y="349"/>
                  </a:cubicBezTo>
                  <a:cubicBezTo>
                    <a:pt x="147" y="349"/>
                    <a:pt x="147" y="349"/>
                    <a:pt x="147" y="349"/>
                  </a:cubicBezTo>
                  <a:cubicBezTo>
                    <a:pt x="145" y="350"/>
                    <a:pt x="145" y="349"/>
                    <a:pt x="145" y="349"/>
                  </a:cubicBezTo>
                  <a:cubicBezTo>
                    <a:pt x="144" y="349"/>
                    <a:pt x="144" y="349"/>
                    <a:pt x="143" y="349"/>
                  </a:cubicBezTo>
                  <a:cubicBezTo>
                    <a:pt x="142" y="349"/>
                    <a:pt x="142" y="347"/>
                    <a:pt x="141" y="347"/>
                  </a:cubicBezTo>
                  <a:cubicBezTo>
                    <a:pt x="140" y="348"/>
                    <a:pt x="140" y="349"/>
                    <a:pt x="138" y="349"/>
                  </a:cubicBezTo>
                  <a:cubicBezTo>
                    <a:pt x="136" y="348"/>
                    <a:pt x="136" y="347"/>
                    <a:pt x="135" y="348"/>
                  </a:cubicBezTo>
                  <a:cubicBezTo>
                    <a:pt x="134" y="348"/>
                    <a:pt x="133" y="349"/>
                    <a:pt x="132" y="349"/>
                  </a:cubicBezTo>
                  <a:cubicBezTo>
                    <a:pt x="131" y="349"/>
                    <a:pt x="129" y="351"/>
                    <a:pt x="128" y="350"/>
                  </a:cubicBezTo>
                  <a:cubicBezTo>
                    <a:pt x="127" y="350"/>
                    <a:pt x="127" y="349"/>
                    <a:pt x="126" y="349"/>
                  </a:cubicBezTo>
                  <a:cubicBezTo>
                    <a:pt x="125" y="349"/>
                    <a:pt x="120" y="349"/>
                    <a:pt x="119" y="349"/>
                  </a:cubicBezTo>
                  <a:cubicBezTo>
                    <a:pt x="117" y="350"/>
                    <a:pt x="106" y="351"/>
                    <a:pt x="104" y="352"/>
                  </a:cubicBezTo>
                  <a:cubicBezTo>
                    <a:pt x="102" y="353"/>
                    <a:pt x="100" y="354"/>
                    <a:pt x="99" y="355"/>
                  </a:cubicBezTo>
                  <a:cubicBezTo>
                    <a:pt x="98" y="355"/>
                    <a:pt x="98" y="356"/>
                    <a:pt x="97" y="356"/>
                  </a:cubicBezTo>
                  <a:cubicBezTo>
                    <a:pt x="96" y="356"/>
                    <a:pt x="92" y="357"/>
                    <a:pt x="92" y="358"/>
                  </a:cubicBezTo>
                  <a:cubicBezTo>
                    <a:pt x="91" y="358"/>
                    <a:pt x="89" y="361"/>
                    <a:pt x="87" y="361"/>
                  </a:cubicBezTo>
                  <a:cubicBezTo>
                    <a:pt x="87" y="361"/>
                    <a:pt x="87" y="361"/>
                    <a:pt x="87" y="361"/>
                  </a:cubicBezTo>
                  <a:cubicBezTo>
                    <a:pt x="85" y="361"/>
                    <a:pt x="82" y="359"/>
                    <a:pt x="81" y="359"/>
                  </a:cubicBezTo>
                  <a:cubicBezTo>
                    <a:pt x="81" y="360"/>
                    <a:pt x="80" y="360"/>
                    <a:pt x="79" y="360"/>
                  </a:cubicBezTo>
                  <a:cubicBezTo>
                    <a:pt x="78" y="360"/>
                    <a:pt x="78" y="359"/>
                    <a:pt x="77" y="359"/>
                  </a:cubicBezTo>
                  <a:cubicBezTo>
                    <a:pt x="76" y="360"/>
                    <a:pt x="73" y="361"/>
                    <a:pt x="72" y="360"/>
                  </a:cubicBezTo>
                  <a:cubicBezTo>
                    <a:pt x="70" y="359"/>
                    <a:pt x="68" y="357"/>
                    <a:pt x="67" y="356"/>
                  </a:cubicBezTo>
                  <a:cubicBezTo>
                    <a:pt x="67" y="356"/>
                    <a:pt x="66" y="356"/>
                    <a:pt x="65" y="356"/>
                  </a:cubicBezTo>
                  <a:cubicBezTo>
                    <a:pt x="64" y="356"/>
                    <a:pt x="63" y="363"/>
                    <a:pt x="60" y="366"/>
                  </a:cubicBezTo>
                  <a:cubicBezTo>
                    <a:pt x="57" y="369"/>
                    <a:pt x="55" y="371"/>
                    <a:pt x="52" y="371"/>
                  </a:cubicBezTo>
                  <a:cubicBezTo>
                    <a:pt x="50" y="372"/>
                    <a:pt x="46" y="375"/>
                    <a:pt x="46" y="377"/>
                  </a:cubicBezTo>
                  <a:cubicBezTo>
                    <a:pt x="45" y="379"/>
                    <a:pt x="45" y="381"/>
                    <a:pt x="44" y="382"/>
                  </a:cubicBezTo>
                  <a:cubicBezTo>
                    <a:pt x="43" y="382"/>
                    <a:pt x="42" y="387"/>
                    <a:pt x="43" y="388"/>
                  </a:cubicBezTo>
                  <a:cubicBezTo>
                    <a:pt x="43" y="390"/>
                    <a:pt x="44" y="390"/>
                    <a:pt x="43" y="392"/>
                  </a:cubicBezTo>
                  <a:cubicBezTo>
                    <a:pt x="42" y="393"/>
                    <a:pt x="40" y="399"/>
                    <a:pt x="38" y="399"/>
                  </a:cubicBezTo>
                  <a:cubicBezTo>
                    <a:pt x="36" y="400"/>
                    <a:pt x="34" y="401"/>
                    <a:pt x="33" y="402"/>
                  </a:cubicBezTo>
                  <a:cubicBezTo>
                    <a:pt x="32" y="403"/>
                    <a:pt x="29" y="405"/>
                    <a:pt x="27" y="406"/>
                  </a:cubicBezTo>
                  <a:cubicBezTo>
                    <a:pt x="26" y="406"/>
                    <a:pt x="25" y="407"/>
                    <a:pt x="25" y="408"/>
                  </a:cubicBezTo>
                  <a:cubicBezTo>
                    <a:pt x="23" y="410"/>
                    <a:pt x="22" y="413"/>
                    <a:pt x="21" y="413"/>
                  </a:cubicBezTo>
                  <a:cubicBezTo>
                    <a:pt x="20" y="414"/>
                    <a:pt x="16" y="416"/>
                    <a:pt x="15" y="419"/>
                  </a:cubicBezTo>
                  <a:cubicBezTo>
                    <a:pt x="13" y="423"/>
                    <a:pt x="13" y="427"/>
                    <a:pt x="12" y="427"/>
                  </a:cubicBezTo>
                  <a:cubicBezTo>
                    <a:pt x="12" y="428"/>
                    <a:pt x="11" y="429"/>
                    <a:pt x="8" y="432"/>
                  </a:cubicBezTo>
                  <a:cubicBezTo>
                    <a:pt x="6" y="435"/>
                    <a:pt x="5" y="440"/>
                    <a:pt x="4" y="440"/>
                  </a:cubicBezTo>
                  <a:cubicBezTo>
                    <a:pt x="3" y="441"/>
                    <a:pt x="2" y="444"/>
                    <a:pt x="1" y="446"/>
                  </a:cubicBezTo>
                  <a:cubicBezTo>
                    <a:pt x="1" y="446"/>
                    <a:pt x="1" y="446"/>
                    <a:pt x="1" y="446"/>
                  </a:cubicBezTo>
                  <a:cubicBezTo>
                    <a:pt x="1" y="448"/>
                    <a:pt x="2" y="449"/>
                    <a:pt x="3" y="450"/>
                  </a:cubicBezTo>
                  <a:cubicBezTo>
                    <a:pt x="4" y="451"/>
                    <a:pt x="5" y="452"/>
                    <a:pt x="5" y="454"/>
                  </a:cubicBezTo>
                  <a:cubicBezTo>
                    <a:pt x="5" y="455"/>
                    <a:pt x="4" y="458"/>
                    <a:pt x="4" y="459"/>
                  </a:cubicBezTo>
                  <a:cubicBezTo>
                    <a:pt x="4" y="460"/>
                    <a:pt x="9" y="464"/>
                    <a:pt x="7" y="467"/>
                  </a:cubicBezTo>
                  <a:cubicBezTo>
                    <a:pt x="6" y="470"/>
                    <a:pt x="5" y="473"/>
                    <a:pt x="5" y="474"/>
                  </a:cubicBezTo>
                  <a:cubicBezTo>
                    <a:pt x="4" y="475"/>
                    <a:pt x="4" y="476"/>
                    <a:pt x="4" y="477"/>
                  </a:cubicBezTo>
                  <a:cubicBezTo>
                    <a:pt x="4" y="478"/>
                    <a:pt x="3" y="479"/>
                    <a:pt x="3" y="480"/>
                  </a:cubicBezTo>
                  <a:cubicBezTo>
                    <a:pt x="2" y="481"/>
                    <a:pt x="4" y="482"/>
                    <a:pt x="4" y="483"/>
                  </a:cubicBezTo>
                  <a:cubicBezTo>
                    <a:pt x="4" y="484"/>
                    <a:pt x="3" y="484"/>
                    <a:pt x="2" y="485"/>
                  </a:cubicBezTo>
                  <a:cubicBezTo>
                    <a:pt x="2" y="486"/>
                    <a:pt x="0" y="485"/>
                    <a:pt x="2" y="486"/>
                  </a:cubicBezTo>
                  <a:cubicBezTo>
                    <a:pt x="3" y="487"/>
                    <a:pt x="5" y="488"/>
                    <a:pt x="4" y="489"/>
                  </a:cubicBezTo>
                  <a:cubicBezTo>
                    <a:pt x="3" y="490"/>
                    <a:pt x="2" y="489"/>
                    <a:pt x="3" y="490"/>
                  </a:cubicBezTo>
                  <a:cubicBezTo>
                    <a:pt x="4" y="491"/>
                    <a:pt x="3" y="491"/>
                    <a:pt x="4" y="492"/>
                  </a:cubicBezTo>
                  <a:cubicBezTo>
                    <a:pt x="5" y="492"/>
                    <a:pt x="5" y="492"/>
                    <a:pt x="5" y="492"/>
                  </a:cubicBezTo>
                  <a:cubicBezTo>
                    <a:pt x="4" y="493"/>
                    <a:pt x="3" y="493"/>
                    <a:pt x="3" y="494"/>
                  </a:cubicBezTo>
                  <a:cubicBezTo>
                    <a:pt x="3" y="494"/>
                    <a:pt x="3" y="494"/>
                    <a:pt x="3" y="495"/>
                  </a:cubicBezTo>
                  <a:cubicBezTo>
                    <a:pt x="3" y="496"/>
                    <a:pt x="3" y="497"/>
                    <a:pt x="4" y="498"/>
                  </a:cubicBezTo>
                  <a:cubicBezTo>
                    <a:pt x="4" y="498"/>
                    <a:pt x="4" y="498"/>
                    <a:pt x="4" y="499"/>
                  </a:cubicBezTo>
                  <a:cubicBezTo>
                    <a:pt x="5" y="500"/>
                    <a:pt x="5" y="502"/>
                    <a:pt x="7" y="502"/>
                  </a:cubicBezTo>
                  <a:cubicBezTo>
                    <a:pt x="8" y="502"/>
                    <a:pt x="11" y="502"/>
                    <a:pt x="12" y="502"/>
                  </a:cubicBezTo>
                  <a:cubicBezTo>
                    <a:pt x="12" y="502"/>
                    <a:pt x="11" y="502"/>
                    <a:pt x="11" y="503"/>
                  </a:cubicBezTo>
                  <a:cubicBezTo>
                    <a:pt x="11" y="504"/>
                    <a:pt x="12" y="505"/>
                    <a:pt x="14" y="507"/>
                  </a:cubicBezTo>
                  <a:cubicBezTo>
                    <a:pt x="14" y="507"/>
                    <a:pt x="14" y="507"/>
                    <a:pt x="14" y="507"/>
                  </a:cubicBezTo>
                  <a:cubicBezTo>
                    <a:pt x="16" y="509"/>
                    <a:pt x="16" y="510"/>
                    <a:pt x="19" y="513"/>
                  </a:cubicBezTo>
                  <a:cubicBezTo>
                    <a:pt x="20" y="514"/>
                    <a:pt x="22" y="516"/>
                    <a:pt x="23" y="518"/>
                  </a:cubicBezTo>
                  <a:cubicBezTo>
                    <a:pt x="23" y="519"/>
                    <a:pt x="24" y="520"/>
                    <a:pt x="24" y="521"/>
                  </a:cubicBezTo>
                  <a:cubicBezTo>
                    <a:pt x="24" y="523"/>
                    <a:pt x="24" y="523"/>
                    <a:pt x="26" y="524"/>
                  </a:cubicBezTo>
                  <a:cubicBezTo>
                    <a:pt x="28" y="526"/>
                    <a:pt x="27" y="527"/>
                    <a:pt x="29" y="528"/>
                  </a:cubicBezTo>
                  <a:cubicBezTo>
                    <a:pt x="30" y="529"/>
                    <a:pt x="31" y="529"/>
                    <a:pt x="32" y="530"/>
                  </a:cubicBezTo>
                  <a:cubicBezTo>
                    <a:pt x="34" y="531"/>
                    <a:pt x="36" y="532"/>
                    <a:pt x="38" y="533"/>
                  </a:cubicBezTo>
                  <a:cubicBezTo>
                    <a:pt x="40" y="535"/>
                    <a:pt x="43" y="538"/>
                    <a:pt x="45" y="540"/>
                  </a:cubicBezTo>
                  <a:cubicBezTo>
                    <a:pt x="48" y="542"/>
                    <a:pt x="51" y="545"/>
                    <a:pt x="55" y="544"/>
                  </a:cubicBezTo>
                  <a:cubicBezTo>
                    <a:pt x="55" y="544"/>
                    <a:pt x="56" y="544"/>
                    <a:pt x="56" y="544"/>
                  </a:cubicBezTo>
                  <a:cubicBezTo>
                    <a:pt x="60" y="543"/>
                    <a:pt x="65" y="540"/>
                    <a:pt x="73" y="540"/>
                  </a:cubicBezTo>
                  <a:cubicBezTo>
                    <a:pt x="77" y="540"/>
                    <a:pt x="80" y="540"/>
                    <a:pt x="82" y="541"/>
                  </a:cubicBezTo>
                  <a:cubicBezTo>
                    <a:pt x="84" y="541"/>
                    <a:pt x="85" y="542"/>
                    <a:pt x="86" y="542"/>
                  </a:cubicBezTo>
                  <a:cubicBezTo>
                    <a:pt x="87" y="542"/>
                    <a:pt x="94" y="539"/>
                    <a:pt x="99" y="537"/>
                  </a:cubicBezTo>
                  <a:cubicBezTo>
                    <a:pt x="101" y="536"/>
                    <a:pt x="103" y="536"/>
                    <a:pt x="105" y="535"/>
                  </a:cubicBezTo>
                  <a:cubicBezTo>
                    <a:pt x="106" y="535"/>
                    <a:pt x="107" y="534"/>
                    <a:pt x="108" y="534"/>
                  </a:cubicBezTo>
                  <a:cubicBezTo>
                    <a:pt x="110" y="534"/>
                    <a:pt x="111" y="533"/>
                    <a:pt x="112" y="533"/>
                  </a:cubicBezTo>
                  <a:cubicBezTo>
                    <a:pt x="113" y="533"/>
                    <a:pt x="114" y="533"/>
                    <a:pt x="115" y="533"/>
                  </a:cubicBezTo>
                  <a:cubicBezTo>
                    <a:pt x="116" y="533"/>
                    <a:pt x="117" y="533"/>
                    <a:pt x="118" y="533"/>
                  </a:cubicBezTo>
                  <a:cubicBezTo>
                    <a:pt x="120" y="533"/>
                    <a:pt x="121" y="533"/>
                    <a:pt x="123" y="534"/>
                  </a:cubicBezTo>
                  <a:cubicBezTo>
                    <a:pt x="126" y="535"/>
                    <a:pt x="130" y="537"/>
                    <a:pt x="130" y="538"/>
                  </a:cubicBezTo>
                  <a:cubicBezTo>
                    <a:pt x="130" y="539"/>
                    <a:pt x="128" y="539"/>
                    <a:pt x="130" y="542"/>
                  </a:cubicBezTo>
                  <a:cubicBezTo>
                    <a:pt x="132" y="544"/>
                    <a:pt x="132" y="545"/>
                    <a:pt x="134" y="545"/>
                  </a:cubicBezTo>
                  <a:cubicBezTo>
                    <a:pt x="137" y="544"/>
                    <a:pt x="139" y="543"/>
                    <a:pt x="139" y="543"/>
                  </a:cubicBezTo>
                  <a:cubicBezTo>
                    <a:pt x="140" y="543"/>
                    <a:pt x="138" y="544"/>
                    <a:pt x="139" y="544"/>
                  </a:cubicBezTo>
                  <a:cubicBezTo>
                    <a:pt x="140" y="544"/>
                    <a:pt x="141" y="543"/>
                    <a:pt x="142" y="543"/>
                  </a:cubicBezTo>
                  <a:cubicBezTo>
                    <a:pt x="144" y="543"/>
                    <a:pt x="146" y="542"/>
                    <a:pt x="146" y="542"/>
                  </a:cubicBezTo>
                  <a:cubicBezTo>
                    <a:pt x="145" y="542"/>
                    <a:pt x="146" y="541"/>
                    <a:pt x="147" y="541"/>
                  </a:cubicBezTo>
                  <a:cubicBezTo>
                    <a:pt x="147" y="541"/>
                    <a:pt x="147" y="542"/>
                    <a:pt x="147" y="542"/>
                  </a:cubicBezTo>
                  <a:cubicBezTo>
                    <a:pt x="148" y="543"/>
                    <a:pt x="148" y="544"/>
                    <a:pt x="149" y="544"/>
                  </a:cubicBezTo>
                  <a:cubicBezTo>
                    <a:pt x="149" y="544"/>
                    <a:pt x="151" y="546"/>
                    <a:pt x="151" y="546"/>
                  </a:cubicBezTo>
                  <a:cubicBezTo>
                    <a:pt x="151" y="546"/>
                    <a:pt x="152" y="545"/>
                    <a:pt x="152" y="546"/>
                  </a:cubicBezTo>
                  <a:cubicBezTo>
                    <a:pt x="153" y="547"/>
                    <a:pt x="153" y="547"/>
                    <a:pt x="154" y="549"/>
                  </a:cubicBezTo>
                  <a:cubicBezTo>
                    <a:pt x="155" y="550"/>
                    <a:pt x="155" y="554"/>
                    <a:pt x="155" y="555"/>
                  </a:cubicBezTo>
                  <a:cubicBezTo>
                    <a:pt x="154" y="556"/>
                    <a:pt x="155" y="557"/>
                    <a:pt x="155" y="557"/>
                  </a:cubicBezTo>
                  <a:cubicBezTo>
                    <a:pt x="155" y="558"/>
                    <a:pt x="155" y="558"/>
                    <a:pt x="154" y="559"/>
                  </a:cubicBezTo>
                  <a:cubicBezTo>
                    <a:pt x="153" y="560"/>
                    <a:pt x="151" y="562"/>
                    <a:pt x="152" y="562"/>
                  </a:cubicBezTo>
                  <a:cubicBezTo>
                    <a:pt x="153" y="562"/>
                    <a:pt x="153" y="563"/>
                    <a:pt x="153" y="564"/>
                  </a:cubicBezTo>
                  <a:cubicBezTo>
                    <a:pt x="153" y="564"/>
                    <a:pt x="153" y="564"/>
                    <a:pt x="153" y="564"/>
                  </a:cubicBezTo>
                  <a:cubicBezTo>
                    <a:pt x="153" y="565"/>
                    <a:pt x="152" y="565"/>
                    <a:pt x="152" y="566"/>
                  </a:cubicBezTo>
                  <a:cubicBezTo>
                    <a:pt x="151" y="567"/>
                    <a:pt x="152" y="567"/>
                    <a:pt x="152" y="567"/>
                  </a:cubicBezTo>
                  <a:cubicBezTo>
                    <a:pt x="153" y="568"/>
                    <a:pt x="153" y="568"/>
                    <a:pt x="152" y="568"/>
                  </a:cubicBezTo>
                  <a:cubicBezTo>
                    <a:pt x="152" y="569"/>
                    <a:pt x="152" y="571"/>
                    <a:pt x="151" y="571"/>
                  </a:cubicBezTo>
                  <a:cubicBezTo>
                    <a:pt x="151" y="572"/>
                    <a:pt x="150" y="573"/>
                    <a:pt x="149" y="574"/>
                  </a:cubicBezTo>
                  <a:cubicBezTo>
                    <a:pt x="149" y="575"/>
                    <a:pt x="150" y="577"/>
                    <a:pt x="151" y="579"/>
                  </a:cubicBezTo>
                  <a:cubicBezTo>
                    <a:pt x="153" y="581"/>
                    <a:pt x="158" y="587"/>
                    <a:pt x="159" y="588"/>
                  </a:cubicBezTo>
                  <a:cubicBezTo>
                    <a:pt x="159" y="589"/>
                    <a:pt x="160" y="590"/>
                    <a:pt x="162" y="592"/>
                  </a:cubicBezTo>
                  <a:cubicBezTo>
                    <a:pt x="164" y="594"/>
                    <a:pt x="166" y="597"/>
                    <a:pt x="167" y="598"/>
                  </a:cubicBezTo>
                  <a:cubicBezTo>
                    <a:pt x="167" y="598"/>
                    <a:pt x="167" y="598"/>
                    <a:pt x="167" y="598"/>
                  </a:cubicBezTo>
                  <a:cubicBezTo>
                    <a:pt x="168" y="599"/>
                    <a:pt x="167" y="601"/>
                    <a:pt x="168" y="602"/>
                  </a:cubicBezTo>
                  <a:cubicBezTo>
                    <a:pt x="168" y="603"/>
                    <a:pt x="168" y="604"/>
                    <a:pt x="168" y="605"/>
                  </a:cubicBezTo>
                  <a:cubicBezTo>
                    <a:pt x="168" y="605"/>
                    <a:pt x="168" y="605"/>
                    <a:pt x="168" y="605"/>
                  </a:cubicBezTo>
                  <a:cubicBezTo>
                    <a:pt x="169" y="608"/>
                    <a:pt x="172" y="614"/>
                    <a:pt x="173" y="616"/>
                  </a:cubicBezTo>
                  <a:cubicBezTo>
                    <a:pt x="174" y="618"/>
                    <a:pt x="174" y="619"/>
                    <a:pt x="173" y="620"/>
                  </a:cubicBezTo>
                  <a:cubicBezTo>
                    <a:pt x="172" y="621"/>
                    <a:pt x="170" y="620"/>
                    <a:pt x="173" y="624"/>
                  </a:cubicBezTo>
                  <a:cubicBezTo>
                    <a:pt x="175" y="629"/>
                    <a:pt x="177" y="632"/>
                    <a:pt x="176" y="636"/>
                  </a:cubicBezTo>
                  <a:cubicBezTo>
                    <a:pt x="175" y="640"/>
                    <a:pt x="173" y="641"/>
                    <a:pt x="172" y="643"/>
                  </a:cubicBezTo>
                  <a:cubicBezTo>
                    <a:pt x="171" y="644"/>
                    <a:pt x="171" y="645"/>
                    <a:pt x="170" y="646"/>
                  </a:cubicBezTo>
                  <a:cubicBezTo>
                    <a:pt x="169" y="647"/>
                    <a:pt x="167" y="658"/>
                    <a:pt x="166" y="660"/>
                  </a:cubicBezTo>
                  <a:cubicBezTo>
                    <a:pt x="165" y="661"/>
                    <a:pt x="165" y="666"/>
                    <a:pt x="165" y="669"/>
                  </a:cubicBezTo>
                  <a:cubicBezTo>
                    <a:pt x="165" y="670"/>
                    <a:pt x="165" y="672"/>
                    <a:pt x="165" y="672"/>
                  </a:cubicBezTo>
                  <a:cubicBezTo>
                    <a:pt x="165" y="674"/>
                    <a:pt x="170" y="680"/>
                    <a:pt x="171" y="682"/>
                  </a:cubicBezTo>
                  <a:cubicBezTo>
                    <a:pt x="172" y="684"/>
                    <a:pt x="174" y="690"/>
                    <a:pt x="176" y="693"/>
                  </a:cubicBezTo>
                  <a:cubicBezTo>
                    <a:pt x="177" y="695"/>
                    <a:pt x="180" y="700"/>
                    <a:pt x="179" y="701"/>
                  </a:cubicBezTo>
                  <a:cubicBezTo>
                    <a:pt x="179" y="702"/>
                    <a:pt x="179" y="709"/>
                    <a:pt x="180" y="712"/>
                  </a:cubicBezTo>
                  <a:cubicBezTo>
                    <a:pt x="181" y="715"/>
                    <a:pt x="181" y="721"/>
                    <a:pt x="182" y="724"/>
                  </a:cubicBezTo>
                  <a:cubicBezTo>
                    <a:pt x="183" y="728"/>
                    <a:pt x="186" y="732"/>
                    <a:pt x="189" y="736"/>
                  </a:cubicBezTo>
                  <a:cubicBezTo>
                    <a:pt x="189" y="736"/>
                    <a:pt x="189" y="737"/>
                    <a:pt x="189" y="737"/>
                  </a:cubicBezTo>
                  <a:cubicBezTo>
                    <a:pt x="192" y="741"/>
                    <a:pt x="194" y="748"/>
                    <a:pt x="195" y="749"/>
                  </a:cubicBezTo>
                  <a:cubicBezTo>
                    <a:pt x="195" y="751"/>
                    <a:pt x="199" y="755"/>
                    <a:pt x="199" y="758"/>
                  </a:cubicBezTo>
                  <a:cubicBezTo>
                    <a:pt x="199" y="761"/>
                    <a:pt x="199" y="762"/>
                    <a:pt x="198" y="763"/>
                  </a:cubicBezTo>
                  <a:cubicBezTo>
                    <a:pt x="197" y="763"/>
                    <a:pt x="197" y="765"/>
                    <a:pt x="198" y="766"/>
                  </a:cubicBezTo>
                  <a:cubicBezTo>
                    <a:pt x="199" y="767"/>
                    <a:pt x="200" y="769"/>
                    <a:pt x="199" y="771"/>
                  </a:cubicBezTo>
                  <a:cubicBezTo>
                    <a:pt x="199" y="772"/>
                    <a:pt x="199" y="773"/>
                    <a:pt x="200" y="772"/>
                  </a:cubicBezTo>
                  <a:cubicBezTo>
                    <a:pt x="200" y="772"/>
                    <a:pt x="200" y="770"/>
                    <a:pt x="201" y="771"/>
                  </a:cubicBezTo>
                  <a:cubicBezTo>
                    <a:pt x="202" y="773"/>
                    <a:pt x="202" y="773"/>
                    <a:pt x="204" y="774"/>
                  </a:cubicBezTo>
                  <a:cubicBezTo>
                    <a:pt x="205" y="774"/>
                    <a:pt x="205" y="775"/>
                    <a:pt x="206" y="775"/>
                  </a:cubicBezTo>
                  <a:cubicBezTo>
                    <a:pt x="208" y="776"/>
                    <a:pt x="211" y="773"/>
                    <a:pt x="213" y="773"/>
                  </a:cubicBezTo>
                  <a:cubicBezTo>
                    <a:pt x="216" y="773"/>
                    <a:pt x="216" y="774"/>
                    <a:pt x="218" y="773"/>
                  </a:cubicBezTo>
                  <a:cubicBezTo>
                    <a:pt x="220" y="771"/>
                    <a:pt x="218" y="770"/>
                    <a:pt x="222" y="771"/>
                  </a:cubicBezTo>
                  <a:cubicBezTo>
                    <a:pt x="225" y="771"/>
                    <a:pt x="232" y="771"/>
                    <a:pt x="234" y="771"/>
                  </a:cubicBezTo>
                  <a:cubicBezTo>
                    <a:pt x="235" y="771"/>
                    <a:pt x="234" y="769"/>
                    <a:pt x="235" y="769"/>
                  </a:cubicBezTo>
                  <a:cubicBezTo>
                    <a:pt x="236" y="769"/>
                    <a:pt x="236" y="768"/>
                    <a:pt x="237" y="769"/>
                  </a:cubicBezTo>
                  <a:cubicBezTo>
                    <a:pt x="237" y="771"/>
                    <a:pt x="238" y="772"/>
                    <a:pt x="239" y="771"/>
                  </a:cubicBezTo>
                  <a:cubicBezTo>
                    <a:pt x="239" y="770"/>
                    <a:pt x="238" y="768"/>
                    <a:pt x="240" y="768"/>
                  </a:cubicBezTo>
                  <a:cubicBezTo>
                    <a:pt x="242" y="768"/>
                    <a:pt x="243" y="770"/>
                    <a:pt x="247" y="767"/>
                  </a:cubicBezTo>
                  <a:cubicBezTo>
                    <a:pt x="252" y="763"/>
                    <a:pt x="260" y="756"/>
                    <a:pt x="261" y="754"/>
                  </a:cubicBezTo>
                  <a:cubicBezTo>
                    <a:pt x="263" y="752"/>
                    <a:pt x="263" y="752"/>
                    <a:pt x="265" y="750"/>
                  </a:cubicBezTo>
                  <a:cubicBezTo>
                    <a:pt x="266" y="748"/>
                    <a:pt x="269" y="742"/>
                    <a:pt x="271" y="740"/>
                  </a:cubicBezTo>
                  <a:cubicBezTo>
                    <a:pt x="273" y="738"/>
                    <a:pt x="275" y="737"/>
                    <a:pt x="276" y="735"/>
                  </a:cubicBezTo>
                  <a:cubicBezTo>
                    <a:pt x="277" y="734"/>
                    <a:pt x="278" y="730"/>
                    <a:pt x="279" y="726"/>
                  </a:cubicBezTo>
                  <a:cubicBezTo>
                    <a:pt x="279" y="725"/>
                    <a:pt x="280" y="724"/>
                    <a:pt x="280" y="723"/>
                  </a:cubicBezTo>
                  <a:cubicBezTo>
                    <a:pt x="280" y="721"/>
                    <a:pt x="279" y="722"/>
                    <a:pt x="278" y="722"/>
                  </a:cubicBezTo>
                  <a:cubicBezTo>
                    <a:pt x="277" y="721"/>
                    <a:pt x="277" y="721"/>
                    <a:pt x="278" y="720"/>
                  </a:cubicBezTo>
                  <a:cubicBezTo>
                    <a:pt x="280" y="718"/>
                    <a:pt x="279" y="717"/>
                    <a:pt x="282" y="716"/>
                  </a:cubicBezTo>
                  <a:cubicBezTo>
                    <a:pt x="284" y="715"/>
                    <a:pt x="288" y="714"/>
                    <a:pt x="290" y="712"/>
                  </a:cubicBezTo>
                  <a:cubicBezTo>
                    <a:pt x="292" y="711"/>
                    <a:pt x="293" y="710"/>
                    <a:pt x="293" y="708"/>
                  </a:cubicBezTo>
                  <a:cubicBezTo>
                    <a:pt x="293" y="707"/>
                    <a:pt x="293" y="703"/>
                    <a:pt x="294" y="702"/>
                  </a:cubicBezTo>
                  <a:cubicBezTo>
                    <a:pt x="294" y="700"/>
                    <a:pt x="292" y="694"/>
                    <a:pt x="292" y="692"/>
                  </a:cubicBezTo>
                  <a:cubicBezTo>
                    <a:pt x="291" y="691"/>
                    <a:pt x="290" y="688"/>
                    <a:pt x="290" y="686"/>
                  </a:cubicBezTo>
                  <a:cubicBezTo>
                    <a:pt x="289" y="683"/>
                    <a:pt x="287" y="680"/>
                    <a:pt x="289" y="682"/>
                  </a:cubicBezTo>
                  <a:cubicBezTo>
                    <a:pt x="291" y="683"/>
                    <a:pt x="291" y="683"/>
                    <a:pt x="293" y="681"/>
                  </a:cubicBezTo>
                  <a:cubicBezTo>
                    <a:pt x="295" y="678"/>
                    <a:pt x="297" y="678"/>
                    <a:pt x="299" y="677"/>
                  </a:cubicBezTo>
                  <a:cubicBezTo>
                    <a:pt x="300" y="676"/>
                    <a:pt x="302" y="671"/>
                    <a:pt x="303" y="670"/>
                  </a:cubicBezTo>
                  <a:cubicBezTo>
                    <a:pt x="305" y="669"/>
                    <a:pt x="305" y="671"/>
                    <a:pt x="309" y="669"/>
                  </a:cubicBezTo>
                  <a:cubicBezTo>
                    <a:pt x="313" y="666"/>
                    <a:pt x="315" y="666"/>
                    <a:pt x="318" y="663"/>
                  </a:cubicBezTo>
                  <a:cubicBezTo>
                    <a:pt x="320" y="661"/>
                    <a:pt x="325" y="654"/>
                    <a:pt x="324" y="653"/>
                  </a:cubicBezTo>
                  <a:cubicBezTo>
                    <a:pt x="324" y="652"/>
                    <a:pt x="323" y="647"/>
                    <a:pt x="322" y="645"/>
                  </a:cubicBezTo>
                  <a:cubicBezTo>
                    <a:pt x="322" y="643"/>
                    <a:pt x="322" y="634"/>
                    <a:pt x="322" y="632"/>
                  </a:cubicBezTo>
                  <a:cubicBezTo>
                    <a:pt x="322" y="630"/>
                    <a:pt x="322" y="629"/>
                    <a:pt x="322" y="629"/>
                  </a:cubicBezTo>
                  <a:cubicBezTo>
                    <a:pt x="321" y="628"/>
                    <a:pt x="321" y="628"/>
                    <a:pt x="321" y="628"/>
                  </a:cubicBezTo>
                  <a:cubicBezTo>
                    <a:pt x="319" y="626"/>
                    <a:pt x="318" y="625"/>
                    <a:pt x="318" y="623"/>
                  </a:cubicBezTo>
                  <a:cubicBezTo>
                    <a:pt x="317" y="621"/>
                    <a:pt x="316" y="620"/>
                    <a:pt x="316" y="619"/>
                  </a:cubicBezTo>
                  <a:cubicBezTo>
                    <a:pt x="316" y="617"/>
                    <a:pt x="316" y="614"/>
                    <a:pt x="316" y="613"/>
                  </a:cubicBezTo>
                  <a:cubicBezTo>
                    <a:pt x="316" y="613"/>
                    <a:pt x="315" y="612"/>
                    <a:pt x="316" y="611"/>
                  </a:cubicBezTo>
                  <a:cubicBezTo>
                    <a:pt x="317" y="610"/>
                    <a:pt x="318" y="610"/>
                    <a:pt x="316" y="609"/>
                  </a:cubicBezTo>
                  <a:cubicBezTo>
                    <a:pt x="315" y="607"/>
                    <a:pt x="312" y="606"/>
                    <a:pt x="313" y="603"/>
                  </a:cubicBezTo>
                  <a:cubicBezTo>
                    <a:pt x="313" y="600"/>
                    <a:pt x="314" y="598"/>
                    <a:pt x="316" y="596"/>
                  </a:cubicBezTo>
                  <a:cubicBezTo>
                    <a:pt x="316" y="595"/>
                    <a:pt x="317" y="594"/>
                    <a:pt x="317" y="593"/>
                  </a:cubicBezTo>
                  <a:cubicBezTo>
                    <a:pt x="320" y="590"/>
                    <a:pt x="320" y="586"/>
                    <a:pt x="321" y="584"/>
                  </a:cubicBezTo>
                  <a:cubicBezTo>
                    <a:pt x="323" y="583"/>
                    <a:pt x="323" y="584"/>
                    <a:pt x="324" y="582"/>
                  </a:cubicBezTo>
                  <a:cubicBezTo>
                    <a:pt x="325" y="581"/>
                    <a:pt x="324" y="581"/>
                    <a:pt x="327" y="580"/>
                  </a:cubicBezTo>
                  <a:cubicBezTo>
                    <a:pt x="329" y="579"/>
                    <a:pt x="332" y="573"/>
                    <a:pt x="334" y="571"/>
                  </a:cubicBezTo>
                  <a:cubicBezTo>
                    <a:pt x="337" y="569"/>
                    <a:pt x="343" y="562"/>
                    <a:pt x="347" y="559"/>
                  </a:cubicBezTo>
                  <a:cubicBezTo>
                    <a:pt x="352" y="556"/>
                    <a:pt x="359" y="553"/>
                    <a:pt x="364" y="545"/>
                  </a:cubicBezTo>
                  <a:cubicBezTo>
                    <a:pt x="369" y="538"/>
                    <a:pt x="372" y="531"/>
                    <a:pt x="374" y="529"/>
                  </a:cubicBezTo>
                  <a:cubicBezTo>
                    <a:pt x="375" y="526"/>
                    <a:pt x="380" y="520"/>
                    <a:pt x="381" y="518"/>
                  </a:cubicBezTo>
                  <a:cubicBezTo>
                    <a:pt x="382" y="515"/>
                    <a:pt x="383" y="511"/>
                    <a:pt x="384" y="508"/>
                  </a:cubicBezTo>
                  <a:cubicBezTo>
                    <a:pt x="384" y="505"/>
                    <a:pt x="383" y="503"/>
                    <a:pt x="384" y="503"/>
                  </a:cubicBezTo>
                  <a:cubicBezTo>
                    <a:pt x="384" y="502"/>
                    <a:pt x="385" y="502"/>
                    <a:pt x="383" y="502"/>
                  </a:cubicBezTo>
                  <a:cubicBezTo>
                    <a:pt x="381" y="502"/>
                    <a:pt x="381" y="501"/>
                    <a:pt x="379" y="503"/>
                  </a:cubicBezTo>
                  <a:cubicBezTo>
                    <a:pt x="378" y="504"/>
                    <a:pt x="377" y="505"/>
                    <a:pt x="372" y="505"/>
                  </a:cubicBezTo>
                  <a:cubicBezTo>
                    <a:pt x="367" y="505"/>
                    <a:pt x="366" y="506"/>
                    <a:pt x="364" y="506"/>
                  </a:cubicBezTo>
                  <a:cubicBezTo>
                    <a:pt x="363" y="506"/>
                    <a:pt x="364" y="504"/>
                    <a:pt x="362" y="505"/>
                  </a:cubicBezTo>
                  <a:cubicBezTo>
                    <a:pt x="359" y="507"/>
                    <a:pt x="359" y="508"/>
                    <a:pt x="357" y="508"/>
                  </a:cubicBezTo>
                  <a:cubicBezTo>
                    <a:pt x="355" y="508"/>
                    <a:pt x="356" y="506"/>
                    <a:pt x="352" y="508"/>
                  </a:cubicBezTo>
                  <a:cubicBezTo>
                    <a:pt x="349" y="509"/>
                    <a:pt x="348" y="510"/>
                    <a:pt x="346" y="510"/>
                  </a:cubicBezTo>
                  <a:cubicBezTo>
                    <a:pt x="345" y="509"/>
                    <a:pt x="342" y="509"/>
                    <a:pt x="341" y="507"/>
                  </a:cubicBezTo>
                  <a:cubicBezTo>
                    <a:pt x="340" y="506"/>
                    <a:pt x="340" y="505"/>
                    <a:pt x="340" y="504"/>
                  </a:cubicBezTo>
                  <a:cubicBezTo>
                    <a:pt x="339" y="503"/>
                    <a:pt x="339" y="503"/>
                    <a:pt x="338" y="503"/>
                  </a:cubicBezTo>
                  <a:cubicBezTo>
                    <a:pt x="335" y="503"/>
                    <a:pt x="333" y="503"/>
                    <a:pt x="336" y="502"/>
                  </a:cubicBezTo>
                  <a:cubicBezTo>
                    <a:pt x="338" y="501"/>
                    <a:pt x="340" y="500"/>
                    <a:pt x="340" y="499"/>
                  </a:cubicBezTo>
                  <a:cubicBezTo>
                    <a:pt x="339" y="498"/>
                    <a:pt x="338" y="497"/>
                    <a:pt x="337" y="496"/>
                  </a:cubicBezTo>
                  <a:cubicBezTo>
                    <a:pt x="336" y="496"/>
                    <a:pt x="336" y="496"/>
                    <a:pt x="336" y="495"/>
                  </a:cubicBezTo>
                  <a:cubicBezTo>
                    <a:pt x="334" y="494"/>
                    <a:pt x="331" y="491"/>
                    <a:pt x="329" y="489"/>
                  </a:cubicBezTo>
                  <a:cubicBezTo>
                    <a:pt x="328" y="487"/>
                    <a:pt x="328" y="485"/>
                    <a:pt x="325" y="484"/>
                  </a:cubicBezTo>
                  <a:cubicBezTo>
                    <a:pt x="322" y="483"/>
                    <a:pt x="323" y="484"/>
                    <a:pt x="322" y="483"/>
                  </a:cubicBezTo>
                  <a:cubicBezTo>
                    <a:pt x="321" y="482"/>
                    <a:pt x="319" y="480"/>
                    <a:pt x="319" y="481"/>
                  </a:cubicBezTo>
                  <a:cubicBezTo>
                    <a:pt x="319" y="482"/>
                    <a:pt x="320" y="483"/>
                    <a:pt x="319" y="483"/>
                  </a:cubicBezTo>
                  <a:cubicBezTo>
                    <a:pt x="319" y="482"/>
                    <a:pt x="316" y="477"/>
                    <a:pt x="315" y="473"/>
                  </a:cubicBezTo>
                  <a:cubicBezTo>
                    <a:pt x="315" y="470"/>
                    <a:pt x="315" y="467"/>
                    <a:pt x="313" y="466"/>
                  </a:cubicBezTo>
                  <a:cubicBezTo>
                    <a:pt x="313" y="466"/>
                    <a:pt x="312" y="465"/>
                    <a:pt x="312" y="465"/>
                  </a:cubicBezTo>
                  <a:cubicBezTo>
                    <a:pt x="310" y="464"/>
                    <a:pt x="306" y="460"/>
                    <a:pt x="305" y="458"/>
                  </a:cubicBezTo>
                  <a:cubicBezTo>
                    <a:pt x="304" y="455"/>
                    <a:pt x="305" y="449"/>
                    <a:pt x="305" y="448"/>
                  </a:cubicBezTo>
                  <a:cubicBezTo>
                    <a:pt x="305" y="447"/>
                    <a:pt x="306" y="447"/>
                    <a:pt x="305" y="447"/>
                  </a:cubicBezTo>
                  <a:cubicBezTo>
                    <a:pt x="305" y="446"/>
                    <a:pt x="303" y="445"/>
                    <a:pt x="303" y="444"/>
                  </a:cubicBezTo>
                  <a:cubicBezTo>
                    <a:pt x="303" y="443"/>
                    <a:pt x="303" y="442"/>
                    <a:pt x="302" y="440"/>
                  </a:cubicBezTo>
                  <a:cubicBezTo>
                    <a:pt x="301" y="439"/>
                    <a:pt x="297" y="437"/>
                    <a:pt x="296" y="436"/>
                  </a:cubicBezTo>
                  <a:cubicBezTo>
                    <a:pt x="296" y="436"/>
                    <a:pt x="296" y="435"/>
                    <a:pt x="296" y="435"/>
                  </a:cubicBezTo>
                  <a:cubicBezTo>
                    <a:pt x="295" y="433"/>
                    <a:pt x="295" y="430"/>
                    <a:pt x="295" y="430"/>
                  </a:cubicBezTo>
                  <a:cubicBezTo>
                    <a:pt x="295" y="429"/>
                    <a:pt x="297" y="430"/>
                    <a:pt x="297" y="429"/>
                  </a:cubicBezTo>
                  <a:cubicBezTo>
                    <a:pt x="296" y="429"/>
                    <a:pt x="293" y="425"/>
                    <a:pt x="292" y="423"/>
                  </a:cubicBezTo>
                  <a:cubicBezTo>
                    <a:pt x="291" y="422"/>
                    <a:pt x="290" y="419"/>
                    <a:pt x="288" y="416"/>
                  </a:cubicBezTo>
                  <a:cubicBezTo>
                    <a:pt x="287" y="412"/>
                    <a:pt x="286" y="410"/>
                    <a:pt x="285" y="409"/>
                  </a:cubicBezTo>
                  <a:cubicBezTo>
                    <a:pt x="285" y="408"/>
                    <a:pt x="285" y="408"/>
                    <a:pt x="284" y="407"/>
                  </a:cubicBezTo>
                  <a:cubicBezTo>
                    <a:pt x="284" y="406"/>
                    <a:pt x="281" y="403"/>
                    <a:pt x="281" y="401"/>
                  </a:cubicBezTo>
                  <a:cubicBezTo>
                    <a:pt x="281" y="400"/>
                    <a:pt x="280" y="400"/>
                    <a:pt x="279" y="399"/>
                  </a:cubicBezTo>
                  <a:cubicBezTo>
                    <a:pt x="278" y="398"/>
                    <a:pt x="278" y="395"/>
                    <a:pt x="278" y="394"/>
                  </a:cubicBezTo>
                  <a:cubicBezTo>
                    <a:pt x="278" y="393"/>
                    <a:pt x="277" y="390"/>
                    <a:pt x="278" y="391"/>
                  </a:cubicBezTo>
                  <a:cubicBezTo>
                    <a:pt x="278" y="392"/>
                    <a:pt x="283" y="399"/>
                    <a:pt x="283" y="400"/>
                  </a:cubicBezTo>
                  <a:cubicBezTo>
                    <a:pt x="283" y="402"/>
                    <a:pt x="284" y="403"/>
                    <a:pt x="286" y="404"/>
                  </a:cubicBezTo>
                  <a:cubicBezTo>
                    <a:pt x="287" y="405"/>
                    <a:pt x="288" y="408"/>
                    <a:pt x="288" y="406"/>
                  </a:cubicBezTo>
                  <a:cubicBezTo>
                    <a:pt x="289" y="405"/>
                    <a:pt x="290" y="404"/>
                    <a:pt x="290" y="403"/>
                  </a:cubicBezTo>
                  <a:cubicBezTo>
                    <a:pt x="290" y="403"/>
                    <a:pt x="290" y="402"/>
                    <a:pt x="290" y="402"/>
                  </a:cubicBezTo>
                  <a:cubicBezTo>
                    <a:pt x="291" y="401"/>
                    <a:pt x="291" y="401"/>
                    <a:pt x="291" y="402"/>
                  </a:cubicBezTo>
                  <a:cubicBezTo>
                    <a:pt x="291" y="402"/>
                    <a:pt x="291" y="402"/>
                    <a:pt x="291" y="402"/>
                  </a:cubicBezTo>
                  <a:cubicBezTo>
                    <a:pt x="290" y="403"/>
                    <a:pt x="291" y="404"/>
                    <a:pt x="292" y="404"/>
                  </a:cubicBezTo>
                  <a:cubicBezTo>
                    <a:pt x="292" y="403"/>
                    <a:pt x="294" y="405"/>
                    <a:pt x="296" y="408"/>
                  </a:cubicBezTo>
                  <a:cubicBezTo>
                    <a:pt x="297" y="410"/>
                    <a:pt x="303" y="421"/>
                    <a:pt x="304" y="421"/>
                  </a:cubicBezTo>
                  <a:cubicBezTo>
                    <a:pt x="304" y="422"/>
                    <a:pt x="305" y="424"/>
                    <a:pt x="305" y="425"/>
                  </a:cubicBezTo>
                  <a:cubicBezTo>
                    <a:pt x="306" y="427"/>
                    <a:pt x="309" y="429"/>
                    <a:pt x="311" y="430"/>
                  </a:cubicBezTo>
                  <a:cubicBezTo>
                    <a:pt x="312" y="431"/>
                    <a:pt x="314" y="435"/>
                    <a:pt x="315" y="438"/>
                  </a:cubicBezTo>
                  <a:cubicBezTo>
                    <a:pt x="316" y="441"/>
                    <a:pt x="315" y="444"/>
                    <a:pt x="317" y="447"/>
                  </a:cubicBezTo>
                  <a:cubicBezTo>
                    <a:pt x="318" y="450"/>
                    <a:pt x="323" y="454"/>
                    <a:pt x="324" y="454"/>
                  </a:cubicBezTo>
                  <a:cubicBezTo>
                    <a:pt x="325" y="455"/>
                    <a:pt x="328" y="462"/>
                    <a:pt x="331" y="465"/>
                  </a:cubicBezTo>
                  <a:cubicBezTo>
                    <a:pt x="333" y="469"/>
                    <a:pt x="335" y="471"/>
                    <a:pt x="336" y="472"/>
                  </a:cubicBezTo>
                  <a:cubicBezTo>
                    <a:pt x="336" y="473"/>
                    <a:pt x="336" y="474"/>
                    <a:pt x="337" y="475"/>
                  </a:cubicBezTo>
                  <a:cubicBezTo>
                    <a:pt x="337" y="476"/>
                    <a:pt x="336" y="477"/>
                    <a:pt x="336" y="478"/>
                  </a:cubicBezTo>
                  <a:cubicBezTo>
                    <a:pt x="335" y="480"/>
                    <a:pt x="337" y="486"/>
                    <a:pt x="339" y="491"/>
                  </a:cubicBezTo>
                  <a:cubicBezTo>
                    <a:pt x="340" y="496"/>
                    <a:pt x="339" y="496"/>
                    <a:pt x="341" y="496"/>
                  </a:cubicBezTo>
                  <a:cubicBezTo>
                    <a:pt x="344" y="497"/>
                    <a:pt x="347" y="498"/>
                    <a:pt x="350" y="495"/>
                  </a:cubicBezTo>
                  <a:cubicBezTo>
                    <a:pt x="354" y="492"/>
                    <a:pt x="353" y="493"/>
                    <a:pt x="357" y="493"/>
                  </a:cubicBezTo>
                  <a:cubicBezTo>
                    <a:pt x="361" y="492"/>
                    <a:pt x="361" y="490"/>
                    <a:pt x="365" y="489"/>
                  </a:cubicBezTo>
                  <a:cubicBezTo>
                    <a:pt x="368" y="488"/>
                    <a:pt x="372" y="487"/>
                    <a:pt x="375" y="485"/>
                  </a:cubicBezTo>
                  <a:cubicBezTo>
                    <a:pt x="377" y="484"/>
                    <a:pt x="386" y="483"/>
                    <a:pt x="388" y="481"/>
                  </a:cubicBezTo>
                  <a:cubicBezTo>
                    <a:pt x="391" y="478"/>
                    <a:pt x="389" y="478"/>
                    <a:pt x="391" y="476"/>
                  </a:cubicBezTo>
                  <a:cubicBezTo>
                    <a:pt x="392" y="475"/>
                    <a:pt x="394" y="474"/>
                    <a:pt x="396" y="473"/>
                  </a:cubicBezTo>
                  <a:cubicBezTo>
                    <a:pt x="398" y="472"/>
                    <a:pt x="400" y="471"/>
                    <a:pt x="402" y="472"/>
                  </a:cubicBezTo>
                  <a:cubicBezTo>
                    <a:pt x="406" y="472"/>
                    <a:pt x="409" y="471"/>
                    <a:pt x="408" y="470"/>
                  </a:cubicBezTo>
                  <a:cubicBezTo>
                    <a:pt x="408" y="469"/>
                    <a:pt x="407" y="469"/>
                    <a:pt x="409" y="468"/>
                  </a:cubicBezTo>
                  <a:cubicBezTo>
                    <a:pt x="410" y="467"/>
                    <a:pt x="414" y="467"/>
                    <a:pt x="415" y="465"/>
                  </a:cubicBezTo>
                  <a:cubicBezTo>
                    <a:pt x="417" y="463"/>
                    <a:pt x="417" y="461"/>
                    <a:pt x="420" y="461"/>
                  </a:cubicBezTo>
                  <a:cubicBezTo>
                    <a:pt x="422" y="461"/>
                    <a:pt x="423" y="460"/>
                    <a:pt x="422" y="456"/>
                  </a:cubicBezTo>
                  <a:cubicBezTo>
                    <a:pt x="422" y="453"/>
                    <a:pt x="421" y="452"/>
                    <a:pt x="424" y="451"/>
                  </a:cubicBezTo>
                  <a:cubicBezTo>
                    <a:pt x="427" y="451"/>
                    <a:pt x="428" y="451"/>
                    <a:pt x="429" y="449"/>
                  </a:cubicBezTo>
                  <a:cubicBezTo>
                    <a:pt x="429" y="447"/>
                    <a:pt x="432" y="444"/>
                    <a:pt x="434" y="442"/>
                  </a:cubicBezTo>
                  <a:cubicBezTo>
                    <a:pt x="435" y="440"/>
                    <a:pt x="435" y="439"/>
                    <a:pt x="434" y="439"/>
                  </a:cubicBezTo>
                  <a:cubicBezTo>
                    <a:pt x="433" y="439"/>
                    <a:pt x="431" y="437"/>
                    <a:pt x="429" y="435"/>
                  </a:cubicBezTo>
                  <a:cubicBezTo>
                    <a:pt x="428" y="433"/>
                    <a:pt x="429" y="433"/>
                    <a:pt x="427" y="432"/>
                  </a:cubicBezTo>
                  <a:cubicBezTo>
                    <a:pt x="425" y="432"/>
                    <a:pt x="419" y="431"/>
                    <a:pt x="417" y="428"/>
                  </a:cubicBezTo>
                  <a:cubicBezTo>
                    <a:pt x="415" y="425"/>
                    <a:pt x="413" y="422"/>
                    <a:pt x="414" y="421"/>
                  </a:cubicBezTo>
                  <a:cubicBezTo>
                    <a:pt x="414" y="419"/>
                    <a:pt x="416" y="416"/>
                    <a:pt x="415" y="417"/>
                  </a:cubicBezTo>
                  <a:cubicBezTo>
                    <a:pt x="413" y="419"/>
                    <a:pt x="411" y="421"/>
                    <a:pt x="409" y="423"/>
                  </a:cubicBezTo>
                  <a:cubicBezTo>
                    <a:pt x="407" y="425"/>
                    <a:pt x="403" y="428"/>
                    <a:pt x="401" y="429"/>
                  </a:cubicBezTo>
                  <a:cubicBezTo>
                    <a:pt x="399" y="430"/>
                    <a:pt x="398" y="429"/>
                    <a:pt x="396" y="429"/>
                  </a:cubicBezTo>
                  <a:cubicBezTo>
                    <a:pt x="395" y="428"/>
                    <a:pt x="395" y="429"/>
                    <a:pt x="393" y="430"/>
                  </a:cubicBezTo>
                  <a:cubicBezTo>
                    <a:pt x="391" y="430"/>
                    <a:pt x="391" y="432"/>
                    <a:pt x="389" y="430"/>
                  </a:cubicBezTo>
                  <a:cubicBezTo>
                    <a:pt x="389" y="430"/>
                    <a:pt x="389" y="430"/>
                    <a:pt x="389" y="430"/>
                  </a:cubicBezTo>
                  <a:cubicBezTo>
                    <a:pt x="388" y="429"/>
                    <a:pt x="387" y="428"/>
                    <a:pt x="386" y="427"/>
                  </a:cubicBezTo>
                  <a:cubicBezTo>
                    <a:pt x="385" y="427"/>
                    <a:pt x="385" y="427"/>
                    <a:pt x="386" y="426"/>
                  </a:cubicBezTo>
                  <a:cubicBezTo>
                    <a:pt x="386" y="426"/>
                    <a:pt x="387" y="425"/>
                    <a:pt x="387" y="424"/>
                  </a:cubicBezTo>
                  <a:cubicBezTo>
                    <a:pt x="387" y="422"/>
                    <a:pt x="387" y="421"/>
                    <a:pt x="387" y="420"/>
                  </a:cubicBezTo>
                  <a:cubicBezTo>
                    <a:pt x="387" y="419"/>
                    <a:pt x="386" y="417"/>
                    <a:pt x="385" y="418"/>
                  </a:cubicBezTo>
                  <a:cubicBezTo>
                    <a:pt x="384" y="418"/>
                    <a:pt x="383" y="418"/>
                    <a:pt x="383" y="420"/>
                  </a:cubicBezTo>
                  <a:cubicBezTo>
                    <a:pt x="383" y="421"/>
                    <a:pt x="383" y="423"/>
                    <a:pt x="382" y="423"/>
                  </a:cubicBezTo>
                  <a:cubicBezTo>
                    <a:pt x="382" y="424"/>
                    <a:pt x="382" y="424"/>
                    <a:pt x="382" y="424"/>
                  </a:cubicBezTo>
                  <a:cubicBezTo>
                    <a:pt x="382" y="423"/>
                    <a:pt x="378" y="418"/>
                    <a:pt x="378" y="417"/>
                  </a:cubicBezTo>
                  <a:cubicBezTo>
                    <a:pt x="377" y="416"/>
                    <a:pt x="379" y="416"/>
                    <a:pt x="379" y="415"/>
                  </a:cubicBezTo>
                  <a:cubicBezTo>
                    <a:pt x="380" y="414"/>
                    <a:pt x="380" y="414"/>
                    <a:pt x="379" y="413"/>
                  </a:cubicBezTo>
                  <a:cubicBezTo>
                    <a:pt x="378" y="412"/>
                    <a:pt x="376" y="412"/>
                    <a:pt x="376" y="411"/>
                  </a:cubicBezTo>
                  <a:cubicBezTo>
                    <a:pt x="376" y="410"/>
                    <a:pt x="375" y="411"/>
                    <a:pt x="374" y="410"/>
                  </a:cubicBezTo>
                  <a:cubicBezTo>
                    <a:pt x="373" y="409"/>
                    <a:pt x="371" y="405"/>
                    <a:pt x="369" y="402"/>
                  </a:cubicBezTo>
                  <a:cubicBezTo>
                    <a:pt x="369" y="402"/>
                    <a:pt x="369" y="402"/>
                    <a:pt x="369" y="402"/>
                  </a:cubicBezTo>
                  <a:cubicBezTo>
                    <a:pt x="368" y="399"/>
                    <a:pt x="366" y="398"/>
                    <a:pt x="366" y="397"/>
                  </a:cubicBezTo>
                  <a:cubicBezTo>
                    <a:pt x="366" y="395"/>
                    <a:pt x="367" y="397"/>
                    <a:pt x="368" y="396"/>
                  </a:cubicBezTo>
                  <a:cubicBezTo>
                    <a:pt x="368" y="396"/>
                    <a:pt x="369" y="396"/>
                    <a:pt x="367" y="394"/>
                  </a:cubicBezTo>
                  <a:cubicBezTo>
                    <a:pt x="367" y="394"/>
                    <a:pt x="366" y="393"/>
                    <a:pt x="366" y="393"/>
                  </a:cubicBezTo>
                  <a:cubicBezTo>
                    <a:pt x="366" y="393"/>
                    <a:pt x="366" y="393"/>
                    <a:pt x="367" y="393"/>
                  </a:cubicBezTo>
                  <a:cubicBezTo>
                    <a:pt x="368" y="394"/>
                    <a:pt x="370" y="395"/>
                    <a:pt x="371" y="394"/>
                  </a:cubicBezTo>
                  <a:cubicBezTo>
                    <a:pt x="371" y="394"/>
                    <a:pt x="371" y="394"/>
                    <a:pt x="371" y="394"/>
                  </a:cubicBezTo>
                  <a:cubicBezTo>
                    <a:pt x="371" y="393"/>
                    <a:pt x="372" y="393"/>
                    <a:pt x="372" y="393"/>
                  </a:cubicBezTo>
                  <a:cubicBezTo>
                    <a:pt x="372" y="392"/>
                    <a:pt x="372" y="390"/>
                    <a:pt x="372" y="390"/>
                  </a:cubicBezTo>
                  <a:cubicBezTo>
                    <a:pt x="373" y="391"/>
                    <a:pt x="374" y="392"/>
                    <a:pt x="375" y="392"/>
                  </a:cubicBezTo>
                  <a:cubicBezTo>
                    <a:pt x="375" y="392"/>
                    <a:pt x="374" y="393"/>
                    <a:pt x="375" y="393"/>
                  </a:cubicBezTo>
                  <a:cubicBezTo>
                    <a:pt x="377" y="392"/>
                    <a:pt x="377" y="391"/>
                    <a:pt x="378" y="392"/>
                  </a:cubicBezTo>
                  <a:cubicBezTo>
                    <a:pt x="378" y="392"/>
                    <a:pt x="378" y="392"/>
                    <a:pt x="379" y="394"/>
                  </a:cubicBezTo>
                  <a:cubicBezTo>
                    <a:pt x="381" y="395"/>
                    <a:pt x="384" y="402"/>
                    <a:pt x="385" y="403"/>
                  </a:cubicBezTo>
                  <a:cubicBezTo>
                    <a:pt x="385" y="404"/>
                    <a:pt x="386" y="406"/>
                    <a:pt x="388" y="406"/>
                  </a:cubicBezTo>
                  <a:cubicBezTo>
                    <a:pt x="389" y="407"/>
                    <a:pt x="393" y="410"/>
                    <a:pt x="396" y="411"/>
                  </a:cubicBezTo>
                  <a:cubicBezTo>
                    <a:pt x="399" y="413"/>
                    <a:pt x="405" y="415"/>
                    <a:pt x="406" y="415"/>
                  </a:cubicBezTo>
                  <a:cubicBezTo>
                    <a:pt x="407" y="414"/>
                    <a:pt x="409" y="413"/>
                    <a:pt x="409" y="414"/>
                  </a:cubicBezTo>
                  <a:cubicBezTo>
                    <a:pt x="409" y="414"/>
                    <a:pt x="408" y="415"/>
                    <a:pt x="409" y="415"/>
                  </a:cubicBezTo>
                  <a:cubicBezTo>
                    <a:pt x="411" y="414"/>
                    <a:pt x="413" y="413"/>
                    <a:pt x="414" y="412"/>
                  </a:cubicBezTo>
                  <a:cubicBezTo>
                    <a:pt x="414" y="411"/>
                    <a:pt x="414" y="412"/>
                    <a:pt x="413" y="411"/>
                  </a:cubicBezTo>
                  <a:cubicBezTo>
                    <a:pt x="413" y="411"/>
                    <a:pt x="413" y="411"/>
                    <a:pt x="414" y="411"/>
                  </a:cubicBezTo>
                  <a:cubicBezTo>
                    <a:pt x="415" y="411"/>
                    <a:pt x="417" y="411"/>
                    <a:pt x="418" y="413"/>
                  </a:cubicBezTo>
                  <a:cubicBezTo>
                    <a:pt x="419" y="414"/>
                    <a:pt x="419" y="418"/>
                    <a:pt x="421" y="419"/>
                  </a:cubicBezTo>
                  <a:cubicBezTo>
                    <a:pt x="422" y="420"/>
                    <a:pt x="433" y="422"/>
                    <a:pt x="437" y="422"/>
                  </a:cubicBezTo>
                  <a:cubicBezTo>
                    <a:pt x="441" y="422"/>
                    <a:pt x="443" y="423"/>
                    <a:pt x="445" y="424"/>
                  </a:cubicBezTo>
                  <a:cubicBezTo>
                    <a:pt x="446" y="424"/>
                    <a:pt x="446" y="424"/>
                    <a:pt x="447" y="424"/>
                  </a:cubicBezTo>
                  <a:cubicBezTo>
                    <a:pt x="450" y="424"/>
                    <a:pt x="457" y="422"/>
                    <a:pt x="458" y="422"/>
                  </a:cubicBezTo>
                  <a:cubicBezTo>
                    <a:pt x="458" y="421"/>
                    <a:pt x="459" y="422"/>
                    <a:pt x="461" y="422"/>
                  </a:cubicBezTo>
                  <a:cubicBezTo>
                    <a:pt x="463" y="422"/>
                    <a:pt x="468" y="423"/>
                    <a:pt x="470" y="422"/>
                  </a:cubicBezTo>
                  <a:cubicBezTo>
                    <a:pt x="472" y="422"/>
                    <a:pt x="474" y="421"/>
                    <a:pt x="474" y="422"/>
                  </a:cubicBezTo>
                  <a:cubicBezTo>
                    <a:pt x="475" y="423"/>
                    <a:pt x="475" y="425"/>
                    <a:pt x="475" y="425"/>
                  </a:cubicBezTo>
                  <a:cubicBezTo>
                    <a:pt x="476" y="425"/>
                    <a:pt x="477" y="426"/>
                    <a:pt x="478" y="427"/>
                  </a:cubicBezTo>
                  <a:cubicBezTo>
                    <a:pt x="478" y="428"/>
                    <a:pt x="479" y="431"/>
                    <a:pt x="480" y="431"/>
                  </a:cubicBezTo>
                  <a:cubicBezTo>
                    <a:pt x="481" y="432"/>
                    <a:pt x="481" y="432"/>
                    <a:pt x="481" y="431"/>
                  </a:cubicBezTo>
                  <a:cubicBezTo>
                    <a:pt x="481" y="430"/>
                    <a:pt x="481" y="430"/>
                    <a:pt x="482" y="430"/>
                  </a:cubicBezTo>
                  <a:cubicBezTo>
                    <a:pt x="482" y="431"/>
                    <a:pt x="481" y="430"/>
                    <a:pt x="483" y="432"/>
                  </a:cubicBezTo>
                  <a:cubicBezTo>
                    <a:pt x="483" y="432"/>
                    <a:pt x="483" y="432"/>
                    <a:pt x="483" y="432"/>
                  </a:cubicBezTo>
                  <a:cubicBezTo>
                    <a:pt x="484" y="434"/>
                    <a:pt x="485" y="435"/>
                    <a:pt x="486" y="436"/>
                  </a:cubicBezTo>
                  <a:cubicBezTo>
                    <a:pt x="488" y="436"/>
                    <a:pt x="488" y="438"/>
                    <a:pt x="490" y="438"/>
                  </a:cubicBezTo>
                  <a:cubicBezTo>
                    <a:pt x="491" y="438"/>
                    <a:pt x="492" y="437"/>
                    <a:pt x="494" y="437"/>
                  </a:cubicBezTo>
                  <a:cubicBezTo>
                    <a:pt x="496" y="437"/>
                    <a:pt x="496" y="437"/>
                    <a:pt x="495" y="438"/>
                  </a:cubicBezTo>
                  <a:cubicBezTo>
                    <a:pt x="494" y="438"/>
                    <a:pt x="493" y="440"/>
                    <a:pt x="491" y="440"/>
                  </a:cubicBezTo>
                  <a:cubicBezTo>
                    <a:pt x="490" y="441"/>
                    <a:pt x="489" y="440"/>
                    <a:pt x="488" y="440"/>
                  </a:cubicBezTo>
                  <a:cubicBezTo>
                    <a:pt x="488" y="440"/>
                    <a:pt x="488" y="441"/>
                    <a:pt x="488" y="442"/>
                  </a:cubicBezTo>
                  <a:cubicBezTo>
                    <a:pt x="488" y="443"/>
                    <a:pt x="493" y="447"/>
                    <a:pt x="494" y="448"/>
                  </a:cubicBezTo>
                  <a:cubicBezTo>
                    <a:pt x="496" y="450"/>
                    <a:pt x="497" y="451"/>
                    <a:pt x="499" y="450"/>
                  </a:cubicBezTo>
                  <a:cubicBezTo>
                    <a:pt x="501" y="450"/>
                    <a:pt x="502" y="449"/>
                    <a:pt x="504" y="448"/>
                  </a:cubicBezTo>
                  <a:cubicBezTo>
                    <a:pt x="506" y="447"/>
                    <a:pt x="507" y="446"/>
                    <a:pt x="506" y="445"/>
                  </a:cubicBezTo>
                  <a:cubicBezTo>
                    <a:pt x="506" y="444"/>
                    <a:pt x="505" y="444"/>
                    <a:pt x="505" y="444"/>
                  </a:cubicBezTo>
                  <a:cubicBezTo>
                    <a:pt x="506" y="443"/>
                    <a:pt x="506" y="443"/>
                    <a:pt x="506" y="442"/>
                  </a:cubicBezTo>
                  <a:cubicBezTo>
                    <a:pt x="506" y="441"/>
                    <a:pt x="507" y="441"/>
                    <a:pt x="508" y="441"/>
                  </a:cubicBezTo>
                  <a:cubicBezTo>
                    <a:pt x="509" y="441"/>
                    <a:pt x="509" y="441"/>
                    <a:pt x="508" y="442"/>
                  </a:cubicBezTo>
                  <a:cubicBezTo>
                    <a:pt x="508" y="442"/>
                    <a:pt x="508" y="443"/>
                    <a:pt x="509" y="443"/>
                  </a:cubicBezTo>
                  <a:cubicBezTo>
                    <a:pt x="509" y="443"/>
                    <a:pt x="510" y="443"/>
                    <a:pt x="509" y="444"/>
                  </a:cubicBezTo>
                  <a:cubicBezTo>
                    <a:pt x="508" y="444"/>
                    <a:pt x="507" y="445"/>
                    <a:pt x="508" y="445"/>
                  </a:cubicBezTo>
                  <a:cubicBezTo>
                    <a:pt x="509" y="445"/>
                    <a:pt x="510" y="444"/>
                    <a:pt x="509" y="445"/>
                  </a:cubicBezTo>
                  <a:cubicBezTo>
                    <a:pt x="508" y="446"/>
                    <a:pt x="507" y="446"/>
                    <a:pt x="508" y="447"/>
                  </a:cubicBezTo>
                  <a:cubicBezTo>
                    <a:pt x="510" y="448"/>
                    <a:pt x="510" y="449"/>
                    <a:pt x="510" y="450"/>
                  </a:cubicBezTo>
                  <a:cubicBezTo>
                    <a:pt x="510" y="451"/>
                    <a:pt x="509" y="452"/>
                    <a:pt x="509" y="453"/>
                  </a:cubicBezTo>
                  <a:cubicBezTo>
                    <a:pt x="509" y="454"/>
                    <a:pt x="507" y="454"/>
                    <a:pt x="509" y="456"/>
                  </a:cubicBezTo>
                  <a:cubicBezTo>
                    <a:pt x="511" y="458"/>
                    <a:pt x="510" y="461"/>
                    <a:pt x="510" y="464"/>
                  </a:cubicBezTo>
                  <a:cubicBezTo>
                    <a:pt x="510" y="466"/>
                    <a:pt x="510" y="466"/>
                    <a:pt x="510" y="468"/>
                  </a:cubicBezTo>
                  <a:cubicBezTo>
                    <a:pt x="510" y="470"/>
                    <a:pt x="509" y="472"/>
                    <a:pt x="510" y="471"/>
                  </a:cubicBezTo>
                  <a:cubicBezTo>
                    <a:pt x="510" y="470"/>
                    <a:pt x="510" y="468"/>
                    <a:pt x="511" y="469"/>
                  </a:cubicBezTo>
                  <a:cubicBezTo>
                    <a:pt x="511" y="471"/>
                    <a:pt x="512" y="477"/>
                    <a:pt x="514" y="479"/>
                  </a:cubicBezTo>
                  <a:cubicBezTo>
                    <a:pt x="515" y="481"/>
                    <a:pt x="518" y="487"/>
                    <a:pt x="519" y="492"/>
                  </a:cubicBezTo>
                  <a:cubicBezTo>
                    <a:pt x="520" y="497"/>
                    <a:pt x="519" y="497"/>
                    <a:pt x="522" y="500"/>
                  </a:cubicBezTo>
                  <a:cubicBezTo>
                    <a:pt x="525" y="503"/>
                    <a:pt x="526" y="506"/>
                    <a:pt x="528" y="510"/>
                  </a:cubicBezTo>
                  <a:cubicBezTo>
                    <a:pt x="529" y="514"/>
                    <a:pt x="527" y="515"/>
                    <a:pt x="529" y="518"/>
                  </a:cubicBezTo>
                  <a:cubicBezTo>
                    <a:pt x="531" y="520"/>
                    <a:pt x="531" y="522"/>
                    <a:pt x="533" y="523"/>
                  </a:cubicBezTo>
                  <a:cubicBezTo>
                    <a:pt x="535" y="525"/>
                    <a:pt x="539" y="522"/>
                    <a:pt x="540" y="521"/>
                  </a:cubicBezTo>
                  <a:cubicBezTo>
                    <a:pt x="540" y="519"/>
                    <a:pt x="540" y="518"/>
                    <a:pt x="541" y="517"/>
                  </a:cubicBezTo>
                  <a:cubicBezTo>
                    <a:pt x="542" y="516"/>
                    <a:pt x="543" y="514"/>
                    <a:pt x="545" y="514"/>
                  </a:cubicBezTo>
                  <a:cubicBezTo>
                    <a:pt x="546" y="513"/>
                    <a:pt x="549" y="512"/>
                    <a:pt x="549" y="511"/>
                  </a:cubicBezTo>
                  <a:cubicBezTo>
                    <a:pt x="548" y="509"/>
                    <a:pt x="548" y="506"/>
                    <a:pt x="548" y="504"/>
                  </a:cubicBezTo>
                  <a:cubicBezTo>
                    <a:pt x="548" y="502"/>
                    <a:pt x="549" y="500"/>
                    <a:pt x="550" y="498"/>
                  </a:cubicBezTo>
                  <a:cubicBezTo>
                    <a:pt x="552" y="496"/>
                    <a:pt x="551" y="495"/>
                    <a:pt x="551" y="493"/>
                  </a:cubicBezTo>
                  <a:cubicBezTo>
                    <a:pt x="550" y="491"/>
                    <a:pt x="549" y="485"/>
                    <a:pt x="549" y="483"/>
                  </a:cubicBezTo>
                  <a:cubicBezTo>
                    <a:pt x="550" y="482"/>
                    <a:pt x="551" y="480"/>
                    <a:pt x="552" y="479"/>
                  </a:cubicBezTo>
                  <a:cubicBezTo>
                    <a:pt x="554" y="479"/>
                    <a:pt x="555" y="478"/>
                    <a:pt x="557" y="477"/>
                  </a:cubicBezTo>
                  <a:cubicBezTo>
                    <a:pt x="559" y="476"/>
                    <a:pt x="560" y="477"/>
                    <a:pt x="561" y="476"/>
                  </a:cubicBezTo>
                  <a:cubicBezTo>
                    <a:pt x="562" y="475"/>
                    <a:pt x="561" y="473"/>
                    <a:pt x="563" y="473"/>
                  </a:cubicBezTo>
                  <a:cubicBezTo>
                    <a:pt x="565" y="472"/>
                    <a:pt x="566" y="469"/>
                    <a:pt x="569" y="467"/>
                  </a:cubicBezTo>
                  <a:cubicBezTo>
                    <a:pt x="571" y="465"/>
                    <a:pt x="575" y="461"/>
                    <a:pt x="576" y="460"/>
                  </a:cubicBezTo>
                  <a:cubicBezTo>
                    <a:pt x="578" y="458"/>
                    <a:pt x="578" y="457"/>
                    <a:pt x="581" y="456"/>
                  </a:cubicBezTo>
                  <a:cubicBezTo>
                    <a:pt x="583" y="456"/>
                    <a:pt x="587" y="452"/>
                    <a:pt x="587" y="451"/>
                  </a:cubicBezTo>
                  <a:cubicBezTo>
                    <a:pt x="587" y="449"/>
                    <a:pt x="585" y="448"/>
                    <a:pt x="587" y="447"/>
                  </a:cubicBezTo>
                  <a:cubicBezTo>
                    <a:pt x="589" y="446"/>
                    <a:pt x="591" y="445"/>
                    <a:pt x="592" y="444"/>
                  </a:cubicBezTo>
                  <a:cubicBezTo>
                    <a:pt x="594" y="442"/>
                    <a:pt x="595" y="439"/>
                    <a:pt x="595" y="441"/>
                  </a:cubicBezTo>
                  <a:cubicBezTo>
                    <a:pt x="594" y="442"/>
                    <a:pt x="592" y="444"/>
                    <a:pt x="594" y="444"/>
                  </a:cubicBezTo>
                  <a:cubicBezTo>
                    <a:pt x="595" y="444"/>
                    <a:pt x="594" y="446"/>
                    <a:pt x="596" y="444"/>
                  </a:cubicBezTo>
                  <a:cubicBezTo>
                    <a:pt x="598" y="442"/>
                    <a:pt x="598" y="442"/>
                    <a:pt x="598" y="443"/>
                  </a:cubicBezTo>
                  <a:cubicBezTo>
                    <a:pt x="598" y="444"/>
                    <a:pt x="598" y="445"/>
                    <a:pt x="598" y="445"/>
                  </a:cubicBezTo>
                  <a:cubicBezTo>
                    <a:pt x="599" y="445"/>
                    <a:pt x="599" y="445"/>
                    <a:pt x="599" y="444"/>
                  </a:cubicBezTo>
                  <a:cubicBezTo>
                    <a:pt x="599" y="443"/>
                    <a:pt x="599" y="440"/>
                    <a:pt x="599" y="442"/>
                  </a:cubicBezTo>
                  <a:cubicBezTo>
                    <a:pt x="600" y="444"/>
                    <a:pt x="600" y="443"/>
                    <a:pt x="600" y="443"/>
                  </a:cubicBezTo>
                  <a:cubicBezTo>
                    <a:pt x="600" y="442"/>
                    <a:pt x="600" y="441"/>
                    <a:pt x="601" y="442"/>
                  </a:cubicBezTo>
                  <a:cubicBezTo>
                    <a:pt x="601" y="444"/>
                    <a:pt x="602" y="444"/>
                    <a:pt x="602" y="443"/>
                  </a:cubicBezTo>
                  <a:cubicBezTo>
                    <a:pt x="603" y="441"/>
                    <a:pt x="602" y="438"/>
                    <a:pt x="603" y="440"/>
                  </a:cubicBezTo>
                  <a:cubicBezTo>
                    <a:pt x="604" y="443"/>
                    <a:pt x="605" y="443"/>
                    <a:pt x="607" y="442"/>
                  </a:cubicBezTo>
                  <a:cubicBezTo>
                    <a:pt x="608" y="441"/>
                    <a:pt x="606" y="438"/>
                    <a:pt x="606" y="437"/>
                  </a:cubicBezTo>
                  <a:cubicBezTo>
                    <a:pt x="606" y="435"/>
                    <a:pt x="606" y="435"/>
                    <a:pt x="605" y="434"/>
                  </a:cubicBezTo>
                  <a:cubicBezTo>
                    <a:pt x="604" y="433"/>
                    <a:pt x="606" y="435"/>
                    <a:pt x="607" y="436"/>
                  </a:cubicBezTo>
                  <a:cubicBezTo>
                    <a:pt x="607" y="436"/>
                    <a:pt x="607" y="438"/>
                    <a:pt x="608" y="438"/>
                  </a:cubicBezTo>
                  <a:cubicBezTo>
                    <a:pt x="609" y="438"/>
                    <a:pt x="610" y="438"/>
                    <a:pt x="611" y="438"/>
                  </a:cubicBezTo>
                  <a:cubicBezTo>
                    <a:pt x="611" y="438"/>
                    <a:pt x="612" y="437"/>
                    <a:pt x="612" y="438"/>
                  </a:cubicBezTo>
                  <a:cubicBezTo>
                    <a:pt x="612" y="439"/>
                    <a:pt x="613" y="439"/>
                    <a:pt x="613" y="441"/>
                  </a:cubicBezTo>
                  <a:cubicBezTo>
                    <a:pt x="613" y="443"/>
                    <a:pt x="613" y="444"/>
                    <a:pt x="613" y="445"/>
                  </a:cubicBezTo>
                  <a:cubicBezTo>
                    <a:pt x="614" y="446"/>
                    <a:pt x="614" y="447"/>
                    <a:pt x="614" y="448"/>
                  </a:cubicBezTo>
                  <a:cubicBezTo>
                    <a:pt x="615" y="449"/>
                    <a:pt x="615" y="450"/>
                    <a:pt x="616" y="451"/>
                  </a:cubicBezTo>
                  <a:cubicBezTo>
                    <a:pt x="618" y="453"/>
                    <a:pt x="619" y="456"/>
                    <a:pt x="619" y="455"/>
                  </a:cubicBezTo>
                  <a:cubicBezTo>
                    <a:pt x="619" y="454"/>
                    <a:pt x="618" y="452"/>
                    <a:pt x="619" y="453"/>
                  </a:cubicBezTo>
                  <a:cubicBezTo>
                    <a:pt x="620" y="454"/>
                    <a:pt x="624" y="458"/>
                    <a:pt x="623" y="459"/>
                  </a:cubicBezTo>
                  <a:cubicBezTo>
                    <a:pt x="622" y="461"/>
                    <a:pt x="621" y="463"/>
                    <a:pt x="622" y="462"/>
                  </a:cubicBezTo>
                  <a:cubicBezTo>
                    <a:pt x="622" y="461"/>
                    <a:pt x="623" y="460"/>
                    <a:pt x="624" y="461"/>
                  </a:cubicBezTo>
                  <a:cubicBezTo>
                    <a:pt x="625" y="463"/>
                    <a:pt x="627" y="468"/>
                    <a:pt x="626" y="470"/>
                  </a:cubicBezTo>
                  <a:cubicBezTo>
                    <a:pt x="625" y="472"/>
                    <a:pt x="626" y="476"/>
                    <a:pt x="625" y="477"/>
                  </a:cubicBezTo>
                  <a:cubicBezTo>
                    <a:pt x="625" y="479"/>
                    <a:pt x="626" y="479"/>
                    <a:pt x="626" y="478"/>
                  </a:cubicBezTo>
                  <a:cubicBezTo>
                    <a:pt x="627" y="476"/>
                    <a:pt x="627" y="475"/>
                    <a:pt x="627" y="476"/>
                  </a:cubicBezTo>
                  <a:cubicBezTo>
                    <a:pt x="627" y="477"/>
                    <a:pt x="627" y="479"/>
                    <a:pt x="627" y="479"/>
                  </a:cubicBezTo>
                  <a:cubicBezTo>
                    <a:pt x="627" y="478"/>
                    <a:pt x="628" y="477"/>
                    <a:pt x="628" y="478"/>
                  </a:cubicBezTo>
                  <a:cubicBezTo>
                    <a:pt x="628" y="479"/>
                    <a:pt x="628" y="481"/>
                    <a:pt x="629" y="480"/>
                  </a:cubicBezTo>
                  <a:cubicBezTo>
                    <a:pt x="629" y="479"/>
                    <a:pt x="630" y="477"/>
                    <a:pt x="630" y="478"/>
                  </a:cubicBezTo>
                  <a:cubicBezTo>
                    <a:pt x="630" y="479"/>
                    <a:pt x="629" y="480"/>
                    <a:pt x="631" y="479"/>
                  </a:cubicBezTo>
                  <a:cubicBezTo>
                    <a:pt x="632" y="478"/>
                    <a:pt x="631" y="478"/>
                    <a:pt x="632" y="477"/>
                  </a:cubicBezTo>
                  <a:cubicBezTo>
                    <a:pt x="634" y="477"/>
                    <a:pt x="636" y="476"/>
                    <a:pt x="637" y="475"/>
                  </a:cubicBezTo>
                  <a:cubicBezTo>
                    <a:pt x="637" y="474"/>
                    <a:pt x="638" y="473"/>
                    <a:pt x="638" y="473"/>
                  </a:cubicBezTo>
                  <a:cubicBezTo>
                    <a:pt x="639" y="472"/>
                    <a:pt x="638" y="471"/>
                    <a:pt x="639" y="472"/>
                  </a:cubicBezTo>
                  <a:cubicBezTo>
                    <a:pt x="639" y="473"/>
                    <a:pt x="639" y="475"/>
                    <a:pt x="640" y="475"/>
                  </a:cubicBezTo>
                  <a:cubicBezTo>
                    <a:pt x="640" y="475"/>
                    <a:pt x="642" y="474"/>
                    <a:pt x="642" y="476"/>
                  </a:cubicBezTo>
                  <a:cubicBezTo>
                    <a:pt x="642" y="478"/>
                    <a:pt x="643" y="489"/>
                    <a:pt x="645" y="491"/>
                  </a:cubicBezTo>
                  <a:cubicBezTo>
                    <a:pt x="647" y="493"/>
                    <a:pt x="647" y="493"/>
                    <a:pt x="647" y="494"/>
                  </a:cubicBezTo>
                  <a:cubicBezTo>
                    <a:pt x="647" y="495"/>
                    <a:pt x="649" y="497"/>
                    <a:pt x="649" y="496"/>
                  </a:cubicBezTo>
                  <a:cubicBezTo>
                    <a:pt x="649" y="495"/>
                    <a:pt x="649" y="496"/>
                    <a:pt x="649" y="497"/>
                  </a:cubicBezTo>
                  <a:cubicBezTo>
                    <a:pt x="648" y="497"/>
                    <a:pt x="648" y="498"/>
                    <a:pt x="648" y="499"/>
                  </a:cubicBezTo>
                  <a:cubicBezTo>
                    <a:pt x="648" y="500"/>
                    <a:pt x="648" y="500"/>
                    <a:pt x="649" y="499"/>
                  </a:cubicBezTo>
                  <a:cubicBezTo>
                    <a:pt x="649" y="499"/>
                    <a:pt x="649" y="500"/>
                    <a:pt x="649" y="500"/>
                  </a:cubicBezTo>
                  <a:cubicBezTo>
                    <a:pt x="648" y="501"/>
                    <a:pt x="647" y="502"/>
                    <a:pt x="647" y="503"/>
                  </a:cubicBezTo>
                  <a:cubicBezTo>
                    <a:pt x="647" y="504"/>
                    <a:pt x="648" y="505"/>
                    <a:pt x="648" y="504"/>
                  </a:cubicBezTo>
                  <a:cubicBezTo>
                    <a:pt x="648" y="504"/>
                    <a:pt x="650" y="503"/>
                    <a:pt x="649" y="504"/>
                  </a:cubicBezTo>
                  <a:cubicBezTo>
                    <a:pt x="649" y="504"/>
                    <a:pt x="649" y="506"/>
                    <a:pt x="648" y="507"/>
                  </a:cubicBezTo>
                  <a:cubicBezTo>
                    <a:pt x="648" y="508"/>
                    <a:pt x="647" y="508"/>
                    <a:pt x="647" y="509"/>
                  </a:cubicBezTo>
                  <a:cubicBezTo>
                    <a:pt x="647" y="510"/>
                    <a:pt x="647" y="512"/>
                    <a:pt x="647" y="514"/>
                  </a:cubicBezTo>
                  <a:cubicBezTo>
                    <a:pt x="647" y="516"/>
                    <a:pt x="647" y="518"/>
                    <a:pt x="646" y="519"/>
                  </a:cubicBezTo>
                  <a:cubicBezTo>
                    <a:pt x="646" y="520"/>
                    <a:pt x="646" y="521"/>
                    <a:pt x="646" y="522"/>
                  </a:cubicBezTo>
                  <a:cubicBezTo>
                    <a:pt x="647" y="523"/>
                    <a:pt x="648" y="522"/>
                    <a:pt x="649" y="523"/>
                  </a:cubicBezTo>
                  <a:cubicBezTo>
                    <a:pt x="650" y="524"/>
                    <a:pt x="652" y="528"/>
                    <a:pt x="653" y="529"/>
                  </a:cubicBezTo>
                  <a:cubicBezTo>
                    <a:pt x="654" y="530"/>
                    <a:pt x="655" y="532"/>
                    <a:pt x="656" y="533"/>
                  </a:cubicBezTo>
                  <a:cubicBezTo>
                    <a:pt x="657" y="533"/>
                    <a:pt x="657" y="533"/>
                    <a:pt x="657" y="533"/>
                  </a:cubicBezTo>
                  <a:cubicBezTo>
                    <a:pt x="658" y="535"/>
                    <a:pt x="658" y="540"/>
                    <a:pt x="658" y="543"/>
                  </a:cubicBezTo>
                  <a:cubicBezTo>
                    <a:pt x="659" y="545"/>
                    <a:pt x="660" y="548"/>
                    <a:pt x="661" y="549"/>
                  </a:cubicBezTo>
                  <a:cubicBezTo>
                    <a:pt x="662" y="550"/>
                    <a:pt x="663" y="552"/>
                    <a:pt x="664" y="554"/>
                  </a:cubicBezTo>
                  <a:cubicBezTo>
                    <a:pt x="664" y="556"/>
                    <a:pt x="667" y="557"/>
                    <a:pt x="669" y="559"/>
                  </a:cubicBezTo>
                  <a:cubicBezTo>
                    <a:pt x="672" y="561"/>
                    <a:pt x="675" y="563"/>
                    <a:pt x="677" y="563"/>
                  </a:cubicBezTo>
                  <a:cubicBezTo>
                    <a:pt x="678" y="564"/>
                    <a:pt x="680" y="563"/>
                    <a:pt x="680" y="563"/>
                  </a:cubicBezTo>
                  <a:cubicBezTo>
                    <a:pt x="681" y="563"/>
                    <a:pt x="681" y="563"/>
                    <a:pt x="680" y="561"/>
                  </a:cubicBezTo>
                  <a:cubicBezTo>
                    <a:pt x="679" y="559"/>
                    <a:pt x="677" y="557"/>
                    <a:pt x="676" y="555"/>
                  </a:cubicBezTo>
                  <a:cubicBezTo>
                    <a:pt x="675" y="554"/>
                    <a:pt x="674" y="550"/>
                    <a:pt x="675" y="548"/>
                  </a:cubicBezTo>
                  <a:cubicBezTo>
                    <a:pt x="675" y="546"/>
                    <a:pt x="676" y="543"/>
                    <a:pt x="675" y="541"/>
                  </a:cubicBezTo>
                  <a:cubicBezTo>
                    <a:pt x="674" y="540"/>
                    <a:pt x="670" y="537"/>
                    <a:pt x="668" y="535"/>
                  </a:cubicBezTo>
                  <a:cubicBezTo>
                    <a:pt x="668" y="535"/>
                    <a:pt x="668" y="535"/>
                    <a:pt x="668" y="535"/>
                  </a:cubicBezTo>
                  <a:cubicBezTo>
                    <a:pt x="666" y="533"/>
                    <a:pt x="665" y="531"/>
                    <a:pt x="663" y="531"/>
                  </a:cubicBezTo>
                  <a:cubicBezTo>
                    <a:pt x="661" y="530"/>
                    <a:pt x="658" y="530"/>
                    <a:pt x="657" y="528"/>
                  </a:cubicBezTo>
                  <a:cubicBezTo>
                    <a:pt x="656" y="527"/>
                    <a:pt x="657" y="526"/>
                    <a:pt x="658" y="527"/>
                  </a:cubicBezTo>
                  <a:cubicBezTo>
                    <a:pt x="658" y="528"/>
                    <a:pt x="659" y="528"/>
                    <a:pt x="658" y="526"/>
                  </a:cubicBezTo>
                  <a:cubicBezTo>
                    <a:pt x="657" y="524"/>
                    <a:pt x="656" y="521"/>
                    <a:pt x="655" y="520"/>
                  </a:cubicBezTo>
                  <a:cubicBezTo>
                    <a:pt x="655" y="518"/>
                    <a:pt x="656" y="518"/>
                    <a:pt x="654" y="518"/>
                  </a:cubicBezTo>
                  <a:cubicBezTo>
                    <a:pt x="653" y="517"/>
                    <a:pt x="651" y="517"/>
                    <a:pt x="651" y="515"/>
                  </a:cubicBezTo>
                  <a:cubicBezTo>
                    <a:pt x="651" y="514"/>
                    <a:pt x="651" y="511"/>
                    <a:pt x="652" y="509"/>
                  </a:cubicBezTo>
                  <a:cubicBezTo>
                    <a:pt x="653" y="507"/>
                    <a:pt x="654" y="506"/>
                    <a:pt x="654" y="504"/>
                  </a:cubicBezTo>
                  <a:cubicBezTo>
                    <a:pt x="655" y="502"/>
                    <a:pt x="656" y="503"/>
                    <a:pt x="656" y="500"/>
                  </a:cubicBezTo>
                  <a:cubicBezTo>
                    <a:pt x="656" y="497"/>
                    <a:pt x="656" y="493"/>
                    <a:pt x="656" y="493"/>
                  </a:cubicBezTo>
                  <a:cubicBezTo>
                    <a:pt x="657" y="492"/>
                    <a:pt x="661" y="492"/>
                    <a:pt x="661" y="494"/>
                  </a:cubicBezTo>
                  <a:cubicBezTo>
                    <a:pt x="661" y="496"/>
                    <a:pt x="660" y="498"/>
                    <a:pt x="661" y="498"/>
                  </a:cubicBezTo>
                  <a:cubicBezTo>
                    <a:pt x="663" y="498"/>
                    <a:pt x="666" y="498"/>
                    <a:pt x="668" y="499"/>
                  </a:cubicBezTo>
                  <a:cubicBezTo>
                    <a:pt x="670" y="500"/>
                    <a:pt x="671" y="500"/>
                    <a:pt x="672" y="501"/>
                  </a:cubicBezTo>
                  <a:cubicBezTo>
                    <a:pt x="672" y="502"/>
                    <a:pt x="672" y="502"/>
                    <a:pt x="672" y="502"/>
                  </a:cubicBezTo>
                  <a:cubicBezTo>
                    <a:pt x="673" y="503"/>
                    <a:pt x="674" y="505"/>
                    <a:pt x="674" y="507"/>
                  </a:cubicBezTo>
                  <a:cubicBezTo>
                    <a:pt x="674" y="508"/>
                    <a:pt x="675" y="508"/>
                    <a:pt x="675" y="508"/>
                  </a:cubicBezTo>
                  <a:cubicBezTo>
                    <a:pt x="676" y="507"/>
                    <a:pt x="676" y="508"/>
                    <a:pt x="676" y="509"/>
                  </a:cubicBezTo>
                  <a:cubicBezTo>
                    <a:pt x="676" y="510"/>
                    <a:pt x="676" y="510"/>
                    <a:pt x="677" y="510"/>
                  </a:cubicBezTo>
                  <a:cubicBezTo>
                    <a:pt x="678" y="510"/>
                    <a:pt x="678" y="511"/>
                    <a:pt x="678" y="512"/>
                  </a:cubicBezTo>
                  <a:cubicBezTo>
                    <a:pt x="678" y="512"/>
                    <a:pt x="678" y="514"/>
                    <a:pt x="679" y="513"/>
                  </a:cubicBezTo>
                  <a:cubicBezTo>
                    <a:pt x="679" y="512"/>
                    <a:pt x="680" y="510"/>
                    <a:pt x="681" y="511"/>
                  </a:cubicBezTo>
                  <a:cubicBezTo>
                    <a:pt x="681" y="511"/>
                    <a:pt x="681" y="511"/>
                    <a:pt x="681" y="511"/>
                  </a:cubicBezTo>
                  <a:cubicBezTo>
                    <a:pt x="682" y="511"/>
                    <a:pt x="681" y="512"/>
                    <a:pt x="682" y="512"/>
                  </a:cubicBezTo>
                  <a:cubicBezTo>
                    <a:pt x="684" y="512"/>
                    <a:pt x="685" y="512"/>
                    <a:pt x="685" y="513"/>
                  </a:cubicBezTo>
                  <a:cubicBezTo>
                    <a:pt x="685" y="514"/>
                    <a:pt x="684" y="515"/>
                    <a:pt x="683" y="516"/>
                  </a:cubicBezTo>
                  <a:cubicBezTo>
                    <a:pt x="683" y="518"/>
                    <a:pt x="683" y="521"/>
                    <a:pt x="684" y="521"/>
                  </a:cubicBezTo>
                  <a:cubicBezTo>
                    <a:pt x="684" y="521"/>
                    <a:pt x="686" y="520"/>
                    <a:pt x="687" y="519"/>
                  </a:cubicBezTo>
                  <a:cubicBezTo>
                    <a:pt x="688" y="518"/>
                    <a:pt x="688" y="519"/>
                    <a:pt x="690" y="518"/>
                  </a:cubicBezTo>
                  <a:cubicBezTo>
                    <a:pt x="691" y="517"/>
                    <a:pt x="692" y="516"/>
                    <a:pt x="691" y="516"/>
                  </a:cubicBezTo>
                  <a:cubicBezTo>
                    <a:pt x="691" y="515"/>
                    <a:pt x="689" y="513"/>
                    <a:pt x="690" y="514"/>
                  </a:cubicBezTo>
                  <a:cubicBezTo>
                    <a:pt x="691" y="514"/>
                    <a:pt x="692" y="516"/>
                    <a:pt x="693" y="515"/>
                  </a:cubicBezTo>
                  <a:cubicBezTo>
                    <a:pt x="693" y="515"/>
                    <a:pt x="694" y="515"/>
                    <a:pt x="693" y="514"/>
                  </a:cubicBezTo>
                  <a:cubicBezTo>
                    <a:pt x="692" y="513"/>
                    <a:pt x="691" y="512"/>
                    <a:pt x="692" y="513"/>
                  </a:cubicBezTo>
                  <a:cubicBezTo>
                    <a:pt x="693" y="513"/>
                    <a:pt x="694" y="515"/>
                    <a:pt x="694" y="514"/>
                  </a:cubicBezTo>
                  <a:cubicBezTo>
                    <a:pt x="694" y="512"/>
                    <a:pt x="693" y="512"/>
                    <a:pt x="694" y="512"/>
                  </a:cubicBezTo>
                  <a:cubicBezTo>
                    <a:pt x="694" y="511"/>
                    <a:pt x="694" y="511"/>
                    <a:pt x="694" y="511"/>
                  </a:cubicBezTo>
                  <a:cubicBezTo>
                    <a:pt x="694" y="511"/>
                    <a:pt x="694" y="510"/>
                    <a:pt x="695" y="510"/>
                  </a:cubicBezTo>
                  <a:cubicBezTo>
                    <a:pt x="695" y="509"/>
                    <a:pt x="695" y="509"/>
                    <a:pt x="696" y="510"/>
                  </a:cubicBezTo>
                  <a:cubicBezTo>
                    <a:pt x="697" y="510"/>
                    <a:pt x="696" y="511"/>
                    <a:pt x="698" y="511"/>
                  </a:cubicBezTo>
                  <a:cubicBezTo>
                    <a:pt x="699" y="511"/>
                    <a:pt x="702" y="508"/>
                    <a:pt x="705" y="505"/>
                  </a:cubicBezTo>
                  <a:cubicBezTo>
                    <a:pt x="709" y="503"/>
                    <a:pt x="709" y="504"/>
                    <a:pt x="709" y="502"/>
                  </a:cubicBezTo>
                  <a:cubicBezTo>
                    <a:pt x="709" y="499"/>
                    <a:pt x="708" y="499"/>
                    <a:pt x="709" y="498"/>
                  </a:cubicBezTo>
                  <a:cubicBezTo>
                    <a:pt x="710" y="497"/>
                    <a:pt x="711" y="497"/>
                    <a:pt x="710" y="496"/>
                  </a:cubicBezTo>
                  <a:cubicBezTo>
                    <a:pt x="709" y="495"/>
                    <a:pt x="709" y="496"/>
                    <a:pt x="709" y="494"/>
                  </a:cubicBezTo>
                  <a:cubicBezTo>
                    <a:pt x="709" y="492"/>
                    <a:pt x="709" y="488"/>
                    <a:pt x="707" y="485"/>
                  </a:cubicBezTo>
                  <a:cubicBezTo>
                    <a:pt x="706" y="483"/>
                    <a:pt x="704" y="480"/>
                    <a:pt x="703" y="478"/>
                  </a:cubicBezTo>
                  <a:cubicBezTo>
                    <a:pt x="702" y="476"/>
                    <a:pt x="702" y="477"/>
                    <a:pt x="700" y="475"/>
                  </a:cubicBezTo>
                  <a:cubicBezTo>
                    <a:pt x="698" y="473"/>
                    <a:pt x="695" y="472"/>
                    <a:pt x="694" y="470"/>
                  </a:cubicBezTo>
                  <a:cubicBezTo>
                    <a:pt x="693" y="468"/>
                    <a:pt x="694" y="468"/>
                    <a:pt x="692" y="467"/>
                  </a:cubicBezTo>
                  <a:cubicBezTo>
                    <a:pt x="691" y="466"/>
                    <a:pt x="690" y="464"/>
                    <a:pt x="689" y="463"/>
                  </a:cubicBezTo>
                  <a:cubicBezTo>
                    <a:pt x="688" y="462"/>
                    <a:pt x="689" y="459"/>
                    <a:pt x="689" y="457"/>
                  </a:cubicBezTo>
                  <a:cubicBezTo>
                    <a:pt x="689" y="456"/>
                    <a:pt x="691" y="456"/>
                    <a:pt x="692" y="454"/>
                  </a:cubicBezTo>
                  <a:cubicBezTo>
                    <a:pt x="693" y="453"/>
                    <a:pt x="694" y="451"/>
                    <a:pt x="695" y="450"/>
                  </a:cubicBezTo>
                  <a:cubicBezTo>
                    <a:pt x="695" y="449"/>
                    <a:pt x="696" y="449"/>
                    <a:pt x="697" y="448"/>
                  </a:cubicBezTo>
                  <a:cubicBezTo>
                    <a:pt x="698" y="448"/>
                    <a:pt x="700" y="446"/>
                    <a:pt x="701" y="446"/>
                  </a:cubicBezTo>
                  <a:cubicBezTo>
                    <a:pt x="701" y="445"/>
                    <a:pt x="701" y="445"/>
                    <a:pt x="702" y="445"/>
                  </a:cubicBezTo>
                  <a:cubicBezTo>
                    <a:pt x="703" y="445"/>
                    <a:pt x="704" y="445"/>
                    <a:pt x="705" y="444"/>
                  </a:cubicBezTo>
                  <a:cubicBezTo>
                    <a:pt x="705" y="444"/>
                    <a:pt x="705" y="443"/>
                    <a:pt x="706" y="444"/>
                  </a:cubicBezTo>
                  <a:cubicBezTo>
                    <a:pt x="707" y="445"/>
                    <a:pt x="707" y="446"/>
                    <a:pt x="708" y="446"/>
                  </a:cubicBezTo>
                  <a:cubicBezTo>
                    <a:pt x="710" y="446"/>
                    <a:pt x="711" y="445"/>
                    <a:pt x="711" y="446"/>
                  </a:cubicBezTo>
                  <a:cubicBezTo>
                    <a:pt x="712" y="446"/>
                    <a:pt x="713" y="446"/>
                    <a:pt x="712" y="447"/>
                  </a:cubicBezTo>
                  <a:cubicBezTo>
                    <a:pt x="711" y="448"/>
                    <a:pt x="711" y="449"/>
                    <a:pt x="712" y="450"/>
                  </a:cubicBezTo>
                  <a:cubicBezTo>
                    <a:pt x="712" y="451"/>
                    <a:pt x="713" y="453"/>
                    <a:pt x="714" y="453"/>
                  </a:cubicBezTo>
                  <a:cubicBezTo>
                    <a:pt x="715" y="453"/>
                    <a:pt x="717" y="452"/>
                    <a:pt x="716" y="451"/>
                  </a:cubicBezTo>
                  <a:cubicBezTo>
                    <a:pt x="716" y="451"/>
                    <a:pt x="714" y="450"/>
                    <a:pt x="714" y="449"/>
                  </a:cubicBezTo>
                  <a:cubicBezTo>
                    <a:pt x="715" y="448"/>
                    <a:pt x="716" y="447"/>
                    <a:pt x="717" y="446"/>
                  </a:cubicBezTo>
                  <a:cubicBezTo>
                    <a:pt x="719" y="445"/>
                    <a:pt x="722" y="445"/>
                    <a:pt x="723" y="444"/>
                  </a:cubicBezTo>
                  <a:cubicBezTo>
                    <a:pt x="724" y="443"/>
                    <a:pt x="725" y="443"/>
                    <a:pt x="725" y="444"/>
                  </a:cubicBezTo>
                  <a:cubicBezTo>
                    <a:pt x="726" y="444"/>
                    <a:pt x="726" y="443"/>
                    <a:pt x="727" y="443"/>
                  </a:cubicBezTo>
                  <a:cubicBezTo>
                    <a:pt x="728" y="443"/>
                    <a:pt x="729" y="444"/>
                    <a:pt x="730" y="443"/>
                  </a:cubicBezTo>
                  <a:cubicBezTo>
                    <a:pt x="731" y="442"/>
                    <a:pt x="731" y="441"/>
                    <a:pt x="732" y="441"/>
                  </a:cubicBezTo>
                  <a:cubicBezTo>
                    <a:pt x="733" y="441"/>
                    <a:pt x="733" y="441"/>
                    <a:pt x="733" y="441"/>
                  </a:cubicBezTo>
                  <a:cubicBezTo>
                    <a:pt x="733" y="440"/>
                    <a:pt x="733" y="438"/>
                    <a:pt x="733" y="439"/>
                  </a:cubicBezTo>
                  <a:cubicBezTo>
                    <a:pt x="734" y="440"/>
                    <a:pt x="734" y="440"/>
                    <a:pt x="735" y="440"/>
                  </a:cubicBezTo>
                  <a:cubicBezTo>
                    <a:pt x="736" y="440"/>
                    <a:pt x="737" y="439"/>
                    <a:pt x="739" y="438"/>
                  </a:cubicBezTo>
                  <a:cubicBezTo>
                    <a:pt x="740" y="438"/>
                    <a:pt x="739" y="439"/>
                    <a:pt x="741" y="439"/>
                  </a:cubicBezTo>
                  <a:cubicBezTo>
                    <a:pt x="743" y="439"/>
                    <a:pt x="744" y="439"/>
                    <a:pt x="745" y="439"/>
                  </a:cubicBezTo>
                  <a:cubicBezTo>
                    <a:pt x="746" y="439"/>
                    <a:pt x="746" y="438"/>
                    <a:pt x="747" y="438"/>
                  </a:cubicBezTo>
                  <a:cubicBezTo>
                    <a:pt x="748" y="437"/>
                    <a:pt x="749" y="437"/>
                    <a:pt x="749" y="437"/>
                  </a:cubicBezTo>
                  <a:cubicBezTo>
                    <a:pt x="750" y="437"/>
                    <a:pt x="750" y="436"/>
                    <a:pt x="750" y="436"/>
                  </a:cubicBezTo>
                  <a:cubicBezTo>
                    <a:pt x="751" y="435"/>
                    <a:pt x="752" y="434"/>
                    <a:pt x="752" y="433"/>
                  </a:cubicBezTo>
                  <a:cubicBezTo>
                    <a:pt x="752" y="433"/>
                    <a:pt x="752" y="433"/>
                    <a:pt x="752" y="433"/>
                  </a:cubicBezTo>
                  <a:cubicBezTo>
                    <a:pt x="752" y="433"/>
                    <a:pt x="753" y="433"/>
                    <a:pt x="754" y="433"/>
                  </a:cubicBezTo>
                  <a:cubicBezTo>
                    <a:pt x="756" y="432"/>
                    <a:pt x="757" y="431"/>
                    <a:pt x="758" y="431"/>
                  </a:cubicBezTo>
                  <a:cubicBezTo>
                    <a:pt x="758" y="430"/>
                    <a:pt x="759" y="429"/>
                    <a:pt x="759" y="429"/>
                  </a:cubicBezTo>
                  <a:cubicBezTo>
                    <a:pt x="758" y="428"/>
                    <a:pt x="760" y="428"/>
                    <a:pt x="761" y="428"/>
                  </a:cubicBezTo>
                  <a:cubicBezTo>
                    <a:pt x="763" y="427"/>
                    <a:pt x="763" y="427"/>
                    <a:pt x="763" y="426"/>
                  </a:cubicBezTo>
                  <a:cubicBezTo>
                    <a:pt x="764" y="425"/>
                    <a:pt x="765" y="424"/>
                    <a:pt x="765" y="424"/>
                  </a:cubicBezTo>
                  <a:cubicBezTo>
                    <a:pt x="766" y="423"/>
                    <a:pt x="767" y="422"/>
                    <a:pt x="767" y="421"/>
                  </a:cubicBezTo>
                  <a:cubicBezTo>
                    <a:pt x="767" y="420"/>
                    <a:pt x="768" y="419"/>
                    <a:pt x="767" y="419"/>
                  </a:cubicBezTo>
                  <a:cubicBezTo>
                    <a:pt x="765" y="419"/>
                    <a:pt x="765" y="418"/>
                    <a:pt x="766" y="418"/>
                  </a:cubicBezTo>
                  <a:cubicBezTo>
                    <a:pt x="767" y="418"/>
                    <a:pt x="769" y="418"/>
                    <a:pt x="769" y="417"/>
                  </a:cubicBezTo>
                  <a:cubicBezTo>
                    <a:pt x="769" y="415"/>
                    <a:pt x="767" y="415"/>
                    <a:pt x="767" y="415"/>
                  </a:cubicBezTo>
                  <a:cubicBezTo>
                    <a:pt x="768" y="414"/>
                    <a:pt x="769" y="415"/>
                    <a:pt x="770" y="414"/>
                  </a:cubicBezTo>
                  <a:cubicBezTo>
                    <a:pt x="771" y="414"/>
                    <a:pt x="774" y="410"/>
                    <a:pt x="774" y="408"/>
                  </a:cubicBezTo>
                  <a:cubicBezTo>
                    <a:pt x="774" y="407"/>
                    <a:pt x="772" y="407"/>
                    <a:pt x="774" y="407"/>
                  </a:cubicBezTo>
                  <a:cubicBezTo>
                    <a:pt x="776" y="406"/>
                    <a:pt x="778" y="405"/>
                    <a:pt x="778" y="404"/>
                  </a:cubicBezTo>
                  <a:cubicBezTo>
                    <a:pt x="778" y="403"/>
                    <a:pt x="778" y="403"/>
                    <a:pt x="777" y="402"/>
                  </a:cubicBezTo>
                  <a:cubicBezTo>
                    <a:pt x="777" y="402"/>
                    <a:pt x="778" y="402"/>
                    <a:pt x="778" y="402"/>
                  </a:cubicBezTo>
                  <a:cubicBezTo>
                    <a:pt x="779" y="401"/>
                    <a:pt x="779" y="402"/>
                    <a:pt x="779" y="400"/>
                  </a:cubicBezTo>
                  <a:cubicBezTo>
                    <a:pt x="779" y="399"/>
                    <a:pt x="778" y="398"/>
                    <a:pt x="779" y="399"/>
                  </a:cubicBezTo>
                  <a:cubicBezTo>
                    <a:pt x="780" y="399"/>
                    <a:pt x="780" y="400"/>
                    <a:pt x="780" y="400"/>
                  </a:cubicBezTo>
                  <a:cubicBezTo>
                    <a:pt x="781" y="399"/>
                    <a:pt x="783" y="399"/>
                    <a:pt x="782" y="398"/>
                  </a:cubicBezTo>
                  <a:cubicBezTo>
                    <a:pt x="780" y="397"/>
                    <a:pt x="779" y="397"/>
                    <a:pt x="780" y="396"/>
                  </a:cubicBezTo>
                  <a:cubicBezTo>
                    <a:pt x="781" y="396"/>
                    <a:pt x="784" y="394"/>
                    <a:pt x="783" y="394"/>
                  </a:cubicBezTo>
                  <a:cubicBezTo>
                    <a:pt x="782" y="394"/>
                    <a:pt x="781" y="395"/>
                    <a:pt x="780" y="394"/>
                  </a:cubicBezTo>
                  <a:cubicBezTo>
                    <a:pt x="778" y="393"/>
                    <a:pt x="778" y="392"/>
                    <a:pt x="777" y="392"/>
                  </a:cubicBezTo>
                  <a:cubicBezTo>
                    <a:pt x="776" y="393"/>
                    <a:pt x="776" y="393"/>
                    <a:pt x="775" y="393"/>
                  </a:cubicBezTo>
                  <a:cubicBezTo>
                    <a:pt x="774" y="394"/>
                    <a:pt x="773" y="393"/>
                    <a:pt x="772" y="393"/>
                  </a:cubicBezTo>
                  <a:cubicBezTo>
                    <a:pt x="771" y="393"/>
                    <a:pt x="773" y="393"/>
                    <a:pt x="774" y="392"/>
                  </a:cubicBezTo>
                  <a:cubicBezTo>
                    <a:pt x="775" y="391"/>
                    <a:pt x="776" y="390"/>
                    <a:pt x="778" y="389"/>
                  </a:cubicBezTo>
                  <a:cubicBezTo>
                    <a:pt x="779" y="389"/>
                    <a:pt x="781" y="389"/>
                    <a:pt x="780" y="388"/>
                  </a:cubicBezTo>
                  <a:cubicBezTo>
                    <a:pt x="780" y="386"/>
                    <a:pt x="780" y="387"/>
                    <a:pt x="778" y="386"/>
                  </a:cubicBezTo>
                  <a:cubicBezTo>
                    <a:pt x="777" y="385"/>
                    <a:pt x="777" y="385"/>
                    <a:pt x="776" y="383"/>
                  </a:cubicBezTo>
                  <a:cubicBezTo>
                    <a:pt x="774" y="382"/>
                    <a:pt x="774" y="382"/>
                    <a:pt x="773" y="382"/>
                  </a:cubicBezTo>
                  <a:cubicBezTo>
                    <a:pt x="772" y="382"/>
                    <a:pt x="771" y="382"/>
                    <a:pt x="770" y="381"/>
                  </a:cubicBezTo>
                  <a:cubicBezTo>
                    <a:pt x="769" y="380"/>
                    <a:pt x="768" y="379"/>
                    <a:pt x="769" y="380"/>
                  </a:cubicBezTo>
                  <a:cubicBezTo>
                    <a:pt x="770" y="381"/>
                    <a:pt x="771" y="382"/>
                    <a:pt x="772" y="381"/>
                  </a:cubicBezTo>
                  <a:cubicBezTo>
                    <a:pt x="773" y="381"/>
                    <a:pt x="775" y="381"/>
                    <a:pt x="776" y="382"/>
                  </a:cubicBezTo>
                  <a:cubicBezTo>
                    <a:pt x="778" y="383"/>
                    <a:pt x="778" y="383"/>
                    <a:pt x="779" y="383"/>
                  </a:cubicBezTo>
                  <a:cubicBezTo>
                    <a:pt x="780" y="383"/>
                    <a:pt x="781" y="384"/>
                    <a:pt x="780" y="383"/>
                  </a:cubicBezTo>
                  <a:cubicBezTo>
                    <a:pt x="779" y="382"/>
                    <a:pt x="779" y="380"/>
                    <a:pt x="777" y="379"/>
                  </a:cubicBezTo>
                  <a:cubicBezTo>
                    <a:pt x="775" y="378"/>
                    <a:pt x="775" y="377"/>
                    <a:pt x="775" y="377"/>
                  </a:cubicBezTo>
                  <a:cubicBezTo>
                    <a:pt x="774" y="376"/>
                    <a:pt x="774" y="373"/>
                    <a:pt x="773" y="370"/>
                  </a:cubicBezTo>
                  <a:cubicBezTo>
                    <a:pt x="772" y="368"/>
                    <a:pt x="773" y="368"/>
                    <a:pt x="770" y="367"/>
                  </a:cubicBezTo>
                  <a:cubicBezTo>
                    <a:pt x="768" y="365"/>
                    <a:pt x="765" y="365"/>
                    <a:pt x="766" y="363"/>
                  </a:cubicBezTo>
                  <a:cubicBezTo>
                    <a:pt x="766" y="361"/>
                    <a:pt x="769" y="359"/>
                    <a:pt x="770" y="358"/>
                  </a:cubicBezTo>
                  <a:cubicBezTo>
                    <a:pt x="771" y="357"/>
                    <a:pt x="771" y="356"/>
                    <a:pt x="771" y="356"/>
                  </a:cubicBezTo>
                  <a:cubicBezTo>
                    <a:pt x="770" y="355"/>
                    <a:pt x="770" y="355"/>
                    <a:pt x="771" y="355"/>
                  </a:cubicBezTo>
                  <a:cubicBezTo>
                    <a:pt x="773" y="355"/>
                    <a:pt x="774" y="355"/>
                    <a:pt x="774" y="355"/>
                  </a:cubicBezTo>
                  <a:cubicBezTo>
                    <a:pt x="774" y="354"/>
                    <a:pt x="773" y="353"/>
                    <a:pt x="774" y="353"/>
                  </a:cubicBezTo>
                  <a:cubicBezTo>
                    <a:pt x="775" y="352"/>
                    <a:pt x="776" y="352"/>
                    <a:pt x="777" y="351"/>
                  </a:cubicBezTo>
                  <a:cubicBezTo>
                    <a:pt x="779" y="351"/>
                    <a:pt x="783" y="349"/>
                    <a:pt x="783" y="350"/>
                  </a:cubicBezTo>
                  <a:cubicBezTo>
                    <a:pt x="782" y="351"/>
                    <a:pt x="782" y="351"/>
                    <a:pt x="783" y="351"/>
                  </a:cubicBezTo>
                  <a:cubicBezTo>
                    <a:pt x="784" y="350"/>
                    <a:pt x="786" y="349"/>
                    <a:pt x="785" y="349"/>
                  </a:cubicBezTo>
                  <a:cubicBezTo>
                    <a:pt x="785" y="348"/>
                    <a:pt x="784" y="346"/>
                    <a:pt x="783" y="346"/>
                  </a:cubicBezTo>
                  <a:cubicBezTo>
                    <a:pt x="782" y="346"/>
                    <a:pt x="780" y="347"/>
                    <a:pt x="778" y="346"/>
                  </a:cubicBezTo>
                  <a:cubicBezTo>
                    <a:pt x="776" y="345"/>
                    <a:pt x="776" y="344"/>
                    <a:pt x="774" y="345"/>
                  </a:cubicBezTo>
                  <a:cubicBezTo>
                    <a:pt x="773" y="345"/>
                    <a:pt x="771" y="348"/>
                    <a:pt x="769" y="348"/>
                  </a:cubicBezTo>
                  <a:cubicBezTo>
                    <a:pt x="767" y="349"/>
                    <a:pt x="765" y="348"/>
                    <a:pt x="765" y="348"/>
                  </a:cubicBezTo>
                  <a:cubicBezTo>
                    <a:pt x="764" y="347"/>
                    <a:pt x="765" y="345"/>
                    <a:pt x="765" y="344"/>
                  </a:cubicBezTo>
                  <a:cubicBezTo>
                    <a:pt x="765" y="343"/>
                    <a:pt x="763" y="342"/>
                    <a:pt x="761" y="342"/>
                  </a:cubicBezTo>
                  <a:cubicBezTo>
                    <a:pt x="759" y="342"/>
                    <a:pt x="756" y="340"/>
                    <a:pt x="756" y="338"/>
                  </a:cubicBezTo>
                  <a:cubicBezTo>
                    <a:pt x="756" y="337"/>
                    <a:pt x="758" y="335"/>
                    <a:pt x="759" y="335"/>
                  </a:cubicBezTo>
                  <a:cubicBezTo>
                    <a:pt x="760" y="336"/>
                    <a:pt x="761" y="336"/>
                    <a:pt x="762" y="335"/>
                  </a:cubicBezTo>
                  <a:cubicBezTo>
                    <a:pt x="763" y="335"/>
                    <a:pt x="764" y="335"/>
                    <a:pt x="766" y="334"/>
                  </a:cubicBezTo>
                  <a:cubicBezTo>
                    <a:pt x="767" y="332"/>
                    <a:pt x="769" y="330"/>
                    <a:pt x="770" y="330"/>
                  </a:cubicBezTo>
                  <a:cubicBezTo>
                    <a:pt x="772" y="329"/>
                    <a:pt x="774" y="326"/>
                    <a:pt x="775" y="325"/>
                  </a:cubicBezTo>
                  <a:cubicBezTo>
                    <a:pt x="776" y="324"/>
                    <a:pt x="777" y="323"/>
                    <a:pt x="779" y="324"/>
                  </a:cubicBezTo>
                  <a:cubicBezTo>
                    <a:pt x="782" y="325"/>
                    <a:pt x="783" y="325"/>
                    <a:pt x="783" y="326"/>
                  </a:cubicBezTo>
                  <a:cubicBezTo>
                    <a:pt x="782" y="327"/>
                    <a:pt x="781" y="330"/>
                    <a:pt x="780" y="331"/>
                  </a:cubicBezTo>
                  <a:cubicBezTo>
                    <a:pt x="779" y="331"/>
                    <a:pt x="776" y="333"/>
                    <a:pt x="778" y="333"/>
                  </a:cubicBezTo>
                  <a:cubicBezTo>
                    <a:pt x="779" y="333"/>
                    <a:pt x="779" y="334"/>
                    <a:pt x="780" y="333"/>
                  </a:cubicBezTo>
                  <a:cubicBezTo>
                    <a:pt x="781" y="333"/>
                    <a:pt x="781" y="334"/>
                    <a:pt x="780" y="334"/>
                  </a:cubicBezTo>
                  <a:cubicBezTo>
                    <a:pt x="779" y="335"/>
                    <a:pt x="778" y="336"/>
                    <a:pt x="777" y="337"/>
                  </a:cubicBezTo>
                  <a:cubicBezTo>
                    <a:pt x="777" y="337"/>
                    <a:pt x="777" y="338"/>
                    <a:pt x="778" y="338"/>
                  </a:cubicBezTo>
                  <a:cubicBezTo>
                    <a:pt x="779" y="337"/>
                    <a:pt x="780" y="336"/>
                    <a:pt x="781" y="335"/>
                  </a:cubicBezTo>
                  <a:cubicBezTo>
                    <a:pt x="782" y="335"/>
                    <a:pt x="784" y="333"/>
                    <a:pt x="786" y="332"/>
                  </a:cubicBezTo>
                  <a:cubicBezTo>
                    <a:pt x="787" y="332"/>
                    <a:pt x="791" y="330"/>
                    <a:pt x="794" y="331"/>
                  </a:cubicBezTo>
                  <a:cubicBezTo>
                    <a:pt x="794" y="331"/>
                    <a:pt x="794" y="331"/>
                    <a:pt x="794" y="331"/>
                  </a:cubicBezTo>
                  <a:cubicBezTo>
                    <a:pt x="797" y="331"/>
                    <a:pt x="799" y="332"/>
                    <a:pt x="800" y="332"/>
                  </a:cubicBezTo>
                  <a:cubicBezTo>
                    <a:pt x="801" y="332"/>
                    <a:pt x="801" y="332"/>
                    <a:pt x="801" y="333"/>
                  </a:cubicBezTo>
                  <a:cubicBezTo>
                    <a:pt x="801" y="335"/>
                    <a:pt x="800" y="337"/>
                    <a:pt x="800" y="337"/>
                  </a:cubicBezTo>
                  <a:cubicBezTo>
                    <a:pt x="800" y="338"/>
                    <a:pt x="800" y="338"/>
                    <a:pt x="801" y="338"/>
                  </a:cubicBezTo>
                  <a:cubicBezTo>
                    <a:pt x="802" y="338"/>
                    <a:pt x="802" y="338"/>
                    <a:pt x="800" y="338"/>
                  </a:cubicBezTo>
                  <a:cubicBezTo>
                    <a:pt x="799" y="338"/>
                    <a:pt x="798" y="340"/>
                    <a:pt x="798" y="341"/>
                  </a:cubicBezTo>
                  <a:cubicBezTo>
                    <a:pt x="798" y="342"/>
                    <a:pt x="797" y="342"/>
                    <a:pt x="798" y="342"/>
                  </a:cubicBezTo>
                  <a:cubicBezTo>
                    <a:pt x="799" y="342"/>
                    <a:pt x="799" y="343"/>
                    <a:pt x="799" y="343"/>
                  </a:cubicBezTo>
                  <a:cubicBezTo>
                    <a:pt x="799" y="344"/>
                    <a:pt x="800" y="343"/>
                    <a:pt x="800" y="343"/>
                  </a:cubicBezTo>
                  <a:cubicBezTo>
                    <a:pt x="801" y="343"/>
                    <a:pt x="801" y="343"/>
                    <a:pt x="801" y="344"/>
                  </a:cubicBezTo>
                  <a:cubicBezTo>
                    <a:pt x="801" y="344"/>
                    <a:pt x="800" y="344"/>
                    <a:pt x="801" y="344"/>
                  </a:cubicBezTo>
                  <a:cubicBezTo>
                    <a:pt x="802" y="344"/>
                    <a:pt x="802" y="343"/>
                    <a:pt x="803" y="343"/>
                  </a:cubicBezTo>
                  <a:cubicBezTo>
                    <a:pt x="805" y="344"/>
                    <a:pt x="805" y="344"/>
                    <a:pt x="806" y="344"/>
                  </a:cubicBezTo>
                  <a:cubicBezTo>
                    <a:pt x="807" y="344"/>
                    <a:pt x="807" y="344"/>
                    <a:pt x="808" y="344"/>
                  </a:cubicBezTo>
                  <a:cubicBezTo>
                    <a:pt x="808" y="345"/>
                    <a:pt x="808" y="345"/>
                    <a:pt x="808" y="345"/>
                  </a:cubicBezTo>
                  <a:cubicBezTo>
                    <a:pt x="809" y="347"/>
                    <a:pt x="808" y="347"/>
                    <a:pt x="809" y="348"/>
                  </a:cubicBezTo>
                  <a:cubicBezTo>
                    <a:pt x="810" y="349"/>
                    <a:pt x="810" y="350"/>
                    <a:pt x="809" y="350"/>
                  </a:cubicBezTo>
                  <a:cubicBezTo>
                    <a:pt x="808" y="350"/>
                    <a:pt x="805" y="350"/>
                    <a:pt x="806" y="350"/>
                  </a:cubicBezTo>
                  <a:cubicBezTo>
                    <a:pt x="806" y="351"/>
                    <a:pt x="807" y="351"/>
                    <a:pt x="808" y="352"/>
                  </a:cubicBezTo>
                  <a:cubicBezTo>
                    <a:pt x="808" y="353"/>
                    <a:pt x="809" y="355"/>
                    <a:pt x="808" y="355"/>
                  </a:cubicBezTo>
                  <a:cubicBezTo>
                    <a:pt x="807" y="355"/>
                    <a:pt x="807" y="355"/>
                    <a:pt x="808" y="356"/>
                  </a:cubicBezTo>
                  <a:cubicBezTo>
                    <a:pt x="808" y="356"/>
                    <a:pt x="809" y="357"/>
                    <a:pt x="808" y="358"/>
                  </a:cubicBezTo>
                  <a:cubicBezTo>
                    <a:pt x="807" y="358"/>
                    <a:pt x="807" y="359"/>
                    <a:pt x="807" y="360"/>
                  </a:cubicBezTo>
                  <a:cubicBezTo>
                    <a:pt x="806" y="362"/>
                    <a:pt x="805" y="363"/>
                    <a:pt x="806" y="363"/>
                  </a:cubicBezTo>
                  <a:cubicBezTo>
                    <a:pt x="807" y="362"/>
                    <a:pt x="806" y="363"/>
                    <a:pt x="807" y="363"/>
                  </a:cubicBezTo>
                  <a:cubicBezTo>
                    <a:pt x="808" y="363"/>
                    <a:pt x="808" y="363"/>
                    <a:pt x="808" y="363"/>
                  </a:cubicBezTo>
                  <a:cubicBezTo>
                    <a:pt x="807" y="363"/>
                    <a:pt x="807" y="364"/>
                    <a:pt x="807" y="364"/>
                  </a:cubicBezTo>
                  <a:cubicBezTo>
                    <a:pt x="808" y="364"/>
                    <a:pt x="807" y="364"/>
                    <a:pt x="807" y="365"/>
                  </a:cubicBezTo>
                  <a:cubicBezTo>
                    <a:pt x="807" y="365"/>
                    <a:pt x="806" y="366"/>
                    <a:pt x="806" y="366"/>
                  </a:cubicBezTo>
                  <a:cubicBezTo>
                    <a:pt x="805" y="366"/>
                    <a:pt x="804" y="368"/>
                    <a:pt x="805" y="367"/>
                  </a:cubicBezTo>
                  <a:cubicBezTo>
                    <a:pt x="806" y="366"/>
                    <a:pt x="806" y="365"/>
                    <a:pt x="807" y="366"/>
                  </a:cubicBezTo>
                  <a:cubicBezTo>
                    <a:pt x="807" y="367"/>
                    <a:pt x="807" y="367"/>
                    <a:pt x="808" y="367"/>
                  </a:cubicBezTo>
                  <a:cubicBezTo>
                    <a:pt x="809" y="366"/>
                    <a:pt x="810" y="366"/>
                    <a:pt x="810" y="365"/>
                  </a:cubicBezTo>
                  <a:cubicBezTo>
                    <a:pt x="811" y="365"/>
                    <a:pt x="811" y="364"/>
                    <a:pt x="812" y="365"/>
                  </a:cubicBezTo>
                  <a:cubicBezTo>
                    <a:pt x="812" y="365"/>
                    <a:pt x="812" y="366"/>
                    <a:pt x="813" y="366"/>
                  </a:cubicBezTo>
                  <a:cubicBezTo>
                    <a:pt x="813" y="365"/>
                    <a:pt x="813" y="364"/>
                    <a:pt x="814" y="364"/>
                  </a:cubicBezTo>
                  <a:cubicBezTo>
                    <a:pt x="814" y="363"/>
                    <a:pt x="815" y="363"/>
                    <a:pt x="815" y="364"/>
                  </a:cubicBezTo>
                  <a:cubicBezTo>
                    <a:pt x="815" y="364"/>
                    <a:pt x="815" y="365"/>
                    <a:pt x="816" y="365"/>
                  </a:cubicBezTo>
                  <a:cubicBezTo>
                    <a:pt x="816" y="364"/>
                    <a:pt x="816" y="364"/>
                    <a:pt x="817" y="364"/>
                  </a:cubicBezTo>
                  <a:cubicBezTo>
                    <a:pt x="817" y="364"/>
                    <a:pt x="819" y="364"/>
                    <a:pt x="819" y="364"/>
                  </a:cubicBezTo>
                  <a:cubicBezTo>
                    <a:pt x="820" y="364"/>
                    <a:pt x="820" y="364"/>
                    <a:pt x="820" y="363"/>
                  </a:cubicBezTo>
                  <a:cubicBezTo>
                    <a:pt x="820" y="363"/>
                    <a:pt x="820" y="362"/>
                    <a:pt x="820" y="362"/>
                  </a:cubicBezTo>
                  <a:cubicBezTo>
                    <a:pt x="821" y="362"/>
                    <a:pt x="823" y="362"/>
                    <a:pt x="824" y="361"/>
                  </a:cubicBezTo>
                  <a:cubicBezTo>
                    <a:pt x="824" y="361"/>
                    <a:pt x="824" y="360"/>
                    <a:pt x="825" y="360"/>
                  </a:cubicBezTo>
                  <a:cubicBezTo>
                    <a:pt x="826" y="360"/>
                    <a:pt x="826" y="359"/>
                    <a:pt x="826" y="360"/>
                  </a:cubicBezTo>
                  <a:cubicBezTo>
                    <a:pt x="827" y="362"/>
                    <a:pt x="827" y="362"/>
                    <a:pt x="827" y="362"/>
                  </a:cubicBezTo>
                  <a:cubicBezTo>
                    <a:pt x="827" y="361"/>
                    <a:pt x="828" y="361"/>
                    <a:pt x="827" y="360"/>
                  </a:cubicBezTo>
                  <a:cubicBezTo>
                    <a:pt x="826" y="359"/>
                    <a:pt x="825" y="357"/>
                    <a:pt x="825" y="356"/>
                  </a:cubicBezTo>
                  <a:cubicBezTo>
                    <a:pt x="824" y="355"/>
                    <a:pt x="824" y="355"/>
                    <a:pt x="824" y="354"/>
                  </a:cubicBezTo>
                  <a:cubicBezTo>
                    <a:pt x="824" y="353"/>
                    <a:pt x="824" y="350"/>
                    <a:pt x="823" y="347"/>
                  </a:cubicBezTo>
                  <a:cubicBezTo>
                    <a:pt x="822" y="344"/>
                    <a:pt x="820" y="342"/>
                    <a:pt x="819" y="341"/>
                  </a:cubicBezTo>
                  <a:cubicBezTo>
                    <a:pt x="819" y="340"/>
                    <a:pt x="818" y="340"/>
                    <a:pt x="818" y="339"/>
                  </a:cubicBezTo>
                  <a:cubicBezTo>
                    <a:pt x="817" y="338"/>
                    <a:pt x="816" y="336"/>
                    <a:pt x="814" y="336"/>
                  </a:cubicBezTo>
                  <a:cubicBezTo>
                    <a:pt x="812" y="334"/>
                    <a:pt x="812" y="335"/>
                    <a:pt x="813" y="334"/>
                  </a:cubicBezTo>
                  <a:cubicBezTo>
                    <a:pt x="814" y="332"/>
                    <a:pt x="813" y="332"/>
                    <a:pt x="815" y="331"/>
                  </a:cubicBezTo>
                  <a:cubicBezTo>
                    <a:pt x="817" y="330"/>
                    <a:pt x="819" y="330"/>
                    <a:pt x="820" y="328"/>
                  </a:cubicBezTo>
                  <a:cubicBezTo>
                    <a:pt x="821" y="326"/>
                    <a:pt x="824" y="325"/>
                    <a:pt x="825" y="324"/>
                  </a:cubicBezTo>
                  <a:cubicBezTo>
                    <a:pt x="826" y="323"/>
                    <a:pt x="826" y="320"/>
                    <a:pt x="826" y="319"/>
                  </a:cubicBezTo>
                  <a:cubicBezTo>
                    <a:pt x="825" y="318"/>
                    <a:pt x="826" y="317"/>
                    <a:pt x="826" y="317"/>
                  </a:cubicBezTo>
                  <a:cubicBezTo>
                    <a:pt x="827" y="316"/>
                    <a:pt x="829" y="314"/>
                    <a:pt x="831" y="313"/>
                  </a:cubicBezTo>
                  <a:cubicBezTo>
                    <a:pt x="831" y="313"/>
                    <a:pt x="831" y="313"/>
                    <a:pt x="831" y="312"/>
                  </a:cubicBezTo>
                  <a:cubicBezTo>
                    <a:pt x="832" y="311"/>
                    <a:pt x="834" y="312"/>
                    <a:pt x="835" y="311"/>
                  </a:cubicBezTo>
                  <a:cubicBezTo>
                    <a:pt x="836" y="310"/>
                    <a:pt x="836" y="309"/>
                    <a:pt x="838" y="309"/>
                  </a:cubicBezTo>
                  <a:cubicBezTo>
                    <a:pt x="840" y="309"/>
                    <a:pt x="840" y="309"/>
                    <a:pt x="842" y="310"/>
                  </a:cubicBezTo>
                  <a:cubicBezTo>
                    <a:pt x="843" y="311"/>
                    <a:pt x="845" y="312"/>
                    <a:pt x="848" y="310"/>
                  </a:cubicBezTo>
                  <a:cubicBezTo>
                    <a:pt x="851" y="309"/>
                    <a:pt x="854" y="307"/>
                    <a:pt x="858" y="304"/>
                  </a:cubicBezTo>
                  <a:cubicBezTo>
                    <a:pt x="861" y="300"/>
                    <a:pt x="864" y="297"/>
                    <a:pt x="865" y="296"/>
                  </a:cubicBezTo>
                  <a:cubicBezTo>
                    <a:pt x="866" y="294"/>
                    <a:pt x="870" y="291"/>
                    <a:pt x="874" y="285"/>
                  </a:cubicBezTo>
                  <a:cubicBezTo>
                    <a:pt x="877" y="280"/>
                    <a:pt x="881" y="275"/>
                    <a:pt x="883" y="273"/>
                  </a:cubicBezTo>
                  <a:cubicBezTo>
                    <a:pt x="885" y="271"/>
                    <a:pt x="887" y="266"/>
                    <a:pt x="887" y="263"/>
                  </a:cubicBezTo>
                  <a:cubicBezTo>
                    <a:pt x="888" y="261"/>
                    <a:pt x="887" y="254"/>
                    <a:pt x="887" y="252"/>
                  </a:cubicBezTo>
                  <a:cubicBezTo>
                    <a:pt x="888" y="251"/>
                    <a:pt x="892" y="245"/>
                    <a:pt x="892" y="243"/>
                  </a:cubicBezTo>
                  <a:cubicBezTo>
                    <a:pt x="892" y="241"/>
                    <a:pt x="893" y="239"/>
                    <a:pt x="892" y="238"/>
                  </a:cubicBezTo>
                  <a:cubicBezTo>
                    <a:pt x="891" y="237"/>
                    <a:pt x="890" y="236"/>
                    <a:pt x="890" y="236"/>
                  </a:cubicBezTo>
                  <a:cubicBezTo>
                    <a:pt x="890" y="236"/>
                    <a:pt x="892" y="237"/>
                    <a:pt x="892" y="236"/>
                  </a:cubicBezTo>
                  <a:cubicBezTo>
                    <a:pt x="892" y="234"/>
                    <a:pt x="892" y="234"/>
                    <a:pt x="891" y="233"/>
                  </a:cubicBezTo>
                  <a:cubicBezTo>
                    <a:pt x="890" y="233"/>
                    <a:pt x="888" y="231"/>
                    <a:pt x="887" y="230"/>
                  </a:cubicBezTo>
                  <a:cubicBezTo>
                    <a:pt x="885" y="228"/>
                    <a:pt x="886" y="228"/>
                    <a:pt x="883" y="228"/>
                  </a:cubicBezTo>
                  <a:cubicBezTo>
                    <a:pt x="880" y="227"/>
                    <a:pt x="879" y="226"/>
                    <a:pt x="878" y="226"/>
                  </a:cubicBezTo>
                  <a:cubicBezTo>
                    <a:pt x="878" y="227"/>
                    <a:pt x="879" y="229"/>
                    <a:pt x="878" y="229"/>
                  </a:cubicBezTo>
                  <a:cubicBezTo>
                    <a:pt x="876" y="229"/>
                    <a:pt x="876" y="229"/>
                    <a:pt x="875" y="230"/>
                  </a:cubicBezTo>
                  <a:cubicBezTo>
                    <a:pt x="875" y="231"/>
                    <a:pt x="873" y="232"/>
                    <a:pt x="872" y="232"/>
                  </a:cubicBezTo>
                  <a:cubicBezTo>
                    <a:pt x="871" y="231"/>
                    <a:pt x="871" y="230"/>
                    <a:pt x="871" y="230"/>
                  </a:cubicBezTo>
                  <a:cubicBezTo>
                    <a:pt x="872" y="229"/>
                    <a:pt x="871" y="230"/>
                    <a:pt x="871" y="229"/>
                  </a:cubicBezTo>
                  <a:cubicBezTo>
                    <a:pt x="871" y="227"/>
                    <a:pt x="872" y="227"/>
                    <a:pt x="872" y="226"/>
                  </a:cubicBezTo>
                  <a:cubicBezTo>
                    <a:pt x="872" y="225"/>
                    <a:pt x="872" y="226"/>
                    <a:pt x="871" y="226"/>
                  </a:cubicBezTo>
                  <a:cubicBezTo>
                    <a:pt x="870" y="226"/>
                    <a:pt x="868" y="227"/>
                    <a:pt x="868" y="227"/>
                  </a:cubicBezTo>
                  <a:cubicBezTo>
                    <a:pt x="868" y="228"/>
                    <a:pt x="870" y="229"/>
                    <a:pt x="868" y="229"/>
                  </a:cubicBezTo>
                  <a:cubicBezTo>
                    <a:pt x="866" y="230"/>
                    <a:pt x="866" y="230"/>
                    <a:pt x="866" y="229"/>
                  </a:cubicBezTo>
                  <a:cubicBezTo>
                    <a:pt x="866" y="228"/>
                    <a:pt x="867" y="224"/>
                    <a:pt x="866" y="224"/>
                  </a:cubicBezTo>
                  <a:cubicBezTo>
                    <a:pt x="866" y="224"/>
                    <a:pt x="866" y="224"/>
                    <a:pt x="866" y="224"/>
                  </a:cubicBezTo>
                  <a:cubicBezTo>
                    <a:pt x="866" y="224"/>
                    <a:pt x="866" y="224"/>
                    <a:pt x="864" y="224"/>
                  </a:cubicBezTo>
                  <a:cubicBezTo>
                    <a:pt x="861" y="224"/>
                    <a:pt x="861" y="224"/>
                    <a:pt x="860" y="223"/>
                  </a:cubicBezTo>
                  <a:cubicBezTo>
                    <a:pt x="858" y="222"/>
                    <a:pt x="857" y="222"/>
                    <a:pt x="859" y="221"/>
                  </a:cubicBezTo>
                  <a:cubicBezTo>
                    <a:pt x="860" y="220"/>
                    <a:pt x="863" y="218"/>
                    <a:pt x="865" y="217"/>
                  </a:cubicBezTo>
                  <a:cubicBezTo>
                    <a:pt x="866" y="215"/>
                    <a:pt x="873" y="211"/>
                    <a:pt x="874" y="209"/>
                  </a:cubicBezTo>
                  <a:cubicBezTo>
                    <a:pt x="875" y="207"/>
                    <a:pt x="880" y="203"/>
                    <a:pt x="884" y="201"/>
                  </a:cubicBezTo>
                  <a:cubicBezTo>
                    <a:pt x="887" y="198"/>
                    <a:pt x="886" y="198"/>
                    <a:pt x="888" y="196"/>
                  </a:cubicBezTo>
                  <a:cubicBezTo>
                    <a:pt x="890" y="194"/>
                    <a:pt x="894" y="192"/>
                    <a:pt x="896" y="190"/>
                  </a:cubicBezTo>
                  <a:cubicBezTo>
                    <a:pt x="897" y="188"/>
                    <a:pt x="900" y="186"/>
                    <a:pt x="902" y="185"/>
                  </a:cubicBezTo>
                  <a:cubicBezTo>
                    <a:pt x="904" y="185"/>
                    <a:pt x="906" y="184"/>
                    <a:pt x="911" y="184"/>
                  </a:cubicBezTo>
                  <a:cubicBezTo>
                    <a:pt x="915" y="184"/>
                    <a:pt x="917" y="184"/>
                    <a:pt x="918" y="185"/>
                  </a:cubicBezTo>
                  <a:cubicBezTo>
                    <a:pt x="919" y="186"/>
                    <a:pt x="919" y="187"/>
                    <a:pt x="920" y="186"/>
                  </a:cubicBezTo>
                  <a:cubicBezTo>
                    <a:pt x="922" y="186"/>
                    <a:pt x="924" y="185"/>
                    <a:pt x="925" y="185"/>
                  </a:cubicBezTo>
                  <a:cubicBezTo>
                    <a:pt x="926" y="185"/>
                    <a:pt x="927" y="186"/>
                    <a:pt x="927" y="186"/>
                  </a:cubicBezTo>
                  <a:cubicBezTo>
                    <a:pt x="928" y="186"/>
                    <a:pt x="930" y="185"/>
                    <a:pt x="931" y="185"/>
                  </a:cubicBezTo>
                  <a:cubicBezTo>
                    <a:pt x="932" y="185"/>
                    <a:pt x="932" y="186"/>
                    <a:pt x="933" y="186"/>
                  </a:cubicBezTo>
                  <a:cubicBezTo>
                    <a:pt x="935" y="186"/>
                    <a:pt x="936" y="186"/>
                    <a:pt x="936" y="185"/>
                  </a:cubicBezTo>
                  <a:cubicBezTo>
                    <a:pt x="936" y="184"/>
                    <a:pt x="936" y="183"/>
                    <a:pt x="938" y="183"/>
                  </a:cubicBezTo>
                  <a:cubicBezTo>
                    <a:pt x="939" y="182"/>
                    <a:pt x="943" y="182"/>
                    <a:pt x="944" y="183"/>
                  </a:cubicBezTo>
                  <a:cubicBezTo>
                    <a:pt x="945" y="184"/>
                    <a:pt x="947" y="185"/>
                    <a:pt x="947" y="184"/>
                  </a:cubicBezTo>
                  <a:cubicBezTo>
                    <a:pt x="948" y="184"/>
                    <a:pt x="951" y="184"/>
                    <a:pt x="952" y="185"/>
                  </a:cubicBezTo>
                  <a:cubicBezTo>
                    <a:pt x="953" y="186"/>
                    <a:pt x="954" y="187"/>
                    <a:pt x="953" y="187"/>
                  </a:cubicBezTo>
                  <a:cubicBezTo>
                    <a:pt x="952" y="187"/>
                    <a:pt x="950" y="187"/>
                    <a:pt x="950" y="187"/>
                  </a:cubicBezTo>
                  <a:cubicBezTo>
                    <a:pt x="949" y="188"/>
                    <a:pt x="948" y="189"/>
                    <a:pt x="951" y="189"/>
                  </a:cubicBezTo>
                  <a:cubicBezTo>
                    <a:pt x="954" y="189"/>
                    <a:pt x="954" y="189"/>
                    <a:pt x="955" y="189"/>
                  </a:cubicBezTo>
                  <a:cubicBezTo>
                    <a:pt x="956" y="188"/>
                    <a:pt x="957" y="189"/>
                    <a:pt x="959" y="189"/>
                  </a:cubicBezTo>
                  <a:cubicBezTo>
                    <a:pt x="960" y="188"/>
                    <a:pt x="960" y="187"/>
                    <a:pt x="962" y="187"/>
                  </a:cubicBezTo>
                  <a:cubicBezTo>
                    <a:pt x="963" y="187"/>
                    <a:pt x="964" y="188"/>
                    <a:pt x="965" y="188"/>
                  </a:cubicBezTo>
                  <a:cubicBezTo>
                    <a:pt x="967" y="188"/>
                    <a:pt x="971" y="187"/>
                    <a:pt x="971" y="186"/>
                  </a:cubicBezTo>
                  <a:cubicBezTo>
                    <a:pt x="972" y="186"/>
                    <a:pt x="973" y="185"/>
                    <a:pt x="970" y="185"/>
                  </a:cubicBezTo>
                  <a:cubicBezTo>
                    <a:pt x="968" y="184"/>
                    <a:pt x="966" y="185"/>
                    <a:pt x="967" y="183"/>
                  </a:cubicBezTo>
                  <a:cubicBezTo>
                    <a:pt x="967" y="182"/>
                    <a:pt x="967" y="181"/>
                    <a:pt x="968" y="179"/>
                  </a:cubicBezTo>
                  <a:cubicBezTo>
                    <a:pt x="970" y="177"/>
                    <a:pt x="969" y="176"/>
                    <a:pt x="971" y="176"/>
                  </a:cubicBezTo>
                  <a:cubicBezTo>
                    <a:pt x="973" y="176"/>
                    <a:pt x="975" y="173"/>
                    <a:pt x="977" y="172"/>
                  </a:cubicBezTo>
                  <a:cubicBezTo>
                    <a:pt x="979" y="170"/>
                    <a:pt x="980" y="170"/>
                    <a:pt x="980" y="169"/>
                  </a:cubicBezTo>
                  <a:cubicBezTo>
                    <a:pt x="981" y="167"/>
                    <a:pt x="981" y="166"/>
                    <a:pt x="983" y="165"/>
                  </a:cubicBezTo>
                  <a:cubicBezTo>
                    <a:pt x="985" y="164"/>
                    <a:pt x="987" y="165"/>
                    <a:pt x="989" y="165"/>
                  </a:cubicBezTo>
                  <a:cubicBezTo>
                    <a:pt x="991" y="164"/>
                    <a:pt x="994" y="163"/>
                    <a:pt x="995" y="164"/>
                  </a:cubicBezTo>
                  <a:cubicBezTo>
                    <a:pt x="996" y="165"/>
                    <a:pt x="997" y="166"/>
                    <a:pt x="997" y="166"/>
                  </a:cubicBezTo>
                  <a:cubicBezTo>
                    <a:pt x="998" y="165"/>
                    <a:pt x="1000" y="164"/>
                    <a:pt x="1001" y="164"/>
                  </a:cubicBezTo>
                  <a:cubicBezTo>
                    <a:pt x="1001" y="164"/>
                    <a:pt x="1002" y="164"/>
                    <a:pt x="1001" y="165"/>
                  </a:cubicBezTo>
                  <a:cubicBezTo>
                    <a:pt x="1000" y="167"/>
                    <a:pt x="999" y="168"/>
                    <a:pt x="999" y="169"/>
                  </a:cubicBezTo>
                  <a:cubicBezTo>
                    <a:pt x="999" y="171"/>
                    <a:pt x="998" y="171"/>
                    <a:pt x="999" y="171"/>
                  </a:cubicBezTo>
                  <a:cubicBezTo>
                    <a:pt x="1001" y="171"/>
                    <a:pt x="1003" y="170"/>
                    <a:pt x="1002" y="171"/>
                  </a:cubicBezTo>
                  <a:cubicBezTo>
                    <a:pt x="1001" y="172"/>
                    <a:pt x="999" y="174"/>
                    <a:pt x="1000" y="174"/>
                  </a:cubicBezTo>
                  <a:cubicBezTo>
                    <a:pt x="1002" y="174"/>
                    <a:pt x="1002" y="174"/>
                    <a:pt x="1005" y="172"/>
                  </a:cubicBezTo>
                  <a:cubicBezTo>
                    <a:pt x="1007" y="170"/>
                    <a:pt x="1011" y="166"/>
                    <a:pt x="1013" y="166"/>
                  </a:cubicBezTo>
                  <a:cubicBezTo>
                    <a:pt x="1015" y="166"/>
                    <a:pt x="1016" y="167"/>
                    <a:pt x="1017" y="166"/>
                  </a:cubicBezTo>
                  <a:cubicBezTo>
                    <a:pt x="1017" y="165"/>
                    <a:pt x="1016" y="164"/>
                    <a:pt x="1017" y="163"/>
                  </a:cubicBezTo>
                  <a:cubicBezTo>
                    <a:pt x="1017" y="162"/>
                    <a:pt x="1016" y="161"/>
                    <a:pt x="1018" y="160"/>
                  </a:cubicBezTo>
                  <a:cubicBezTo>
                    <a:pt x="1019" y="158"/>
                    <a:pt x="1017" y="159"/>
                    <a:pt x="1020" y="158"/>
                  </a:cubicBezTo>
                  <a:cubicBezTo>
                    <a:pt x="1023" y="157"/>
                    <a:pt x="1024" y="156"/>
                    <a:pt x="1025" y="157"/>
                  </a:cubicBezTo>
                  <a:cubicBezTo>
                    <a:pt x="1026" y="157"/>
                    <a:pt x="1027" y="158"/>
                    <a:pt x="1028" y="158"/>
                  </a:cubicBezTo>
                  <a:cubicBezTo>
                    <a:pt x="1030" y="158"/>
                    <a:pt x="1029" y="158"/>
                    <a:pt x="1027" y="159"/>
                  </a:cubicBezTo>
                  <a:cubicBezTo>
                    <a:pt x="1024" y="159"/>
                    <a:pt x="1023" y="160"/>
                    <a:pt x="1023" y="162"/>
                  </a:cubicBezTo>
                  <a:cubicBezTo>
                    <a:pt x="1022" y="163"/>
                    <a:pt x="1023" y="166"/>
                    <a:pt x="1022" y="166"/>
                  </a:cubicBezTo>
                  <a:cubicBezTo>
                    <a:pt x="1022" y="166"/>
                    <a:pt x="1021" y="166"/>
                    <a:pt x="1021" y="167"/>
                  </a:cubicBezTo>
                  <a:cubicBezTo>
                    <a:pt x="1022" y="168"/>
                    <a:pt x="1023" y="168"/>
                    <a:pt x="1022" y="169"/>
                  </a:cubicBezTo>
                  <a:cubicBezTo>
                    <a:pt x="1021" y="170"/>
                    <a:pt x="1019" y="171"/>
                    <a:pt x="1019" y="171"/>
                  </a:cubicBezTo>
                  <a:cubicBezTo>
                    <a:pt x="1020" y="172"/>
                    <a:pt x="1021" y="172"/>
                    <a:pt x="1018" y="173"/>
                  </a:cubicBezTo>
                  <a:cubicBezTo>
                    <a:pt x="1014" y="174"/>
                    <a:pt x="1012" y="176"/>
                    <a:pt x="1011" y="177"/>
                  </a:cubicBezTo>
                  <a:cubicBezTo>
                    <a:pt x="1010" y="177"/>
                    <a:pt x="1010" y="177"/>
                    <a:pt x="1009" y="179"/>
                  </a:cubicBezTo>
                  <a:cubicBezTo>
                    <a:pt x="1007" y="180"/>
                    <a:pt x="1006" y="181"/>
                    <a:pt x="1005" y="183"/>
                  </a:cubicBezTo>
                  <a:cubicBezTo>
                    <a:pt x="1003" y="184"/>
                    <a:pt x="1004" y="182"/>
                    <a:pt x="1002" y="184"/>
                  </a:cubicBezTo>
                  <a:cubicBezTo>
                    <a:pt x="1000" y="186"/>
                    <a:pt x="1000" y="186"/>
                    <a:pt x="998" y="187"/>
                  </a:cubicBezTo>
                  <a:cubicBezTo>
                    <a:pt x="997" y="189"/>
                    <a:pt x="996" y="192"/>
                    <a:pt x="993" y="194"/>
                  </a:cubicBezTo>
                  <a:cubicBezTo>
                    <a:pt x="990" y="196"/>
                    <a:pt x="989" y="197"/>
                    <a:pt x="987" y="197"/>
                  </a:cubicBezTo>
                  <a:cubicBezTo>
                    <a:pt x="985" y="197"/>
                    <a:pt x="984" y="199"/>
                    <a:pt x="983" y="198"/>
                  </a:cubicBezTo>
                  <a:cubicBezTo>
                    <a:pt x="982" y="198"/>
                    <a:pt x="981" y="198"/>
                    <a:pt x="981" y="199"/>
                  </a:cubicBezTo>
                  <a:cubicBezTo>
                    <a:pt x="981" y="199"/>
                    <a:pt x="982" y="203"/>
                    <a:pt x="980" y="204"/>
                  </a:cubicBezTo>
                  <a:cubicBezTo>
                    <a:pt x="979" y="205"/>
                    <a:pt x="976" y="207"/>
                    <a:pt x="975" y="209"/>
                  </a:cubicBezTo>
                  <a:cubicBezTo>
                    <a:pt x="974" y="211"/>
                    <a:pt x="973" y="217"/>
                    <a:pt x="974" y="221"/>
                  </a:cubicBezTo>
                  <a:cubicBezTo>
                    <a:pt x="975" y="225"/>
                    <a:pt x="976" y="234"/>
                    <a:pt x="976" y="237"/>
                  </a:cubicBezTo>
                  <a:cubicBezTo>
                    <a:pt x="977" y="239"/>
                    <a:pt x="979" y="240"/>
                    <a:pt x="979" y="242"/>
                  </a:cubicBezTo>
                  <a:cubicBezTo>
                    <a:pt x="979" y="244"/>
                    <a:pt x="980" y="247"/>
                    <a:pt x="980" y="248"/>
                  </a:cubicBezTo>
                  <a:cubicBezTo>
                    <a:pt x="980" y="250"/>
                    <a:pt x="980" y="248"/>
                    <a:pt x="980" y="250"/>
                  </a:cubicBezTo>
                  <a:cubicBezTo>
                    <a:pt x="981" y="251"/>
                    <a:pt x="979" y="253"/>
                    <a:pt x="981" y="253"/>
                  </a:cubicBezTo>
                  <a:cubicBezTo>
                    <a:pt x="982" y="252"/>
                    <a:pt x="985" y="248"/>
                    <a:pt x="988" y="246"/>
                  </a:cubicBezTo>
                  <a:cubicBezTo>
                    <a:pt x="990" y="244"/>
                    <a:pt x="990" y="243"/>
                    <a:pt x="990" y="240"/>
                  </a:cubicBezTo>
                  <a:cubicBezTo>
                    <a:pt x="991" y="238"/>
                    <a:pt x="990" y="238"/>
                    <a:pt x="993" y="237"/>
                  </a:cubicBezTo>
                  <a:cubicBezTo>
                    <a:pt x="995" y="236"/>
                    <a:pt x="997" y="235"/>
                    <a:pt x="998" y="235"/>
                  </a:cubicBezTo>
                  <a:cubicBezTo>
                    <a:pt x="999" y="236"/>
                    <a:pt x="999" y="236"/>
                    <a:pt x="999" y="235"/>
                  </a:cubicBezTo>
                  <a:cubicBezTo>
                    <a:pt x="999" y="234"/>
                    <a:pt x="997" y="231"/>
                    <a:pt x="999" y="228"/>
                  </a:cubicBezTo>
                  <a:cubicBezTo>
                    <a:pt x="1000" y="226"/>
                    <a:pt x="1002" y="224"/>
                    <a:pt x="1004" y="224"/>
                  </a:cubicBezTo>
                  <a:cubicBezTo>
                    <a:pt x="1007" y="224"/>
                    <a:pt x="1009" y="225"/>
                    <a:pt x="1010" y="224"/>
                  </a:cubicBezTo>
                  <a:cubicBezTo>
                    <a:pt x="1011" y="223"/>
                    <a:pt x="1013" y="224"/>
                    <a:pt x="1012" y="222"/>
                  </a:cubicBezTo>
                  <a:cubicBezTo>
                    <a:pt x="1010" y="220"/>
                    <a:pt x="1009" y="219"/>
                    <a:pt x="1009" y="218"/>
                  </a:cubicBezTo>
                  <a:cubicBezTo>
                    <a:pt x="1009" y="216"/>
                    <a:pt x="1011" y="213"/>
                    <a:pt x="1012" y="212"/>
                  </a:cubicBezTo>
                  <a:cubicBezTo>
                    <a:pt x="1013" y="212"/>
                    <a:pt x="1014" y="211"/>
                    <a:pt x="1014" y="212"/>
                  </a:cubicBezTo>
                  <a:cubicBezTo>
                    <a:pt x="1015" y="212"/>
                    <a:pt x="1016" y="213"/>
                    <a:pt x="1017" y="212"/>
                  </a:cubicBezTo>
                  <a:cubicBezTo>
                    <a:pt x="1018" y="212"/>
                    <a:pt x="1018" y="211"/>
                    <a:pt x="1018" y="209"/>
                  </a:cubicBezTo>
                  <a:cubicBezTo>
                    <a:pt x="1018" y="208"/>
                    <a:pt x="1016" y="208"/>
                    <a:pt x="1016" y="206"/>
                  </a:cubicBezTo>
                  <a:cubicBezTo>
                    <a:pt x="1015" y="205"/>
                    <a:pt x="1014" y="202"/>
                    <a:pt x="1016" y="201"/>
                  </a:cubicBezTo>
                  <a:cubicBezTo>
                    <a:pt x="1017" y="200"/>
                    <a:pt x="1019" y="200"/>
                    <a:pt x="1018" y="199"/>
                  </a:cubicBezTo>
                  <a:cubicBezTo>
                    <a:pt x="1017" y="198"/>
                    <a:pt x="1015" y="197"/>
                    <a:pt x="1015" y="197"/>
                  </a:cubicBezTo>
                  <a:cubicBezTo>
                    <a:pt x="1014" y="197"/>
                    <a:pt x="1014" y="198"/>
                    <a:pt x="1013" y="198"/>
                  </a:cubicBezTo>
                  <a:cubicBezTo>
                    <a:pt x="1012" y="198"/>
                    <a:pt x="1011" y="198"/>
                    <a:pt x="1011" y="196"/>
                  </a:cubicBezTo>
                  <a:cubicBezTo>
                    <a:pt x="1011" y="195"/>
                    <a:pt x="1012" y="192"/>
                    <a:pt x="1014" y="191"/>
                  </a:cubicBezTo>
                  <a:cubicBezTo>
                    <a:pt x="1016" y="189"/>
                    <a:pt x="1016" y="189"/>
                    <a:pt x="1017" y="187"/>
                  </a:cubicBezTo>
                  <a:cubicBezTo>
                    <a:pt x="1018" y="185"/>
                    <a:pt x="1018" y="183"/>
                    <a:pt x="1019" y="182"/>
                  </a:cubicBezTo>
                  <a:cubicBezTo>
                    <a:pt x="1020" y="181"/>
                    <a:pt x="1021" y="179"/>
                    <a:pt x="1022" y="180"/>
                  </a:cubicBezTo>
                  <a:cubicBezTo>
                    <a:pt x="1023" y="181"/>
                    <a:pt x="1023" y="181"/>
                    <a:pt x="1024" y="180"/>
                  </a:cubicBezTo>
                  <a:cubicBezTo>
                    <a:pt x="1025" y="180"/>
                    <a:pt x="1025" y="178"/>
                    <a:pt x="1026" y="179"/>
                  </a:cubicBezTo>
                  <a:cubicBezTo>
                    <a:pt x="1027" y="180"/>
                    <a:pt x="1027" y="181"/>
                    <a:pt x="1028" y="181"/>
                  </a:cubicBezTo>
                  <a:cubicBezTo>
                    <a:pt x="1029" y="180"/>
                    <a:pt x="1030" y="178"/>
                    <a:pt x="1032" y="177"/>
                  </a:cubicBezTo>
                  <a:cubicBezTo>
                    <a:pt x="1034" y="176"/>
                    <a:pt x="1036" y="176"/>
                    <a:pt x="1035" y="177"/>
                  </a:cubicBezTo>
                  <a:cubicBezTo>
                    <a:pt x="1035" y="178"/>
                    <a:pt x="1034" y="182"/>
                    <a:pt x="1035" y="181"/>
                  </a:cubicBezTo>
                  <a:cubicBezTo>
                    <a:pt x="1036" y="180"/>
                    <a:pt x="1040" y="178"/>
                    <a:pt x="1041" y="177"/>
                  </a:cubicBezTo>
                  <a:cubicBezTo>
                    <a:pt x="1042" y="176"/>
                    <a:pt x="1045" y="175"/>
                    <a:pt x="1047" y="175"/>
                  </a:cubicBezTo>
                  <a:cubicBezTo>
                    <a:pt x="1048" y="175"/>
                    <a:pt x="1052" y="175"/>
                    <a:pt x="1053" y="176"/>
                  </a:cubicBezTo>
                  <a:cubicBezTo>
                    <a:pt x="1054" y="176"/>
                    <a:pt x="1057" y="180"/>
                    <a:pt x="1058" y="180"/>
                  </a:cubicBezTo>
                  <a:cubicBezTo>
                    <a:pt x="1059" y="180"/>
                    <a:pt x="1059" y="179"/>
                    <a:pt x="1060" y="178"/>
                  </a:cubicBezTo>
                  <a:cubicBezTo>
                    <a:pt x="1060" y="177"/>
                    <a:pt x="1065" y="175"/>
                    <a:pt x="1067" y="172"/>
                  </a:cubicBezTo>
                  <a:cubicBezTo>
                    <a:pt x="1069" y="170"/>
                    <a:pt x="1072" y="169"/>
                    <a:pt x="1075" y="168"/>
                  </a:cubicBezTo>
                  <a:cubicBezTo>
                    <a:pt x="1077" y="167"/>
                    <a:pt x="1088" y="162"/>
                    <a:pt x="1091" y="161"/>
                  </a:cubicBezTo>
                  <a:cubicBezTo>
                    <a:pt x="1095" y="159"/>
                    <a:pt x="1097" y="158"/>
                    <a:pt x="1097" y="157"/>
                  </a:cubicBezTo>
                  <a:cubicBezTo>
                    <a:pt x="1097" y="156"/>
                    <a:pt x="1097" y="156"/>
                    <a:pt x="1098" y="156"/>
                  </a:cubicBezTo>
                  <a:cubicBezTo>
                    <a:pt x="1099" y="157"/>
                    <a:pt x="1099" y="158"/>
                    <a:pt x="1100" y="158"/>
                  </a:cubicBezTo>
                  <a:cubicBezTo>
                    <a:pt x="1102" y="158"/>
                    <a:pt x="1105" y="158"/>
                    <a:pt x="1106" y="159"/>
                  </a:cubicBezTo>
                  <a:cubicBezTo>
                    <a:pt x="1108" y="160"/>
                    <a:pt x="1108" y="160"/>
                    <a:pt x="1109" y="160"/>
                  </a:cubicBezTo>
                  <a:cubicBezTo>
                    <a:pt x="1110" y="159"/>
                    <a:pt x="1112" y="157"/>
                    <a:pt x="1111" y="156"/>
                  </a:cubicBezTo>
                  <a:cubicBezTo>
                    <a:pt x="1111" y="155"/>
                    <a:pt x="1111" y="154"/>
                    <a:pt x="1110" y="153"/>
                  </a:cubicBezTo>
                  <a:cubicBezTo>
                    <a:pt x="1109" y="152"/>
                    <a:pt x="1108" y="151"/>
                    <a:pt x="1107" y="150"/>
                  </a:cubicBezTo>
                  <a:cubicBezTo>
                    <a:pt x="1105" y="149"/>
                    <a:pt x="1107" y="149"/>
                    <a:pt x="1107" y="148"/>
                  </a:cubicBezTo>
                  <a:cubicBezTo>
                    <a:pt x="1107" y="147"/>
                    <a:pt x="1106" y="144"/>
                    <a:pt x="1105" y="143"/>
                  </a:cubicBezTo>
                  <a:cubicBezTo>
                    <a:pt x="1104" y="142"/>
                    <a:pt x="1104" y="144"/>
                    <a:pt x="1103" y="143"/>
                  </a:cubicBezTo>
                  <a:cubicBezTo>
                    <a:pt x="1101" y="142"/>
                    <a:pt x="1100" y="141"/>
                    <a:pt x="1099" y="140"/>
                  </a:cubicBezTo>
                  <a:cubicBezTo>
                    <a:pt x="1099" y="139"/>
                    <a:pt x="1100" y="138"/>
                    <a:pt x="1099" y="138"/>
                  </a:cubicBezTo>
                  <a:cubicBezTo>
                    <a:pt x="1098" y="138"/>
                    <a:pt x="1098" y="139"/>
                    <a:pt x="1097" y="139"/>
                  </a:cubicBezTo>
                  <a:cubicBezTo>
                    <a:pt x="1096" y="139"/>
                    <a:pt x="1094" y="140"/>
                    <a:pt x="1093" y="139"/>
                  </a:cubicBezTo>
                  <a:cubicBezTo>
                    <a:pt x="1093" y="138"/>
                    <a:pt x="1091" y="137"/>
                    <a:pt x="1092" y="137"/>
                  </a:cubicBezTo>
                  <a:cubicBezTo>
                    <a:pt x="1094" y="137"/>
                    <a:pt x="1097" y="138"/>
                    <a:pt x="1096" y="137"/>
                  </a:cubicBezTo>
                  <a:cubicBezTo>
                    <a:pt x="1095" y="137"/>
                    <a:pt x="1092" y="136"/>
                    <a:pt x="1093" y="136"/>
                  </a:cubicBezTo>
                  <a:cubicBezTo>
                    <a:pt x="1095" y="136"/>
                    <a:pt x="1097" y="135"/>
                    <a:pt x="1099" y="136"/>
                  </a:cubicBezTo>
                  <a:cubicBezTo>
                    <a:pt x="1100" y="137"/>
                    <a:pt x="1101" y="138"/>
                    <a:pt x="1102" y="138"/>
                  </a:cubicBezTo>
                  <a:cubicBezTo>
                    <a:pt x="1104" y="138"/>
                    <a:pt x="1104" y="139"/>
                    <a:pt x="1107" y="138"/>
                  </a:cubicBezTo>
                  <a:cubicBezTo>
                    <a:pt x="1111" y="137"/>
                    <a:pt x="1116" y="136"/>
                    <a:pt x="1115" y="135"/>
                  </a:cubicBezTo>
                  <a:cubicBezTo>
                    <a:pt x="1114" y="134"/>
                    <a:pt x="1113" y="134"/>
                    <a:pt x="1114" y="133"/>
                  </a:cubicBezTo>
                  <a:cubicBezTo>
                    <a:pt x="1116" y="132"/>
                    <a:pt x="1118" y="132"/>
                    <a:pt x="1118" y="131"/>
                  </a:cubicBezTo>
                  <a:cubicBezTo>
                    <a:pt x="1118" y="130"/>
                    <a:pt x="1115" y="128"/>
                    <a:pt x="1115" y="127"/>
                  </a:cubicBezTo>
                  <a:cubicBezTo>
                    <a:pt x="1115" y="126"/>
                    <a:pt x="1118" y="125"/>
                    <a:pt x="1118" y="124"/>
                  </a:cubicBezTo>
                  <a:cubicBezTo>
                    <a:pt x="1119" y="123"/>
                    <a:pt x="1119" y="125"/>
                    <a:pt x="1120" y="124"/>
                  </a:cubicBezTo>
                  <a:cubicBezTo>
                    <a:pt x="1122" y="124"/>
                    <a:pt x="1125" y="124"/>
                    <a:pt x="1123" y="125"/>
                  </a:cubicBezTo>
                  <a:cubicBezTo>
                    <a:pt x="1122" y="126"/>
                    <a:pt x="1120" y="127"/>
                    <a:pt x="1121" y="127"/>
                  </a:cubicBezTo>
                  <a:cubicBezTo>
                    <a:pt x="1122" y="128"/>
                    <a:pt x="1123" y="129"/>
                    <a:pt x="1123" y="130"/>
                  </a:cubicBezTo>
                  <a:cubicBezTo>
                    <a:pt x="1123" y="131"/>
                    <a:pt x="1122" y="132"/>
                    <a:pt x="1124" y="132"/>
                  </a:cubicBezTo>
                  <a:cubicBezTo>
                    <a:pt x="1126" y="131"/>
                    <a:pt x="1129" y="130"/>
                    <a:pt x="1131" y="131"/>
                  </a:cubicBezTo>
                  <a:cubicBezTo>
                    <a:pt x="1133" y="131"/>
                    <a:pt x="1136" y="131"/>
                    <a:pt x="1138" y="133"/>
                  </a:cubicBezTo>
                  <a:cubicBezTo>
                    <a:pt x="1139" y="135"/>
                    <a:pt x="1137" y="135"/>
                    <a:pt x="1140" y="137"/>
                  </a:cubicBezTo>
                  <a:cubicBezTo>
                    <a:pt x="1144" y="139"/>
                    <a:pt x="1147" y="139"/>
                    <a:pt x="1148" y="140"/>
                  </a:cubicBezTo>
                  <a:cubicBezTo>
                    <a:pt x="1149" y="141"/>
                    <a:pt x="1149" y="142"/>
                    <a:pt x="1150" y="142"/>
                  </a:cubicBezTo>
                  <a:cubicBezTo>
                    <a:pt x="1152" y="142"/>
                    <a:pt x="1152" y="142"/>
                    <a:pt x="1152" y="141"/>
                  </a:cubicBezTo>
                  <a:cubicBezTo>
                    <a:pt x="1152" y="141"/>
                    <a:pt x="1152" y="141"/>
                    <a:pt x="1153" y="141"/>
                  </a:cubicBezTo>
                  <a:cubicBezTo>
                    <a:pt x="1152" y="141"/>
                    <a:pt x="1152" y="142"/>
                    <a:pt x="1153" y="142"/>
                  </a:cubicBezTo>
                  <a:cubicBezTo>
                    <a:pt x="1153" y="142"/>
                    <a:pt x="1154" y="142"/>
                    <a:pt x="1155" y="142"/>
                  </a:cubicBezTo>
                  <a:cubicBezTo>
                    <a:pt x="1156" y="141"/>
                    <a:pt x="1159" y="142"/>
                    <a:pt x="1158" y="141"/>
                  </a:cubicBezTo>
                  <a:cubicBezTo>
                    <a:pt x="1156" y="140"/>
                    <a:pt x="1154" y="139"/>
                    <a:pt x="1154" y="138"/>
                  </a:cubicBezTo>
                  <a:cubicBezTo>
                    <a:pt x="1155" y="137"/>
                    <a:pt x="1156" y="137"/>
                    <a:pt x="1157" y="138"/>
                  </a:cubicBezTo>
                  <a:cubicBezTo>
                    <a:pt x="1157" y="138"/>
                    <a:pt x="1158" y="139"/>
                    <a:pt x="1158" y="138"/>
                  </a:cubicBezTo>
                  <a:cubicBezTo>
                    <a:pt x="1158" y="138"/>
                    <a:pt x="1156" y="137"/>
                    <a:pt x="1157" y="137"/>
                  </a:cubicBezTo>
                  <a:cubicBezTo>
                    <a:pt x="1158" y="136"/>
                    <a:pt x="1158" y="134"/>
                    <a:pt x="1158" y="133"/>
                  </a:cubicBezTo>
                  <a:close/>
                  <a:moveTo>
                    <a:pt x="251" y="198"/>
                  </a:moveTo>
                  <a:cubicBezTo>
                    <a:pt x="251" y="198"/>
                    <a:pt x="251" y="198"/>
                    <a:pt x="251" y="198"/>
                  </a:cubicBezTo>
                  <a:cubicBezTo>
                    <a:pt x="251" y="198"/>
                    <a:pt x="251" y="198"/>
                    <a:pt x="251" y="198"/>
                  </a:cubicBezTo>
                  <a:cubicBezTo>
                    <a:pt x="251" y="198"/>
                    <a:pt x="251" y="198"/>
                    <a:pt x="251" y="198"/>
                  </a:cubicBezTo>
                  <a:close/>
                  <a:moveTo>
                    <a:pt x="39" y="523"/>
                  </a:moveTo>
                  <a:cubicBezTo>
                    <a:pt x="39" y="523"/>
                    <a:pt x="39" y="523"/>
                    <a:pt x="39" y="523"/>
                  </a:cubicBezTo>
                  <a:cubicBezTo>
                    <a:pt x="39" y="523"/>
                    <a:pt x="39" y="523"/>
                    <a:pt x="39" y="523"/>
                  </a:cubicBezTo>
                  <a:cubicBezTo>
                    <a:pt x="39" y="523"/>
                    <a:pt x="39" y="523"/>
                    <a:pt x="39" y="523"/>
                  </a:cubicBezTo>
                  <a:close/>
                  <a:moveTo>
                    <a:pt x="123" y="459"/>
                  </a:moveTo>
                  <a:cubicBezTo>
                    <a:pt x="124" y="458"/>
                    <a:pt x="126" y="458"/>
                    <a:pt x="127" y="458"/>
                  </a:cubicBezTo>
                  <a:cubicBezTo>
                    <a:pt x="126" y="458"/>
                    <a:pt x="124" y="458"/>
                    <a:pt x="123" y="459"/>
                  </a:cubicBezTo>
                  <a:close/>
                  <a:moveTo>
                    <a:pt x="267" y="615"/>
                  </a:moveTo>
                  <a:cubicBezTo>
                    <a:pt x="267" y="615"/>
                    <a:pt x="267" y="615"/>
                    <a:pt x="266" y="615"/>
                  </a:cubicBezTo>
                  <a:cubicBezTo>
                    <a:pt x="265" y="614"/>
                    <a:pt x="265" y="613"/>
                    <a:pt x="264" y="612"/>
                  </a:cubicBezTo>
                  <a:cubicBezTo>
                    <a:pt x="264" y="611"/>
                    <a:pt x="264" y="611"/>
                    <a:pt x="264" y="610"/>
                  </a:cubicBezTo>
                  <a:cubicBezTo>
                    <a:pt x="263" y="610"/>
                    <a:pt x="261" y="608"/>
                    <a:pt x="260" y="607"/>
                  </a:cubicBezTo>
                  <a:cubicBezTo>
                    <a:pt x="260" y="605"/>
                    <a:pt x="260" y="602"/>
                    <a:pt x="260" y="601"/>
                  </a:cubicBezTo>
                  <a:cubicBezTo>
                    <a:pt x="259" y="600"/>
                    <a:pt x="259" y="600"/>
                    <a:pt x="259" y="598"/>
                  </a:cubicBezTo>
                  <a:cubicBezTo>
                    <a:pt x="258" y="596"/>
                    <a:pt x="258" y="588"/>
                    <a:pt x="259" y="589"/>
                  </a:cubicBezTo>
                  <a:cubicBezTo>
                    <a:pt x="259" y="589"/>
                    <a:pt x="259" y="589"/>
                    <a:pt x="259" y="589"/>
                  </a:cubicBezTo>
                  <a:cubicBezTo>
                    <a:pt x="260" y="590"/>
                    <a:pt x="261" y="592"/>
                    <a:pt x="261" y="594"/>
                  </a:cubicBezTo>
                  <a:cubicBezTo>
                    <a:pt x="262" y="595"/>
                    <a:pt x="262" y="597"/>
                    <a:pt x="262" y="598"/>
                  </a:cubicBezTo>
                  <a:cubicBezTo>
                    <a:pt x="262" y="599"/>
                    <a:pt x="264" y="603"/>
                    <a:pt x="264" y="604"/>
                  </a:cubicBezTo>
                  <a:cubicBezTo>
                    <a:pt x="264" y="606"/>
                    <a:pt x="265" y="606"/>
                    <a:pt x="265" y="607"/>
                  </a:cubicBezTo>
                  <a:cubicBezTo>
                    <a:pt x="266" y="607"/>
                    <a:pt x="266" y="610"/>
                    <a:pt x="266" y="611"/>
                  </a:cubicBezTo>
                  <a:cubicBezTo>
                    <a:pt x="266" y="612"/>
                    <a:pt x="268" y="615"/>
                    <a:pt x="268" y="616"/>
                  </a:cubicBezTo>
                  <a:cubicBezTo>
                    <a:pt x="268" y="616"/>
                    <a:pt x="268" y="616"/>
                    <a:pt x="267" y="615"/>
                  </a:cubicBezTo>
                  <a:close/>
                  <a:moveTo>
                    <a:pt x="281" y="623"/>
                  </a:moveTo>
                  <a:cubicBezTo>
                    <a:pt x="280" y="623"/>
                    <a:pt x="280" y="623"/>
                    <a:pt x="280" y="623"/>
                  </a:cubicBezTo>
                  <a:cubicBezTo>
                    <a:pt x="280" y="623"/>
                    <a:pt x="281" y="623"/>
                    <a:pt x="281" y="623"/>
                  </a:cubicBezTo>
                  <a:cubicBezTo>
                    <a:pt x="281" y="623"/>
                    <a:pt x="281" y="623"/>
                    <a:pt x="281" y="623"/>
                  </a:cubicBezTo>
                  <a:close/>
                  <a:moveTo>
                    <a:pt x="290" y="634"/>
                  </a:moveTo>
                  <a:cubicBezTo>
                    <a:pt x="290" y="634"/>
                    <a:pt x="290" y="635"/>
                    <a:pt x="290" y="635"/>
                  </a:cubicBezTo>
                  <a:cubicBezTo>
                    <a:pt x="290" y="635"/>
                    <a:pt x="290" y="636"/>
                    <a:pt x="290" y="637"/>
                  </a:cubicBezTo>
                  <a:cubicBezTo>
                    <a:pt x="290" y="638"/>
                    <a:pt x="290" y="639"/>
                    <a:pt x="290" y="641"/>
                  </a:cubicBezTo>
                  <a:cubicBezTo>
                    <a:pt x="289" y="642"/>
                    <a:pt x="289" y="643"/>
                    <a:pt x="290" y="644"/>
                  </a:cubicBezTo>
                  <a:cubicBezTo>
                    <a:pt x="291" y="645"/>
                    <a:pt x="291" y="647"/>
                    <a:pt x="292" y="647"/>
                  </a:cubicBezTo>
                  <a:cubicBezTo>
                    <a:pt x="292" y="647"/>
                    <a:pt x="292" y="648"/>
                    <a:pt x="292" y="649"/>
                  </a:cubicBezTo>
                  <a:cubicBezTo>
                    <a:pt x="292" y="650"/>
                    <a:pt x="291" y="651"/>
                    <a:pt x="291" y="650"/>
                  </a:cubicBezTo>
                  <a:cubicBezTo>
                    <a:pt x="290" y="649"/>
                    <a:pt x="289" y="649"/>
                    <a:pt x="289" y="648"/>
                  </a:cubicBezTo>
                  <a:cubicBezTo>
                    <a:pt x="289" y="647"/>
                    <a:pt x="288" y="647"/>
                    <a:pt x="288" y="646"/>
                  </a:cubicBezTo>
                  <a:cubicBezTo>
                    <a:pt x="288" y="645"/>
                    <a:pt x="288" y="644"/>
                    <a:pt x="288" y="643"/>
                  </a:cubicBezTo>
                  <a:cubicBezTo>
                    <a:pt x="288" y="641"/>
                    <a:pt x="288" y="641"/>
                    <a:pt x="288" y="640"/>
                  </a:cubicBezTo>
                  <a:cubicBezTo>
                    <a:pt x="288" y="639"/>
                    <a:pt x="286" y="641"/>
                    <a:pt x="286" y="640"/>
                  </a:cubicBezTo>
                  <a:cubicBezTo>
                    <a:pt x="286" y="638"/>
                    <a:pt x="286" y="638"/>
                    <a:pt x="287" y="637"/>
                  </a:cubicBezTo>
                  <a:cubicBezTo>
                    <a:pt x="287" y="636"/>
                    <a:pt x="287" y="635"/>
                    <a:pt x="287" y="634"/>
                  </a:cubicBezTo>
                  <a:cubicBezTo>
                    <a:pt x="287" y="633"/>
                    <a:pt x="288" y="632"/>
                    <a:pt x="287" y="630"/>
                  </a:cubicBezTo>
                  <a:cubicBezTo>
                    <a:pt x="287" y="628"/>
                    <a:pt x="285" y="626"/>
                    <a:pt x="285" y="625"/>
                  </a:cubicBezTo>
                  <a:cubicBezTo>
                    <a:pt x="285" y="625"/>
                    <a:pt x="286" y="625"/>
                    <a:pt x="287" y="625"/>
                  </a:cubicBezTo>
                  <a:cubicBezTo>
                    <a:pt x="287" y="625"/>
                    <a:pt x="287" y="626"/>
                    <a:pt x="288" y="626"/>
                  </a:cubicBezTo>
                  <a:cubicBezTo>
                    <a:pt x="288" y="627"/>
                    <a:pt x="288" y="630"/>
                    <a:pt x="289" y="631"/>
                  </a:cubicBezTo>
                  <a:cubicBezTo>
                    <a:pt x="289" y="632"/>
                    <a:pt x="289" y="633"/>
                    <a:pt x="290" y="634"/>
                  </a:cubicBezTo>
                  <a:close/>
                  <a:moveTo>
                    <a:pt x="279" y="568"/>
                  </a:moveTo>
                  <a:cubicBezTo>
                    <a:pt x="280" y="567"/>
                    <a:pt x="281" y="567"/>
                    <a:pt x="282" y="567"/>
                  </a:cubicBezTo>
                  <a:cubicBezTo>
                    <a:pt x="283" y="567"/>
                    <a:pt x="284" y="567"/>
                    <a:pt x="285" y="568"/>
                  </a:cubicBezTo>
                  <a:cubicBezTo>
                    <a:pt x="285" y="568"/>
                    <a:pt x="286" y="568"/>
                    <a:pt x="286" y="569"/>
                  </a:cubicBezTo>
                  <a:cubicBezTo>
                    <a:pt x="286" y="570"/>
                    <a:pt x="286" y="570"/>
                    <a:pt x="287" y="570"/>
                  </a:cubicBezTo>
                  <a:cubicBezTo>
                    <a:pt x="288" y="570"/>
                    <a:pt x="290" y="570"/>
                    <a:pt x="288" y="571"/>
                  </a:cubicBezTo>
                  <a:cubicBezTo>
                    <a:pt x="287" y="571"/>
                    <a:pt x="287" y="573"/>
                    <a:pt x="287" y="574"/>
                  </a:cubicBezTo>
                  <a:cubicBezTo>
                    <a:pt x="287" y="575"/>
                    <a:pt x="287" y="575"/>
                    <a:pt x="286" y="575"/>
                  </a:cubicBezTo>
                  <a:cubicBezTo>
                    <a:pt x="286" y="576"/>
                    <a:pt x="285" y="577"/>
                    <a:pt x="285" y="578"/>
                  </a:cubicBezTo>
                  <a:cubicBezTo>
                    <a:pt x="284" y="579"/>
                    <a:pt x="282" y="581"/>
                    <a:pt x="281" y="581"/>
                  </a:cubicBezTo>
                  <a:cubicBezTo>
                    <a:pt x="280" y="581"/>
                    <a:pt x="279" y="580"/>
                    <a:pt x="280" y="581"/>
                  </a:cubicBezTo>
                  <a:cubicBezTo>
                    <a:pt x="280" y="581"/>
                    <a:pt x="283" y="581"/>
                    <a:pt x="284" y="581"/>
                  </a:cubicBezTo>
                  <a:cubicBezTo>
                    <a:pt x="285" y="581"/>
                    <a:pt x="284" y="583"/>
                    <a:pt x="283" y="583"/>
                  </a:cubicBezTo>
                  <a:cubicBezTo>
                    <a:pt x="281" y="583"/>
                    <a:pt x="280" y="582"/>
                    <a:pt x="278" y="582"/>
                  </a:cubicBezTo>
                  <a:cubicBezTo>
                    <a:pt x="276" y="582"/>
                    <a:pt x="276" y="584"/>
                    <a:pt x="275" y="583"/>
                  </a:cubicBezTo>
                  <a:cubicBezTo>
                    <a:pt x="274" y="582"/>
                    <a:pt x="272" y="582"/>
                    <a:pt x="273" y="580"/>
                  </a:cubicBezTo>
                  <a:cubicBezTo>
                    <a:pt x="273" y="578"/>
                    <a:pt x="275" y="576"/>
                    <a:pt x="274" y="575"/>
                  </a:cubicBezTo>
                  <a:cubicBezTo>
                    <a:pt x="274" y="575"/>
                    <a:pt x="274" y="575"/>
                    <a:pt x="274" y="575"/>
                  </a:cubicBezTo>
                  <a:cubicBezTo>
                    <a:pt x="274" y="574"/>
                    <a:pt x="273" y="574"/>
                    <a:pt x="274" y="573"/>
                  </a:cubicBezTo>
                  <a:cubicBezTo>
                    <a:pt x="274" y="572"/>
                    <a:pt x="274" y="570"/>
                    <a:pt x="275" y="569"/>
                  </a:cubicBezTo>
                  <a:cubicBezTo>
                    <a:pt x="276" y="569"/>
                    <a:pt x="278" y="569"/>
                    <a:pt x="279" y="568"/>
                  </a:cubicBezTo>
                  <a:close/>
                  <a:moveTo>
                    <a:pt x="291" y="400"/>
                  </a:moveTo>
                  <a:cubicBezTo>
                    <a:pt x="291" y="400"/>
                    <a:pt x="291" y="399"/>
                    <a:pt x="291" y="398"/>
                  </a:cubicBezTo>
                  <a:cubicBezTo>
                    <a:pt x="291" y="399"/>
                    <a:pt x="291" y="399"/>
                    <a:pt x="291" y="400"/>
                  </a:cubicBezTo>
                  <a:close/>
                  <a:moveTo>
                    <a:pt x="291" y="398"/>
                  </a:moveTo>
                  <a:cubicBezTo>
                    <a:pt x="292" y="396"/>
                    <a:pt x="292" y="395"/>
                    <a:pt x="292" y="394"/>
                  </a:cubicBezTo>
                  <a:cubicBezTo>
                    <a:pt x="292" y="395"/>
                    <a:pt x="292" y="395"/>
                    <a:pt x="292" y="395"/>
                  </a:cubicBezTo>
                  <a:cubicBezTo>
                    <a:pt x="292" y="396"/>
                    <a:pt x="292" y="397"/>
                    <a:pt x="291" y="398"/>
                  </a:cubicBezTo>
                  <a:close/>
                  <a:moveTo>
                    <a:pt x="396" y="457"/>
                  </a:moveTo>
                  <a:cubicBezTo>
                    <a:pt x="394" y="458"/>
                    <a:pt x="392" y="459"/>
                    <a:pt x="389" y="459"/>
                  </a:cubicBezTo>
                  <a:cubicBezTo>
                    <a:pt x="389" y="460"/>
                    <a:pt x="388" y="460"/>
                    <a:pt x="387" y="460"/>
                  </a:cubicBezTo>
                  <a:cubicBezTo>
                    <a:pt x="390" y="459"/>
                    <a:pt x="393" y="458"/>
                    <a:pt x="396" y="457"/>
                  </a:cubicBezTo>
                  <a:close/>
                  <a:moveTo>
                    <a:pt x="401" y="346"/>
                  </a:moveTo>
                  <a:cubicBezTo>
                    <a:pt x="401" y="348"/>
                    <a:pt x="401" y="349"/>
                    <a:pt x="401" y="349"/>
                  </a:cubicBezTo>
                  <a:cubicBezTo>
                    <a:pt x="400" y="350"/>
                    <a:pt x="396" y="351"/>
                    <a:pt x="391" y="352"/>
                  </a:cubicBezTo>
                  <a:cubicBezTo>
                    <a:pt x="386" y="352"/>
                    <a:pt x="379" y="346"/>
                    <a:pt x="378" y="346"/>
                  </a:cubicBezTo>
                  <a:cubicBezTo>
                    <a:pt x="378" y="345"/>
                    <a:pt x="374" y="345"/>
                    <a:pt x="373" y="345"/>
                  </a:cubicBezTo>
                  <a:cubicBezTo>
                    <a:pt x="372" y="344"/>
                    <a:pt x="372" y="342"/>
                    <a:pt x="372" y="339"/>
                  </a:cubicBezTo>
                  <a:cubicBezTo>
                    <a:pt x="372" y="338"/>
                    <a:pt x="372" y="337"/>
                    <a:pt x="372" y="337"/>
                  </a:cubicBezTo>
                  <a:cubicBezTo>
                    <a:pt x="372" y="335"/>
                    <a:pt x="374" y="336"/>
                    <a:pt x="375" y="335"/>
                  </a:cubicBezTo>
                  <a:cubicBezTo>
                    <a:pt x="376" y="333"/>
                    <a:pt x="376" y="330"/>
                    <a:pt x="376" y="329"/>
                  </a:cubicBezTo>
                  <a:cubicBezTo>
                    <a:pt x="377" y="327"/>
                    <a:pt x="377" y="328"/>
                    <a:pt x="377" y="327"/>
                  </a:cubicBezTo>
                  <a:cubicBezTo>
                    <a:pt x="377" y="325"/>
                    <a:pt x="373" y="319"/>
                    <a:pt x="371" y="317"/>
                  </a:cubicBezTo>
                  <a:cubicBezTo>
                    <a:pt x="371" y="317"/>
                    <a:pt x="371" y="317"/>
                    <a:pt x="370" y="316"/>
                  </a:cubicBezTo>
                  <a:cubicBezTo>
                    <a:pt x="368" y="314"/>
                    <a:pt x="364" y="309"/>
                    <a:pt x="364" y="308"/>
                  </a:cubicBezTo>
                  <a:cubicBezTo>
                    <a:pt x="364" y="306"/>
                    <a:pt x="365" y="303"/>
                    <a:pt x="364" y="302"/>
                  </a:cubicBezTo>
                  <a:cubicBezTo>
                    <a:pt x="363" y="301"/>
                    <a:pt x="362" y="300"/>
                    <a:pt x="362" y="299"/>
                  </a:cubicBezTo>
                  <a:cubicBezTo>
                    <a:pt x="361" y="299"/>
                    <a:pt x="359" y="298"/>
                    <a:pt x="360" y="297"/>
                  </a:cubicBezTo>
                  <a:cubicBezTo>
                    <a:pt x="361" y="297"/>
                    <a:pt x="365" y="291"/>
                    <a:pt x="365" y="290"/>
                  </a:cubicBezTo>
                  <a:cubicBezTo>
                    <a:pt x="365" y="289"/>
                    <a:pt x="367" y="289"/>
                    <a:pt x="368" y="289"/>
                  </a:cubicBezTo>
                  <a:cubicBezTo>
                    <a:pt x="368" y="289"/>
                    <a:pt x="370" y="288"/>
                    <a:pt x="371" y="287"/>
                  </a:cubicBezTo>
                  <a:cubicBezTo>
                    <a:pt x="372" y="286"/>
                    <a:pt x="373" y="286"/>
                    <a:pt x="374" y="286"/>
                  </a:cubicBezTo>
                  <a:cubicBezTo>
                    <a:pt x="374" y="286"/>
                    <a:pt x="374" y="285"/>
                    <a:pt x="374" y="285"/>
                  </a:cubicBezTo>
                  <a:cubicBezTo>
                    <a:pt x="375" y="284"/>
                    <a:pt x="376" y="283"/>
                    <a:pt x="376" y="283"/>
                  </a:cubicBezTo>
                  <a:cubicBezTo>
                    <a:pt x="377" y="283"/>
                    <a:pt x="377" y="283"/>
                    <a:pt x="379" y="283"/>
                  </a:cubicBezTo>
                  <a:cubicBezTo>
                    <a:pt x="381" y="282"/>
                    <a:pt x="384" y="280"/>
                    <a:pt x="387" y="280"/>
                  </a:cubicBezTo>
                  <a:cubicBezTo>
                    <a:pt x="389" y="280"/>
                    <a:pt x="390" y="281"/>
                    <a:pt x="391" y="281"/>
                  </a:cubicBezTo>
                  <a:cubicBezTo>
                    <a:pt x="393" y="282"/>
                    <a:pt x="393" y="281"/>
                    <a:pt x="395" y="280"/>
                  </a:cubicBezTo>
                  <a:cubicBezTo>
                    <a:pt x="396" y="280"/>
                    <a:pt x="397" y="282"/>
                    <a:pt x="397" y="283"/>
                  </a:cubicBezTo>
                  <a:cubicBezTo>
                    <a:pt x="398" y="284"/>
                    <a:pt x="398" y="286"/>
                    <a:pt x="398" y="288"/>
                  </a:cubicBezTo>
                  <a:cubicBezTo>
                    <a:pt x="398" y="289"/>
                    <a:pt x="397" y="289"/>
                    <a:pt x="396" y="290"/>
                  </a:cubicBezTo>
                  <a:cubicBezTo>
                    <a:pt x="396" y="291"/>
                    <a:pt x="399" y="290"/>
                    <a:pt x="397" y="292"/>
                  </a:cubicBezTo>
                  <a:cubicBezTo>
                    <a:pt x="397" y="293"/>
                    <a:pt x="396" y="293"/>
                    <a:pt x="395" y="293"/>
                  </a:cubicBezTo>
                  <a:cubicBezTo>
                    <a:pt x="393" y="293"/>
                    <a:pt x="390" y="292"/>
                    <a:pt x="388" y="292"/>
                  </a:cubicBezTo>
                  <a:cubicBezTo>
                    <a:pt x="386" y="292"/>
                    <a:pt x="385" y="294"/>
                    <a:pt x="385" y="295"/>
                  </a:cubicBezTo>
                  <a:cubicBezTo>
                    <a:pt x="385" y="296"/>
                    <a:pt x="386" y="297"/>
                    <a:pt x="385" y="298"/>
                  </a:cubicBezTo>
                  <a:cubicBezTo>
                    <a:pt x="385" y="298"/>
                    <a:pt x="383" y="297"/>
                    <a:pt x="382" y="297"/>
                  </a:cubicBezTo>
                  <a:cubicBezTo>
                    <a:pt x="381" y="297"/>
                    <a:pt x="381" y="298"/>
                    <a:pt x="381" y="298"/>
                  </a:cubicBezTo>
                  <a:cubicBezTo>
                    <a:pt x="381" y="299"/>
                    <a:pt x="383" y="299"/>
                    <a:pt x="384" y="300"/>
                  </a:cubicBezTo>
                  <a:cubicBezTo>
                    <a:pt x="384" y="300"/>
                    <a:pt x="384" y="302"/>
                    <a:pt x="386" y="304"/>
                  </a:cubicBezTo>
                  <a:cubicBezTo>
                    <a:pt x="387" y="305"/>
                    <a:pt x="386" y="307"/>
                    <a:pt x="386" y="307"/>
                  </a:cubicBezTo>
                  <a:cubicBezTo>
                    <a:pt x="386" y="308"/>
                    <a:pt x="388" y="308"/>
                    <a:pt x="388" y="308"/>
                  </a:cubicBezTo>
                  <a:cubicBezTo>
                    <a:pt x="389" y="308"/>
                    <a:pt x="389" y="309"/>
                    <a:pt x="391" y="310"/>
                  </a:cubicBezTo>
                  <a:cubicBezTo>
                    <a:pt x="392" y="311"/>
                    <a:pt x="393" y="310"/>
                    <a:pt x="394" y="312"/>
                  </a:cubicBezTo>
                  <a:cubicBezTo>
                    <a:pt x="395" y="313"/>
                    <a:pt x="393" y="313"/>
                    <a:pt x="393" y="315"/>
                  </a:cubicBezTo>
                  <a:cubicBezTo>
                    <a:pt x="393" y="316"/>
                    <a:pt x="393" y="316"/>
                    <a:pt x="393" y="317"/>
                  </a:cubicBezTo>
                  <a:cubicBezTo>
                    <a:pt x="394" y="319"/>
                    <a:pt x="396" y="322"/>
                    <a:pt x="396" y="323"/>
                  </a:cubicBezTo>
                  <a:cubicBezTo>
                    <a:pt x="397" y="324"/>
                    <a:pt x="396" y="324"/>
                    <a:pt x="395" y="325"/>
                  </a:cubicBezTo>
                  <a:cubicBezTo>
                    <a:pt x="395" y="326"/>
                    <a:pt x="394" y="327"/>
                    <a:pt x="394" y="328"/>
                  </a:cubicBezTo>
                  <a:cubicBezTo>
                    <a:pt x="395" y="329"/>
                    <a:pt x="397" y="329"/>
                    <a:pt x="399" y="329"/>
                  </a:cubicBezTo>
                  <a:cubicBezTo>
                    <a:pt x="400" y="330"/>
                    <a:pt x="400" y="332"/>
                    <a:pt x="399" y="333"/>
                  </a:cubicBezTo>
                  <a:cubicBezTo>
                    <a:pt x="398" y="334"/>
                    <a:pt x="401" y="335"/>
                    <a:pt x="401" y="336"/>
                  </a:cubicBezTo>
                  <a:cubicBezTo>
                    <a:pt x="402" y="338"/>
                    <a:pt x="401" y="338"/>
                    <a:pt x="401" y="339"/>
                  </a:cubicBezTo>
                  <a:cubicBezTo>
                    <a:pt x="401" y="339"/>
                    <a:pt x="401" y="343"/>
                    <a:pt x="401" y="346"/>
                  </a:cubicBezTo>
                  <a:close/>
                  <a:moveTo>
                    <a:pt x="440" y="297"/>
                  </a:moveTo>
                  <a:cubicBezTo>
                    <a:pt x="440" y="298"/>
                    <a:pt x="440" y="298"/>
                    <a:pt x="439" y="298"/>
                  </a:cubicBezTo>
                  <a:cubicBezTo>
                    <a:pt x="438" y="300"/>
                    <a:pt x="438" y="301"/>
                    <a:pt x="436" y="301"/>
                  </a:cubicBezTo>
                  <a:cubicBezTo>
                    <a:pt x="434" y="301"/>
                    <a:pt x="434" y="302"/>
                    <a:pt x="433" y="302"/>
                  </a:cubicBezTo>
                  <a:cubicBezTo>
                    <a:pt x="430" y="301"/>
                    <a:pt x="431" y="300"/>
                    <a:pt x="431" y="299"/>
                  </a:cubicBezTo>
                  <a:cubicBezTo>
                    <a:pt x="431" y="297"/>
                    <a:pt x="433" y="296"/>
                    <a:pt x="433" y="294"/>
                  </a:cubicBezTo>
                  <a:cubicBezTo>
                    <a:pt x="433" y="294"/>
                    <a:pt x="433" y="294"/>
                    <a:pt x="433" y="293"/>
                  </a:cubicBezTo>
                  <a:cubicBezTo>
                    <a:pt x="433" y="292"/>
                    <a:pt x="433" y="292"/>
                    <a:pt x="432" y="291"/>
                  </a:cubicBezTo>
                  <a:cubicBezTo>
                    <a:pt x="432" y="291"/>
                    <a:pt x="431" y="290"/>
                    <a:pt x="430" y="290"/>
                  </a:cubicBezTo>
                  <a:cubicBezTo>
                    <a:pt x="430" y="291"/>
                    <a:pt x="430" y="291"/>
                    <a:pt x="430" y="292"/>
                  </a:cubicBezTo>
                  <a:cubicBezTo>
                    <a:pt x="430" y="293"/>
                    <a:pt x="429" y="295"/>
                    <a:pt x="429" y="296"/>
                  </a:cubicBezTo>
                  <a:cubicBezTo>
                    <a:pt x="429" y="297"/>
                    <a:pt x="430" y="300"/>
                    <a:pt x="429" y="300"/>
                  </a:cubicBezTo>
                  <a:cubicBezTo>
                    <a:pt x="429" y="299"/>
                    <a:pt x="427" y="299"/>
                    <a:pt x="427" y="298"/>
                  </a:cubicBezTo>
                  <a:cubicBezTo>
                    <a:pt x="427" y="297"/>
                    <a:pt x="426" y="295"/>
                    <a:pt x="427" y="294"/>
                  </a:cubicBezTo>
                  <a:cubicBezTo>
                    <a:pt x="427" y="293"/>
                    <a:pt x="428" y="292"/>
                    <a:pt x="428" y="291"/>
                  </a:cubicBezTo>
                  <a:cubicBezTo>
                    <a:pt x="429" y="290"/>
                    <a:pt x="429" y="290"/>
                    <a:pt x="429" y="289"/>
                  </a:cubicBezTo>
                  <a:cubicBezTo>
                    <a:pt x="429" y="288"/>
                    <a:pt x="429" y="287"/>
                    <a:pt x="430" y="288"/>
                  </a:cubicBezTo>
                  <a:cubicBezTo>
                    <a:pt x="432" y="288"/>
                    <a:pt x="432" y="288"/>
                    <a:pt x="433" y="289"/>
                  </a:cubicBezTo>
                  <a:cubicBezTo>
                    <a:pt x="434" y="289"/>
                    <a:pt x="434" y="289"/>
                    <a:pt x="435" y="289"/>
                  </a:cubicBezTo>
                  <a:cubicBezTo>
                    <a:pt x="435" y="288"/>
                    <a:pt x="435" y="287"/>
                    <a:pt x="436" y="287"/>
                  </a:cubicBezTo>
                  <a:cubicBezTo>
                    <a:pt x="438" y="287"/>
                    <a:pt x="439" y="289"/>
                    <a:pt x="439" y="290"/>
                  </a:cubicBezTo>
                  <a:cubicBezTo>
                    <a:pt x="439" y="291"/>
                    <a:pt x="439" y="293"/>
                    <a:pt x="440" y="295"/>
                  </a:cubicBezTo>
                  <a:cubicBezTo>
                    <a:pt x="440" y="296"/>
                    <a:pt x="440" y="297"/>
                    <a:pt x="440" y="297"/>
                  </a:cubicBezTo>
                  <a:close/>
                  <a:moveTo>
                    <a:pt x="444" y="358"/>
                  </a:moveTo>
                  <a:cubicBezTo>
                    <a:pt x="444" y="358"/>
                    <a:pt x="444" y="358"/>
                    <a:pt x="444" y="358"/>
                  </a:cubicBezTo>
                  <a:cubicBezTo>
                    <a:pt x="444" y="358"/>
                    <a:pt x="444" y="358"/>
                    <a:pt x="444" y="358"/>
                  </a:cubicBezTo>
                  <a:close/>
                  <a:moveTo>
                    <a:pt x="482" y="349"/>
                  </a:moveTo>
                  <a:cubicBezTo>
                    <a:pt x="482" y="349"/>
                    <a:pt x="482" y="349"/>
                    <a:pt x="482" y="349"/>
                  </a:cubicBezTo>
                  <a:cubicBezTo>
                    <a:pt x="482" y="349"/>
                    <a:pt x="482" y="349"/>
                    <a:pt x="482" y="349"/>
                  </a:cubicBezTo>
                  <a:cubicBezTo>
                    <a:pt x="482" y="349"/>
                    <a:pt x="482" y="349"/>
                    <a:pt x="482" y="349"/>
                  </a:cubicBezTo>
                  <a:close/>
                  <a:moveTo>
                    <a:pt x="526" y="284"/>
                  </a:moveTo>
                  <a:cubicBezTo>
                    <a:pt x="524" y="284"/>
                    <a:pt x="522" y="287"/>
                    <a:pt x="520" y="287"/>
                  </a:cubicBezTo>
                  <a:cubicBezTo>
                    <a:pt x="518" y="288"/>
                    <a:pt x="518" y="289"/>
                    <a:pt x="518" y="291"/>
                  </a:cubicBezTo>
                  <a:cubicBezTo>
                    <a:pt x="517" y="293"/>
                    <a:pt x="518" y="292"/>
                    <a:pt x="518" y="294"/>
                  </a:cubicBezTo>
                  <a:cubicBezTo>
                    <a:pt x="518" y="295"/>
                    <a:pt x="517" y="294"/>
                    <a:pt x="516" y="293"/>
                  </a:cubicBezTo>
                  <a:cubicBezTo>
                    <a:pt x="514" y="291"/>
                    <a:pt x="515" y="288"/>
                    <a:pt x="515" y="287"/>
                  </a:cubicBezTo>
                  <a:cubicBezTo>
                    <a:pt x="516" y="286"/>
                    <a:pt x="518" y="285"/>
                    <a:pt x="519" y="284"/>
                  </a:cubicBezTo>
                  <a:cubicBezTo>
                    <a:pt x="521" y="283"/>
                    <a:pt x="523" y="283"/>
                    <a:pt x="525" y="283"/>
                  </a:cubicBezTo>
                  <a:cubicBezTo>
                    <a:pt x="526" y="283"/>
                    <a:pt x="529" y="282"/>
                    <a:pt x="531" y="283"/>
                  </a:cubicBezTo>
                  <a:cubicBezTo>
                    <a:pt x="531" y="284"/>
                    <a:pt x="528" y="284"/>
                    <a:pt x="526" y="284"/>
                  </a:cubicBezTo>
                  <a:close/>
                  <a:moveTo>
                    <a:pt x="545" y="285"/>
                  </a:moveTo>
                  <a:cubicBezTo>
                    <a:pt x="545" y="286"/>
                    <a:pt x="542" y="285"/>
                    <a:pt x="540" y="285"/>
                  </a:cubicBezTo>
                  <a:cubicBezTo>
                    <a:pt x="537" y="285"/>
                    <a:pt x="536" y="285"/>
                    <a:pt x="535" y="284"/>
                  </a:cubicBezTo>
                  <a:cubicBezTo>
                    <a:pt x="535" y="283"/>
                    <a:pt x="541" y="283"/>
                    <a:pt x="541" y="284"/>
                  </a:cubicBezTo>
                  <a:cubicBezTo>
                    <a:pt x="542" y="284"/>
                    <a:pt x="543" y="284"/>
                    <a:pt x="544" y="284"/>
                  </a:cubicBezTo>
                  <a:cubicBezTo>
                    <a:pt x="546" y="284"/>
                    <a:pt x="545" y="283"/>
                    <a:pt x="546" y="282"/>
                  </a:cubicBezTo>
                  <a:cubicBezTo>
                    <a:pt x="546" y="282"/>
                    <a:pt x="546" y="284"/>
                    <a:pt x="545" y="285"/>
                  </a:cubicBezTo>
                  <a:close/>
                  <a:moveTo>
                    <a:pt x="657" y="451"/>
                  </a:moveTo>
                  <a:cubicBezTo>
                    <a:pt x="657" y="451"/>
                    <a:pt x="657" y="451"/>
                    <a:pt x="657" y="451"/>
                  </a:cubicBezTo>
                  <a:cubicBezTo>
                    <a:pt x="657" y="451"/>
                    <a:pt x="657" y="451"/>
                    <a:pt x="657" y="451"/>
                  </a:cubicBezTo>
                  <a:cubicBezTo>
                    <a:pt x="657" y="451"/>
                    <a:pt x="657" y="451"/>
                    <a:pt x="657" y="451"/>
                  </a:cubicBezTo>
                  <a:close/>
                  <a:moveTo>
                    <a:pt x="661" y="445"/>
                  </a:moveTo>
                  <a:cubicBezTo>
                    <a:pt x="661" y="445"/>
                    <a:pt x="660" y="446"/>
                    <a:pt x="660" y="446"/>
                  </a:cubicBezTo>
                  <a:cubicBezTo>
                    <a:pt x="660" y="446"/>
                    <a:pt x="661" y="445"/>
                    <a:pt x="661" y="445"/>
                  </a:cubicBezTo>
                  <a:close/>
                  <a:moveTo>
                    <a:pt x="686" y="489"/>
                  </a:moveTo>
                  <a:cubicBezTo>
                    <a:pt x="686" y="489"/>
                    <a:pt x="686" y="489"/>
                    <a:pt x="686" y="489"/>
                  </a:cubicBezTo>
                  <a:cubicBezTo>
                    <a:pt x="686" y="489"/>
                    <a:pt x="687" y="489"/>
                    <a:pt x="687" y="489"/>
                  </a:cubicBezTo>
                  <a:cubicBezTo>
                    <a:pt x="687" y="489"/>
                    <a:pt x="686" y="489"/>
                    <a:pt x="686" y="489"/>
                  </a:cubicBezTo>
                  <a:close/>
                  <a:moveTo>
                    <a:pt x="712" y="218"/>
                  </a:moveTo>
                  <a:cubicBezTo>
                    <a:pt x="711" y="220"/>
                    <a:pt x="712" y="223"/>
                    <a:pt x="711" y="227"/>
                  </a:cubicBezTo>
                  <a:cubicBezTo>
                    <a:pt x="710" y="231"/>
                    <a:pt x="707" y="230"/>
                    <a:pt x="706" y="231"/>
                  </a:cubicBezTo>
                  <a:cubicBezTo>
                    <a:pt x="704" y="232"/>
                    <a:pt x="706" y="232"/>
                    <a:pt x="708" y="232"/>
                  </a:cubicBezTo>
                  <a:cubicBezTo>
                    <a:pt x="710" y="232"/>
                    <a:pt x="707" y="233"/>
                    <a:pt x="705" y="234"/>
                  </a:cubicBezTo>
                  <a:cubicBezTo>
                    <a:pt x="704" y="236"/>
                    <a:pt x="702" y="237"/>
                    <a:pt x="699" y="239"/>
                  </a:cubicBezTo>
                  <a:cubicBezTo>
                    <a:pt x="696" y="241"/>
                    <a:pt x="695" y="241"/>
                    <a:pt x="693" y="242"/>
                  </a:cubicBezTo>
                  <a:cubicBezTo>
                    <a:pt x="691" y="243"/>
                    <a:pt x="691" y="245"/>
                    <a:pt x="690" y="246"/>
                  </a:cubicBezTo>
                  <a:cubicBezTo>
                    <a:pt x="689" y="247"/>
                    <a:pt x="683" y="248"/>
                    <a:pt x="681" y="248"/>
                  </a:cubicBezTo>
                  <a:cubicBezTo>
                    <a:pt x="679" y="247"/>
                    <a:pt x="679" y="245"/>
                    <a:pt x="681" y="246"/>
                  </a:cubicBezTo>
                  <a:cubicBezTo>
                    <a:pt x="683" y="246"/>
                    <a:pt x="686" y="244"/>
                    <a:pt x="687" y="243"/>
                  </a:cubicBezTo>
                  <a:cubicBezTo>
                    <a:pt x="688" y="243"/>
                    <a:pt x="689" y="242"/>
                    <a:pt x="691" y="240"/>
                  </a:cubicBezTo>
                  <a:cubicBezTo>
                    <a:pt x="693" y="239"/>
                    <a:pt x="693" y="239"/>
                    <a:pt x="695" y="237"/>
                  </a:cubicBezTo>
                  <a:cubicBezTo>
                    <a:pt x="697" y="236"/>
                    <a:pt x="699" y="235"/>
                    <a:pt x="700" y="234"/>
                  </a:cubicBezTo>
                  <a:cubicBezTo>
                    <a:pt x="701" y="233"/>
                    <a:pt x="700" y="233"/>
                    <a:pt x="700" y="232"/>
                  </a:cubicBezTo>
                  <a:cubicBezTo>
                    <a:pt x="701" y="231"/>
                    <a:pt x="705" y="227"/>
                    <a:pt x="706" y="225"/>
                  </a:cubicBezTo>
                  <a:cubicBezTo>
                    <a:pt x="707" y="223"/>
                    <a:pt x="709" y="218"/>
                    <a:pt x="709" y="217"/>
                  </a:cubicBezTo>
                  <a:cubicBezTo>
                    <a:pt x="709" y="216"/>
                    <a:pt x="711" y="215"/>
                    <a:pt x="712" y="214"/>
                  </a:cubicBezTo>
                  <a:cubicBezTo>
                    <a:pt x="713" y="214"/>
                    <a:pt x="713" y="217"/>
                    <a:pt x="712" y="2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536"/>
            <p:cNvSpPr/>
            <p:nvPr/>
          </p:nvSpPr>
          <p:spPr bwMode="auto">
            <a:xfrm>
              <a:off x="6688" y="1388"/>
              <a:ext cx="27" cy="87"/>
            </a:xfrm>
            <a:custGeom>
              <a:avLst/>
              <a:gdLst>
                <a:gd name="T0" fmla="*/ 5 w 20"/>
                <a:gd name="T1" fmla="*/ 7 h 63"/>
                <a:gd name="T2" fmla="*/ 4 w 20"/>
                <a:gd name="T3" fmla="*/ 8 h 63"/>
                <a:gd name="T4" fmla="*/ 2 w 20"/>
                <a:gd name="T5" fmla="*/ 16 h 63"/>
                <a:gd name="T6" fmla="*/ 2 w 20"/>
                <a:gd name="T7" fmla="*/ 19 h 63"/>
                <a:gd name="T8" fmla="*/ 5 w 20"/>
                <a:gd name="T9" fmla="*/ 24 h 63"/>
                <a:gd name="T10" fmla="*/ 5 w 20"/>
                <a:gd name="T11" fmla="*/ 29 h 63"/>
                <a:gd name="T12" fmla="*/ 6 w 20"/>
                <a:gd name="T13" fmla="*/ 37 h 63"/>
                <a:gd name="T14" fmla="*/ 5 w 20"/>
                <a:gd name="T15" fmla="*/ 39 h 63"/>
                <a:gd name="T16" fmla="*/ 5 w 20"/>
                <a:gd name="T17" fmla="*/ 46 h 63"/>
                <a:gd name="T18" fmla="*/ 4 w 20"/>
                <a:gd name="T19" fmla="*/ 52 h 63"/>
                <a:gd name="T20" fmla="*/ 4 w 20"/>
                <a:gd name="T21" fmla="*/ 60 h 63"/>
                <a:gd name="T22" fmla="*/ 5 w 20"/>
                <a:gd name="T23" fmla="*/ 62 h 63"/>
                <a:gd name="T24" fmla="*/ 7 w 20"/>
                <a:gd name="T25" fmla="*/ 58 h 63"/>
                <a:gd name="T26" fmla="*/ 11 w 20"/>
                <a:gd name="T27" fmla="*/ 59 h 63"/>
                <a:gd name="T28" fmla="*/ 13 w 20"/>
                <a:gd name="T29" fmla="*/ 61 h 63"/>
                <a:gd name="T30" fmla="*/ 12 w 20"/>
                <a:gd name="T31" fmla="*/ 56 h 63"/>
                <a:gd name="T32" fmla="*/ 7 w 20"/>
                <a:gd name="T33" fmla="*/ 51 h 63"/>
                <a:gd name="T34" fmla="*/ 8 w 20"/>
                <a:gd name="T35" fmla="*/ 44 h 63"/>
                <a:gd name="T36" fmla="*/ 10 w 20"/>
                <a:gd name="T37" fmla="*/ 41 h 63"/>
                <a:gd name="T38" fmla="*/ 12 w 20"/>
                <a:gd name="T39" fmla="*/ 39 h 63"/>
                <a:gd name="T40" fmla="*/ 17 w 20"/>
                <a:gd name="T41" fmla="*/ 40 h 63"/>
                <a:gd name="T42" fmla="*/ 20 w 20"/>
                <a:gd name="T43" fmla="*/ 42 h 63"/>
                <a:gd name="T44" fmla="*/ 17 w 20"/>
                <a:gd name="T45" fmla="*/ 37 h 63"/>
                <a:gd name="T46" fmla="*/ 15 w 20"/>
                <a:gd name="T47" fmla="*/ 31 h 63"/>
                <a:gd name="T48" fmla="*/ 11 w 20"/>
                <a:gd name="T49" fmla="*/ 17 h 63"/>
                <a:gd name="T50" fmla="*/ 11 w 20"/>
                <a:gd name="T51" fmla="*/ 13 h 63"/>
                <a:gd name="T52" fmla="*/ 10 w 20"/>
                <a:gd name="T53" fmla="*/ 3 h 63"/>
                <a:gd name="T54" fmla="*/ 9 w 20"/>
                <a:gd name="T55" fmla="*/ 1 h 63"/>
                <a:gd name="T56" fmla="*/ 6 w 20"/>
                <a:gd name="T57" fmla="*/ 1 h 63"/>
                <a:gd name="T58" fmla="*/ 8 w 20"/>
                <a:gd name="T59" fmla="*/ 5 h 63"/>
                <a:gd name="T60" fmla="*/ 5 w 20"/>
                <a:gd name="T61"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63">
                  <a:moveTo>
                    <a:pt x="5" y="7"/>
                  </a:moveTo>
                  <a:cubicBezTo>
                    <a:pt x="5" y="7"/>
                    <a:pt x="4" y="7"/>
                    <a:pt x="4" y="8"/>
                  </a:cubicBezTo>
                  <a:cubicBezTo>
                    <a:pt x="4" y="10"/>
                    <a:pt x="3" y="15"/>
                    <a:pt x="2" y="16"/>
                  </a:cubicBezTo>
                  <a:cubicBezTo>
                    <a:pt x="2" y="16"/>
                    <a:pt x="0" y="17"/>
                    <a:pt x="2" y="19"/>
                  </a:cubicBezTo>
                  <a:cubicBezTo>
                    <a:pt x="3" y="21"/>
                    <a:pt x="5" y="22"/>
                    <a:pt x="5" y="24"/>
                  </a:cubicBezTo>
                  <a:cubicBezTo>
                    <a:pt x="5" y="26"/>
                    <a:pt x="6" y="27"/>
                    <a:pt x="5" y="29"/>
                  </a:cubicBezTo>
                  <a:cubicBezTo>
                    <a:pt x="5" y="30"/>
                    <a:pt x="6" y="34"/>
                    <a:pt x="6" y="37"/>
                  </a:cubicBezTo>
                  <a:cubicBezTo>
                    <a:pt x="6" y="38"/>
                    <a:pt x="6" y="39"/>
                    <a:pt x="5" y="39"/>
                  </a:cubicBezTo>
                  <a:cubicBezTo>
                    <a:pt x="4" y="41"/>
                    <a:pt x="4" y="45"/>
                    <a:pt x="5" y="46"/>
                  </a:cubicBezTo>
                  <a:cubicBezTo>
                    <a:pt x="5" y="47"/>
                    <a:pt x="5" y="50"/>
                    <a:pt x="4" y="52"/>
                  </a:cubicBezTo>
                  <a:cubicBezTo>
                    <a:pt x="4" y="55"/>
                    <a:pt x="3" y="58"/>
                    <a:pt x="4" y="60"/>
                  </a:cubicBezTo>
                  <a:cubicBezTo>
                    <a:pt x="4" y="62"/>
                    <a:pt x="4" y="63"/>
                    <a:pt x="5" y="62"/>
                  </a:cubicBezTo>
                  <a:cubicBezTo>
                    <a:pt x="5" y="61"/>
                    <a:pt x="5" y="58"/>
                    <a:pt x="7" y="58"/>
                  </a:cubicBezTo>
                  <a:cubicBezTo>
                    <a:pt x="10" y="59"/>
                    <a:pt x="11" y="57"/>
                    <a:pt x="11" y="59"/>
                  </a:cubicBezTo>
                  <a:cubicBezTo>
                    <a:pt x="12" y="61"/>
                    <a:pt x="13" y="63"/>
                    <a:pt x="13" y="61"/>
                  </a:cubicBezTo>
                  <a:cubicBezTo>
                    <a:pt x="13" y="60"/>
                    <a:pt x="14" y="58"/>
                    <a:pt x="12" y="56"/>
                  </a:cubicBezTo>
                  <a:cubicBezTo>
                    <a:pt x="10" y="54"/>
                    <a:pt x="8" y="53"/>
                    <a:pt x="7" y="51"/>
                  </a:cubicBezTo>
                  <a:cubicBezTo>
                    <a:pt x="7" y="48"/>
                    <a:pt x="7" y="45"/>
                    <a:pt x="8" y="44"/>
                  </a:cubicBezTo>
                  <a:cubicBezTo>
                    <a:pt x="9" y="44"/>
                    <a:pt x="10" y="42"/>
                    <a:pt x="10" y="41"/>
                  </a:cubicBezTo>
                  <a:cubicBezTo>
                    <a:pt x="10" y="40"/>
                    <a:pt x="10" y="40"/>
                    <a:pt x="12" y="39"/>
                  </a:cubicBezTo>
                  <a:cubicBezTo>
                    <a:pt x="14" y="39"/>
                    <a:pt x="15" y="39"/>
                    <a:pt x="17" y="40"/>
                  </a:cubicBezTo>
                  <a:cubicBezTo>
                    <a:pt x="19" y="42"/>
                    <a:pt x="20" y="44"/>
                    <a:pt x="20" y="42"/>
                  </a:cubicBezTo>
                  <a:cubicBezTo>
                    <a:pt x="19" y="41"/>
                    <a:pt x="18" y="39"/>
                    <a:pt x="17" y="37"/>
                  </a:cubicBezTo>
                  <a:cubicBezTo>
                    <a:pt x="16" y="34"/>
                    <a:pt x="15" y="32"/>
                    <a:pt x="15" y="31"/>
                  </a:cubicBezTo>
                  <a:cubicBezTo>
                    <a:pt x="14" y="28"/>
                    <a:pt x="11" y="19"/>
                    <a:pt x="11" y="17"/>
                  </a:cubicBezTo>
                  <a:cubicBezTo>
                    <a:pt x="11" y="15"/>
                    <a:pt x="11" y="15"/>
                    <a:pt x="11" y="13"/>
                  </a:cubicBezTo>
                  <a:cubicBezTo>
                    <a:pt x="11" y="11"/>
                    <a:pt x="10" y="5"/>
                    <a:pt x="10" y="3"/>
                  </a:cubicBezTo>
                  <a:cubicBezTo>
                    <a:pt x="10" y="1"/>
                    <a:pt x="10" y="1"/>
                    <a:pt x="9" y="1"/>
                  </a:cubicBezTo>
                  <a:cubicBezTo>
                    <a:pt x="7" y="1"/>
                    <a:pt x="5" y="0"/>
                    <a:pt x="6" y="1"/>
                  </a:cubicBezTo>
                  <a:cubicBezTo>
                    <a:pt x="8" y="3"/>
                    <a:pt x="9" y="5"/>
                    <a:pt x="8" y="5"/>
                  </a:cubicBezTo>
                  <a:cubicBezTo>
                    <a:pt x="7" y="6"/>
                    <a:pt x="6"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537"/>
            <p:cNvSpPr/>
            <p:nvPr/>
          </p:nvSpPr>
          <p:spPr bwMode="auto">
            <a:xfrm>
              <a:off x="5513" y="1377"/>
              <a:ext cx="41" cy="40"/>
            </a:xfrm>
            <a:custGeom>
              <a:avLst/>
              <a:gdLst>
                <a:gd name="T0" fmla="*/ 3 w 30"/>
                <a:gd name="T1" fmla="*/ 25 h 29"/>
                <a:gd name="T2" fmla="*/ 3 w 30"/>
                <a:gd name="T3" fmla="*/ 27 h 29"/>
                <a:gd name="T4" fmla="*/ 5 w 30"/>
                <a:gd name="T5" fmla="*/ 27 h 29"/>
                <a:gd name="T6" fmla="*/ 5 w 30"/>
                <a:gd name="T7" fmla="*/ 29 h 29"/>
                <a:gd name="T8" fmla="*/ 8 w 30"/>
                <a:gd name="T9" fmla="*/ 28 h 29"/>
                <a:gd name="T10" fmla="*/ 17 w 30"/>
                <a:gd name="T11" fmla="*/ 24 h 29"/>
                <a:gd name="T12" fmla="*/ 22 w 30"/>
                <a:gd name="T13" fmla="*/ 23 h 29"/>
                <a:gd name="T14" fmla="*/ 24 w 30"/>
                <a:gd name="T15" fmla="*/ 20 h 29"/>
                <a:gd name="T16" fmla="*/ 26 w 30"/>
                <a:gd name="T17" fmla="*/ 15 h 29"/>
                <a:gd name="T18" fmla="*/ 23 w 30"/>
                <a:gd name="T19" fmla="*/ 10 h 29"/>
                <a:gd name="T20" fmla="*/ 24 w 30"/>
                <a:gd name="T21" fmla="*/ 9 h 29"/>
                <a:gd name="T22" fmla="*/ 26 w 30"/>
                <a:gd name="T23" fmla="*/ 8 h 29"/>
                <a:gd name="T24" fmla="*/ 29 w 30"/>
                <a:gd name="T25" fmla="*/ 6 h 29"/>
                <a:gd name="T26" fmla="*/ 27 w 30"/>
                <a:gd name="T27" fmla="*/ 4 h 29"/>
                <a:gd name="T28" fmla="*/ 27 w 30"/>
                <a:gd name="T29" fmla="*/ 4 h 29"/>
                <a:gd name="T30" fmla="*/ 25 w 30"/>
                <a:gd name="T31" fmla="*/ 1 h 29"/>
                <a:gd name="T32" fmla="*/ 23 w 30"/>
                <a:gd name="T33" fmla="*/ 0 h 29"/>
                <a:gd name="T34" fmla="*/ 20 w 30"/>
                <a:gd name="T35" fmla="*/ 1 h 29"/>
                <a:gd name="T36" fmla="*/ 18 w 30"/>
                <a:gd name="T37" fmla="*/ 2 h 29"/>
                <a:gd name="T38" fmla="*/ 16 w 30"/>
                <a:gd name="T39" fmla="*/ 1 h 29"/>
                <a:gd name="T40" fmla="*/ 12 w 30"/>
                <a:gd name="T41" fmla="*/ 1 h 29"/>
                <a:gd name="T42" fmla="*/ 12 w 30"/>
                <a:gd name="T43" fmla="*/ 2 h 29"/>
                <a:gd name="T44" fmla="*/ 11 w 30"/>
                <a:gd name="T45" fmla="*/ 3 h 29"/>
                <a:gd name="T46" fmla="*/ 11 w 30"/>
                <a:gd name="T47" fmla="*/ 4 h 29"/>
                <a:gd name="T48" fmla="*/ 13 w 30"/>
                <a:gd name="T49" fmla="*/ 6 h 29"/>
                <a:gd name="T50" fmla="*/ 9 w 30"/>
                <a:gd name="T51" fmla="*/ 7 h 29"/>
                <a:gd name="T52" fmla="*/ 6 w 30"/>
                <a:gd name="T53" fmla="*/ 7 h 29"/>
                <a:gd name="T54" fmla="*/ 3 w 30"/>
                <a:gd name="T55" fmla="*/ 8 h 29"/>
                <a:gd name="T56" fmla="*/ 3 w 30"/>
                <a:gd name="T57" fmla="*/ 9 h 29"/>
                <a:gd name="T58" fmla="*/ 2 w 30"/>
                <a:gd name="T59" fmla="*/ 9 h 29"/>
                <a:gd name="T60" fmla="*/ 2 w 30"/>
                <a:gd name="T61" fmla="*/ 10 h 29"/>
                <a:gd name="T62" fmla="*/ 4 w 30"/>
                <a:gd name="T63" fmla="*/ 12 h 29"/>
                <a:gd name="T64" fmla="*/ 3 w 30"/>
                <a:gd name="T65" fmla="*/ 14 h 29"/>
                <a:gd name="T66" fmla="*/ 6 w 30"/>
                <a:gd name="T67" fmla="*/ 15 h 29"/>
                <a:gd name="T68" fmla="*/ 7 w 30"/>
                <a:gd name="T69" fmla="*/ 16 h 29"/>
                <a:gd name="T70" fmla="*/ 4 w 30"/>
                <a:gd name="T71" fmla="*/ 21 h 29"/>
                <a:gd name="T72" fmla="*/ 2 w 30"/>
                <a:gd name="T73" fmla="*/ 23 h 29"/>
                <a:gd name="T74" fmla="*/ 2 w 30"/>
                <a:gd name="T75" fmla="*/ 23 h 29"/>
                <a:gd name="T76" fmla="*/ 2 w 30"/>
                <a:gd name="T77" fmla="*/ 24 h 29"/>
                <a:gd name="T78" fmla="*/ 1 w 30"/>
                <a:gd name="T79" fmla="*/ 25 h 29"/>
                <a:gd name="T80" fmla="*/ 3 w 30"/>
                <a:gd name="T8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 h="29">
                  <a:moveTo>
                    <a:pt x="3" y="25"/>
                  </a:moveTo>
                  <a:cubicBezTo>
                    <a:pt x="2" y="26"/>
                    <a:pt x="2" y="28"/>
                    <a:pt x="3" y="27"/>
                  </a:cubicBezTo>
                  <a:cubicBezTo>
                    <a:pt x="4" y="27"/>
                    <a:pt x="5" y="26"/>
                    <a:pt x="5" y="27"/>
                  </a:cubicBezTo>
                  <a:cubicBezTo>
                    <a:pt x="4" y="27"/>
                    <a:pt x="5" y="29"/>
                    <a:pt x="5" y="29"/>
                  </a:cubicBezTo>
                  <a:cubicBezTo>
                    <a:pt x="6" y="28"/>
                    <a:pt x="7" y="29"/>
                    <a:pt x="8" y="28"/>
                  </a:cubicBezTo>
                  <a:cubicBezTo>
                    <a:pt x="10" y="28"/>
                    <a:pt x="14" y="25"/>
                    <a:pt x="17" y="24"/>
                  </a:cubicBezTo>
                  <a:cubicBezTo>
                    <a:pt x="19" y="23"/>
                    <a:pt x="21" y="24"/>
                    <a:pt x="22" y="23"/>
                  </a:cubicBezTo>
                  <a:cubicBezTo>
                    <a:pt x="24" y="23"/>
                    <a:pt x="24" y="22"/>
                    <a:pt x="24" y="20"/>
                  </a:cubicBezTo>
                  <a:cubicBezTo>
                    <a:pt x="25" y="19"/>
                    <a:pt x="26" y="18"/>
                    <a:pt x="26" y="15"/>
                  </a:cubicBezTo>
                  <a:cubicBezTo>
                    <a:pt x="25" y="12"/>
                    <a:pt x="24" y="11"/>
                    <a:pt x="23" y="10"/>
                  </a:cubicBezTo>
                  <a:cubicBezTo>
                    <a:pt x="23" y="9"/>
                    <a:pt x="24" y="9"/>
                    <a:pt x="24" y="9"/>
                  </a:cubicBezTo>
                  <a:cubicBezTo>
                    <a:pt x="24" y="9"/>
                    <a:pt x="25" y="9"/>
                    <a:pt x="26" y="8"/>
                  </a:cubicBezTo>
                  <a:cubicBezTo>
                    <a:pt x="27" y="7"/>
                    <a:pt x="28" y="6"/>
                    <a:pt x="29" y="6"/>
                  </a:cubicBezTo>
                  <a:cubicBezTo>
                    <a:pt x="30" y="5"/>
                    <a:pt x="28" y="4"/>
                    <a:pt x="27" y="4"/>
                  </a:cubicBezTo>
                  <a:cubicBezTo>
                    <a:pt x="26" y="4"/>
                    <a:pt x="27" y="4"/>
                    <a:pt x="27" y="4"/>
                  </a:cubicBezTo>
                  <a:cubicBezTo>
                    <a:pt x="27" y="3"/>
                    <a:pt x="26" y="1"/>
                    <a:pt x="25" y="1"/>
                  </a:cubicBezTo>
                  <a:cubicBezTo>
                    <a:pt x="25" y="0"/>
                    <a:pt x="25" y="0"/>
                    <a:pt x="23" y="0"/>
                  </a:cubicBezTo>
                  <a:cubicBezTo>
                    <a:pt x="22" y="0"/>
                    <a:pt x="21" y="0"/>
                    <a:pt x="20" y="1"/>
                  </a:cubicBezTo>
                  <a:cubicBezTo>
                    <a:pt x="19" y="1"/>
                    <a:pt x="18" y="1"/>
                    <a:pt x="18" y="2"/>
                  </a:cubicBezTo>
                  <a:cubicBezTo>
                    <a:pt x="17" y="2"/>
                    <a:pt x="17" y="2"/>
                    <a:pt x="16" y="1"/>
                  </a:cubicBezTo>
                  <a:cubicBezTo>
                    <a:pt x="14" y="1"/>
                    <a:pt x="13" y="1"/>
                    <a:pt x="12" y="1"/>
                  </a:cubicBezTo>
                  <a:cubicBezTo>
                    <a:pt x="11" y="1"/>
                    <a:pt x="12" y="2"/>
                    <a:pt x="12" y="2"/>
                  </a:cubicBezTo>
                  <a:cubicBezTo>
                    <a:pt x="13" y="3"/>
                    <a:pt x="11" y="3"/>
                    <a:pt x="11" y="3"/>
                  </a:cubicBezTo>
                  <a:cubicBezTo>
                    <a:pt x="10" y="4"/>
                    <a:pt x="9" y="4"/>
                    <a:pt x="11" y="4"/>
                  </a:cubicBezTo>
                  <a:cubicBezTo>
                    <a:pt x="12" y="4"/>
                    <a:pt x="14" y="5"/>
                    <a:pt x="13" y="6"/>
                  </a:cubicBezTo>
                  <a:cubicBezTo>
                    <a:pt x="12" y="6"/>
                    <a:pt x="10" y="6"/>
                    <a:pt x="9" y="7"/>
                  </a:cubicBezTo>
                  <a:cubicBezTo>
                    <a:pt x="8" y="7"/>
                    <a:pt x="7" y="7"/>
                    <a:pt x="6" y="7"/>
                  </a:cubicBezTo>
                  <a:cubicBezTo>
                    <a:pt x="4" y="7"/>
                    <a:pt x="2" y="8"/>
                    <a:pt x="3" y="8"/>
                  </a:cubicBezTo>
                  <a:cubicBezTo>
                    <a:pt x="4" y="8"/>
                    <a:pt x="4" y="9"/>
                    <a:pt x="3" y="9"/>
                  </a:cubicBezTo>
                  <a:cubicBezTo>
                    <a:pt x="2" y="9"/>
                    <a:pt x="1" y="9"/>
                    <a:pt x="2" y="9"/>
                  </a:cubicBezTo>
                  <a:cubicBezTo>
                    <a:pt x="4" y="9"/>
                    <a:pt x="1" y="10"/>
                    <a:pt x="2" y="10"/>
                  </a:cubicBezTo>
                  <a:cubicBezTo>
                    <a:pt x="3" y="10"/>
                    <a:pt x="5" y="11"/>
                    <a:pt x="4" y="12"/>
                  </a:cubicBezTo>
                  <a:cubicBezTo>
                    <a:pt x="3" y="12"/>
                    <a:pt x="1" y="14"/>
                    <a:pt x="3" y="14"/>
                  </a:cubicBezTo>
                  <a:cubicBezTo>
                    <a:pt x="4" y="15"/>
                    <a:pt x="6" y="15"/>
                    <a:pt x="6" y="15"/>
                  </a:cubicBezTo>
                  <a:cubicBezTo>
                    <a:pt x="7" y="15"/>
                    <a:pt x="8" y="15"/>
                    <a:pt x="7" y="16"/>
                  </a:cubicBezTo>
                  <a:cubicBezTo>
                    <a:pt x="6" y="18"/>
                    <a:pt x="5" y="20"/>
                    <a:pt x="4" y="21"/>
                  </a:cubicBezTo>
                  <a:cubicBezTo>
                    <a:pt x="4" y="23"/>
                    <a:pt x="3" y="23"/>
                    <a:pt x="2" y="23"/>
                  </a:cubicBezTo>
                  <a:cubicBezTo>
                    <a:pt x="1" y="23"/>
                    <a:pt x="0" y="23"/>
                    <a:pt x="2" y="23"/>
                  </a:cubicBezTo>
                  <a:cubicBezTo>
                    <a:pt x="4" y="23"/>
                    <a:pt x="4" y="24"/>
                    <a:pt x="2" y="24"/>
                  </a:cubicBezTo>
                  <a:cubicBezTo>
                    <a:pt x="1" y="24"/>
                    <a:pt x="0" y="26"/>
                    <a:pt x="1" y="25"/>
                  </a:cubicBezTo>
                  <a:cubicBezTo>
                    <a:pt x="2" y="25"/>
                    <a:pt x="4" y="24"/>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538"/>
            <p:cNvSpPr/>
            <p:nvPr/>
          </p:nvSpPr>
          <p:spPr bwMode="auto">
            <a:xfrm>
              <a:off x="5022" y="968"/>
              <a:ext cx="482" cy="357"/>
            </a:xfrm>
            <a:custGeom>
              <a:avLst/>
              <a:gdLst>
                <a:gd name="T0" fmla="*/ 257 w 350"/>
                <a:gd name="T1" fmla="*/ 160 h 259"/>
                <a:gd name="T2" fmla="*/ 280 w 350"/>
                <a:gd name="T3" fmla="*/ 153 h 259"/>
                <a:gd name="T4" fmla="*/ 273 w 350"/>
                <a:gd name="T5" fmla="*/ 141 h 259"/>
                <a:gd name="T6" fmla="*/ 266 w 350"/>
                <a:gd name="T7" fmla="*/ 134 h 259"/>
                <a:gd name="T8" fmla="*/ 276 w 350"/>
                <a:gd name="T9" fmla="*/ 127 h 259"/>
                <a:gd name="T10" fmla="*/ 301 w 350"/>
                <a:gd name="T11" fmla="*/ 123 h 259"/>
                <a:gd name="T12" fmla="*/ 309 w 350"/>
                <a:gd name="T13" fmla="*/ 117 h 259"/>
                <a:gd name="T14" fmla="*/ 303 w 350"/>
                <a:gd name="T15" fmla="*/ 107 h 259"/>
                <a:gd name="T16" fmla="*/ 298 w 350"/>
                <a:gd name="T17" fmla="*/ 96 h 259"/>
                <a:gd name="T18" fmla="*/ 307 w 350"/>
                <a:gd name="T19" fmla="*/ 83 h 259"/>
                <a:gd name="T20" fmla="*/ 298 w 350"/>
                <a:gd name="T21" fmla="*/ 65 h 259"/>
                <a:gd name="T22" fmla="*/ 300 w 350"/>
                <a:gd name="T23" fmla="*/ 51 h 259"/>
                <a:gd name="T24" fmla="*/ 328 w 350"/>
                <a:gd name="T25" fmla="*/ 39 h 259"/>
                <a:gd name="T26" fmla="*/ 303 w 350"/>
                <a:gd name="T27" fmla="*/ 31 h 259"/>
                <a:gd name="T28" fmla="*/ 262 w 350"/>
                <a:gd name="T29" fmla="*/ 31 h 259"/>
                <a:gd name="T30" fmla="*/ 287 w 350"/>
                <a:gd name="T31" fmla="*/ 18 h 259"/>
                <a:gd name="T32" fmla="*/ 236 w 350"/>
                <a:gd name="T33" fmla="*/ 9 h 259"/>
                <a:gd name="T34" fmla="*/ 212 w 350"/>
                <a:gd name="T35" fmla="*/ 1 h 259"/>
                <a:gd name="T36" fmla="*/ 187 w 350"/>
                <a:gd name="T37" fmla="*/ 9 h 259"/>
                <a:gd name="T38" fmla="*/ 181 w 350"/>
                <a:gd name="T39" fmla="*/ 15 h 259"/>
                <a:gd name="T40" fmla="*/ 158 w 350"/>
                <a:gd name="T41" fmla="*/ 14 h 259"/>
                <a:gd name="T42" fmla="*/ 134 w 350"/>
                <a:gd name="T43" fmla="*/ 24 h 259"/>
                <a:gd name="T44" fmla="*/ 110 w 350"/>
                <a:gd name="T45" fmla="*/ 19 h 259"/>
                <a:gd name="T46" fmla="*/ 70 w 350"/>
                <a:gd name="T47" fmla="*/ 25 h 259"/>
                <a:gd name="T48" fmla="*/ 32 w 350"/>
                <a:gd name="T49" fmla="*/ 46 h 259"/>
                <a:gd name="T50" fmla="*/ 32 w 350"/>
                <a:gd name="T51" fmla="*/ 61 h 259"/>
                <a:gd name="T52" fmla="*/ 5 w 350"/>
                <a:gd name="T53" fmla="*/ 77 h 259"/>
                <a:gd name="T54" fmla="*/ 39 w 350"/>
                <a:gd name="T55" fmla="*/ 82 h 259"/>
                <a:gd name="T56" fmla="*/ 29 w 350"/>
                <a:gd name="T57" fmla="*/ 91 h 259"/>
                <a:gd name="T58" fmla="*/ 48 w 350"/>
                <a:gd name="T59" fmla="*/ 96 h 259"/>
                <a:gd name="T60" fmla="*/ 88 w 350"/>
                <a:gd name="T61" fmla="*/ 109 h 259"/>
                <a:gd name="T62" fmla="*/ 101 w 350"/>
                <a:gd name="T63" fmla="*/ 133 h 259"/>
                <a:gd name="T64" fmla="*/ 102 w 350"/>
                <a:gd name="T65" fmla="*/ 140 h 259"/>
                <a:gd name="T66" fmla="*/ 101 w 350"/>
                <a:gd name="T67" fmla="*/ 149 h 259"/>
                <a:gd name="T68" fmla="*/ 116 w 350"/>
                <a:gd name="T69" fmla="*/ 144 h 259"/>
                <a:gd name="T70" fmla="*/ 125 w 350"/>
                <a:gd name="T71" fmla="*/ 149 h 259"/>
                <a:gd name="T72" fmla="*/ 125 w 350"/>
                <a:gd name="T73" fmla="*/ 160 h 259"/>
                <a:gd name="T74" fmla="*/ 129 w 350"/>
                <a:gd name="T75" fmla="*/ 168 h 259"/>
                <a:gd name="T76" fmla="*/ 120 w 350"/>
                <a:gd name="T77" fmla="*/ 178 h 259"/>
                <a:gd name="T78" fmla="*/ 125 w 350"/>
                <a:gd name="T79" fmla="*/ 182 h 259"/>
                <a:gd name="T80" fmla="*/ 117 w 350"/>
                <a:gd name="T81" fmla="*/ 183 h 259"/>
                <a:gd name="T82" fmla="*/ 124 w 350"/>
                <a:gd name="T83" fmla="*/ 186 h 259"/>
                <a:gd name="T84" fmla="*/ 125 w 350"/>
                <a:gd name="T85" fmla="*/ 188 h 259"/>
                <a:gd name="T86" fmla="*/ 127 w 350"/>
                <a:gd name="T87" fmla="*/ 193 h 259"/>
                <a:gd name="T88" fmla="*/ 116 w 350"/>
                <a:gd name="T89" fmla="*/ 199 h 259"/>
                <a:gd name="T90" fmla="*/ 117 w 350"/>
                <a:gd name="T91" fmla="*/ 204 h 259"/>
                <a:gd name="T92" fmla="*/ 120 w 350"/>
                <a:gd name="T93" fmla="*/ 210 h 259"/>
                <a:gd name="T94" fmla="*/ 129 w 350"/>
                <a:gd name="T95" fmla="*/ 214 h 259"/>
                <a:gd name="T96" fmla="*/ 130 w 350"/>
                <a:gd name="T97" fmla="*/ 220 h 259"/>
                <a:gd name="T98" fmla="*/ 136 w 350"/>
                <a:gd name="T99" fmla="*/ 240 h 259"/>
                <a:gd name="T100" fmla="*/ 156 w 350"/>
                <a:gd name="T101" fmla="*/ 250 h 259"/>
                <a:gd name="T102" fmla="*/ 163 w 350"/>
                <a:gd name="T103" fmla="*/ 254 h 259"/>
                <a:gd name="T104" fmla="*/ 170 w 350"/>
                <a:gd name="T105" fmla="*/ 253 h 259"/>
                <a:gd name="T106" fmla="*/ 176 w 350"/>
                <a:gd name="T107" fmla="*/ 236 h 259"/>
                <a:gd name="T108" fmla="*/ 186 w 350"/>
                <a:gd name="T109" fmla="*/ 224 h 259"/>
                <a:gd name="T110" fmla="*/ 189 w 350"/>
                <a:gd name="T111" fmla="*/ 208 h 259"/>
                <a:gd name="T112" fmla="*/ 205 w 350"/>
                <a:gd name="T113" fmla="*/ 205 h 259"/>
                <a:gd name="T114" fmla="*/ 234 w 350"/>
                <a:gd name="T115" fmla="*/ 185 h 259"/>
                <a:gd name="T116" fmla="*/ 266 w 350"/>
                <a:gd name="T117" fmla="*/ 17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0" h="259">
                  <a:moveTo>
                    <a:pt x="291" y="163"/>
                  </a:moveTo>
                  <a:cubicBezTo>
                    <a:pt x="290" y="163"/>
                    <a:pt x="284" y="163"/>
                    <a:pt x="282" y="163"/>
                  </a:cubicBezTo>
                  <a:cubicBezTo>
                    <a:pt x="279" y="162"/>
                    <a:pt x="276" y="161"/>
                    <a:pt x="274" y="161"/>
                  </a:cubicBezTo>
                  <a:cubicBezTo>
                    <a:pt x="272" y="161"/>
                    <a:pt x="268" y="163"/>
                    <a:pt x="268" y="162"/>
                  </a:cubicBezTo>
                  <a:cubicBezTo>
                    <a:pt x="267" y="162"/>
                    <a:pt x="266" y="161"/>
                    <a:pt x="266" y="162"/>
                  </a:cubicBezTo>
                  <a:cubicBezTo>
                    <a:pt x="265" y="162"/>
                    <a:pt x="263" y="164"/>
                    <a:pt x="262" y="164"/>
                  </a:cubicBezTo>
                  <a:cubicBezTo>
                    <a:pt x="261" y="164"/>
                    <a:pt x="259" y="163"/>
                    <a:pt x="261" y="162"/>
                  </a:cubicBezTo>
                  <a:cubicBezTo>
                    <a:pt x="264" y="161"/>
                    <a:pt x="269" y="160"/>
                    <a:pt x="267" y="160"/>
                  </a:cubicBezTo>
                  <a:cubicBezTo>
                    <a:pt x="265" y="160"/>
                    <a:pt x="258" y="161"/>
                    <a:pt x="257" y="160"/>
                  </a:cubicBezTo>
                  <a:cubicBezTo>
                    <a:pt x="255" y="160"/>
                    <a:pt x="253" y="160"/>
                    <a:pt x="253" y="160"/>
                  </a:cubicBezTo>
                  <a:cubicBezTo>
                    <a:pt x="253" y="160"/>
                    <a:pt x="254" y="159"/>
                    <a:pt x="255" y="158"/>
                  </a:cubicBezTo>
                  <a:cubicBezTo>
                    <a:pt x="257" y="157"/>
                    <a:pt x="258" y="157"/>
                    <a:pt x="259" y="156"/>
                  </a:cubicBezTo>
                  <a:cubicBezTo>
                    <a:pt x="259" y="154"/>
                    <a:pt x="259" y="154"/>
                    <a:pt x="261" y="154"/>
                  </a:cubicBezTo>
                  <a:cubicBezTo>
                    <a:pt x="262" y="154"/>
                    <a:pt x="262" y="155"/>
                    <a:pt x="265" y="154"/>
                  </a:cubicBezTo>
                  <a:cubicBezTo>
                    <a:pt x="268" y="154"/>
                    <a:pt x="275" y="152"/>
                    <a:pt x="274" y="152"/>
                  </a:cubicBezTo>
                  <a:cubicBezTo>
                    <a:pt x="273" y="151"/>
                    <a:pt x="271" y="149"/>
                    <a:pt x="269" y="149"/>
                  </a:cubicBezTo>
                  <a:cubicBezTo>
                    <a:pt x="267" y="148"/>
                    <a:pt x="270" y="148"/>
                    <a:pt x="273" y="149"/>
                  </a:cubicBezTo>
                  <a:cubicBezTo>
                    <a:pt x="275" y="151"/>
                    <a:pt x="279" y="152"/>
                    <a:pt x="280" y="153"/>
                  </a:cubicBezTo>
                  <a:cubicBezTo>
                    <a:pt x="281" y="154"/>
                    <a:pt x="278" y="156"/>
                    <a:pt x="283" y="158"/>
                  </a:cubicBezTo>
                  <a:cubicBezTo>
                    <a:pt x="287" y="160"/>
                    <a:pt x="289" y="158"/>
                    <a:pt x="289" y="157"/>
                  </a:cubicBezTo>
                  <a:cubicBezTo>
                    <a:pt x="289" y="156"/>
                    <a:pt x="290" y="161"/>
                    <a:pt x="292" y="159"/>
                  </a:cubicBezTo>
                  <a:cubicBezTo>
                    <a:pt x="293" y="157"/>
                    <a:pt x="295" y="155"/>
                    <a:pt x="294" y="153"/>
                  </a:cubicBezTo>
                  <a:cubicBezTo>
                    <a:pt x="294" y="150"/>
                    <a:pt x="293" y="148"/>
                    <a:pt x="293" y="148"/>
                  </a:cubicBezTo>
                  <a:cubicBezTo>
                    <a:pt x="292" y="148"/>
                    <a:pt x="290" y="150"/>
                    <a:pt x="290" y="149"/>
                  </a:cubicBezTo>
                  <a:cubicBezTo>
                    <a:pt x="290" y="148"/>
                    <a:pt x="291" y="148"/>
                    <a:pt x="290" y="147"/>
                  </a:cubicBezTo>
                  <a:cubicBezTo>
                    <a:pt x="289" y="146"/>
                    <a:pt x="278" y="140"/>
                    <a:pt x="277" y="139"/>
                  </a:cubicBezTo>
                  <a:cubicBezTo>
                    <a:pt x="276" y="139"/>
                    <a:pt x="274" y="141"/>
                    <a:pt x="273" y="141"/>
                  </a:cubicBezTo>
                  <a:cubicBezTo>
                    <a:pt x="273" y="142"/>
                    <a:pt x="274" y="140"/>
                    <a:pt x="273" y="140"/>
                  </a:cubicBezTo>
                  <a:cubicBezTo>
                    <a:pt x="272" y="139"/>
                    <a:pt x="270" y="139"/>
                    <a:pt x="272" y="139"/>
                  </a:cubicBezTo>
                  <a:cubicBezTo>
                    <a:pt x="273" y="139"/>
                    <a:pt x="276" y="139"/>
                    <a:pt x="276" y="138"/>
                  </a:cubicBezTo>
                  <a:cubicBezTo>
                    <a:pt x="276" y="137"/>
                    <a:pt x="277" y="136"/>
                    <a:pt x="276" y="136"/>
                  </a:cubicBezTo>
                  <a:cubicBezTo>
                    <a:pt x="275" y="135"/>
                    <a:pt x="273" y="134"/>
                    <a:pt x="272" y="135"/>
                  </a:cubicBezTo>
                  <a:cubicBezTo>
                    <a:pt x="271" y="136"/>
                    <a:pt x="269" y="137"/>
                    <a:pt x="268" y="137"/>
                  </a:cubicBezTo>
                  <a:cubicBezTo>
                    <a:pt x="267" y="136"/>
                    <a:pt x="266" y="135"/>
                    <a:pt x="265" y="135"/>
                  </a:cubicBezTo>
                  <a:cubicBezTo>
                    <a:pt x="263" y="136"/>
                    <a:pt x="261" y="134"/>
                    <a:pt x="262" y="134"/>
                  </a:cubicBezTo>
                  <a:cubicBezTo>
                    <a:pt x="264" y="134"/>
                    <a:pt x="265" y="134"/>
                    <a:pt x="266" y="134"/>
                  </a:cubicBezTo>
                  <a:cubicBezTo>
                    <a:pt x="267" y="134"/>
                    <a:pt x="268" y="136"/>
                    <a:pt x="269" y="135"/>
                  </a:cubicBezTo>
                  <a:cubicBezTo>
                    <a:pt x="271" y="134"/>
                    <a:pt x="275" y="134"/>
                    <a:pt x="275" y="134"/>
                  </a:cubicBezTo>
                  <a:cubicBezTo>
                    <a:pt x="276" y="133"/>
                    <a:pt x="273" y="131"/>
                    <a:pt x="271" y="131"/>
                  </a:cubicBezTo>
                  <a:cubicBezTo>
                    <a:pt x="268" y="131"/>
                    <a:pt x="263" y="132"/>
                    <a:pt x="262" y="132"/>
                  </a:cubicBezTo>
                  <a:cubicBezTo>
                    <a:pt x="262" y="132"/>
                    <a:pt x="265" y="130"/>
                    <a:pt x="267" y="130"/>
                  </a:cubicBezTo>
                  <a:cubicBezTo>
                    <a:pt x="269" y="130"/>
                    <a:pt x="263" y="129"/>
                    <a:pt x="262" y="128"/>
                  </a:cubicBezTo>
                  <a:cubicBezTo>
                    <a:pt x="262" y="128"/>
                    <a:pt x="268" y="129"/>
                    <a:pt x="271" y="130"/>
                  </a:cubicBezTo>
                  <a:cubicBezTo>
                    <a:pt x="271" y="130"/>
                    <a:pt x="273" y="128"/>
                    <a:pt x="274" y="128"/>
                  </a:cubicBezTo>
                  <a:cubicBezTo>
                    <a:pt x="275" y="128"/>
                    <a:pt x="276" y="128"/>
                    <a:pt x="276" y="127"/>
                  </a:cubicBezTo>
                  <a:cubicBezTo>
                    <a:pt x="276" y="126"/>
                    <a:pt x="272" y="122"/>
                    <a:pt x="272" y="123"/>
                  </a:cubicBezTo>
                  <a:cubicBezTo>
                    <a:pt x="273" y="124"/>
                    <a:pt x="278" y="127"/>
                    <a:pt x="279" y="126"/>
                  </a:cubicBezTo>
                  <a:cubicBezTo>
                    <a:pt x="279" y="126"/>
                    <a:pt x="279" y="124"/>
                    <a:pt x="281" y="124"/>
                  </a:cubicBezTo>
                  <a:cubicBezTo>
                    <a:pt x="282" y="124"/>
                    <a:pt x="292" y="127"/>
                    <a:pt x="290" y="127"/>
                  </a:cubicBezTo>
                  <a:cubicBezTo>
                    <a:pt x="289" y="127"/>
                    <a:pt x="281" y="124"/>
                    <a:pt x="282" y="125"/>
                  </a:cubicBezTo>
                  <a:cubicBezTo>
                    <a:pt x="282" y="126"/>
                    <a:pt x="286" y="129"/>
                    <a:pt x="288" y="129"/>
                  </a:cubicBezTo>
                  <a:cubicBezTo>
                    <a:pt x="290" y="129"/>
                    <a:pt x="295" y="128"/>
                    <a:pt x="296" y="128"/>
                  </a:cubicBezTo>
                  <a:cubicBezTo>
                    <a:pt x="298" y="127"/>
                    <a:pt x="300" y="128"/>
                    <a:pt x="301" y="127"/>
                  </a:cubicBezTo>
                  <a:cubicBezTo>
                    <a:pt x="301" y="126"/>
                    <a:pt x="304" y="125"/>
                    <a:pt x="301" y="123"/>
                  </a:cubicBezTo>
                  <a:cubicBezTo>
                    <a:pt x="299" y="122"/>
                    <a:pt x="294" y="120"/>
                    <a:pt x="294" y="121"/>
                  </a:cubicBezTo>
                  <a:cubicBezTo>
                    <a:pt x="293" y="122"/>
                    <a:pt x="295" y="126"/>
                    <a:pt x="294" y="124"/>
                  </a:cubicBezTo>
                  <a:cubicBezTo>
                    <a:pt x="293" y="123"/>
                    <a:pt x="292" y="121"/>
                    <a:pt x="291" y="121"/>
                  </a:cubicBezTo>
                  <a:cubicBezTo>
                    <a:pt x="289" y="121"/>
                    <a:pt x="293" y="121"/>
                    <a:pt x="292" y="119"/>
                  </a:cubicBezTo>
                  <a:cubicBezTo>
                    <a:pt x="290" y="117"/>
                    <a:pt x="293" y="118"/>
                    <a:pt x="293" y="115"/>
                  </a:cubicBezTo>
                  <a:cubicBezTo>
                    <a:pt x="293" y="112"/>
                    <a:pt x="294" y="118"/>
                    <a:pt x="294" y="119"/>
                  </a:cubicBezTo>
                  <a:cubicBezTo>
                    <a:pt x="294" y="120"/>
                    <a:pt x="294" y="120"/>
                    <a:pt x="297" y="120"/>
                  </a:cubicBezTo>
                  <a:cubicBezTo>
                    <a:pt x="300" y="120"/>
                    <a:pt x="303" y="119"/>
                    <a:pt x="305" y="119"/>
                  </a:cubicBezTo>
                  <a:cubicBezTo>
                    <a:pt x="307" y="119"/>
                    <a:pt x="308" y="118"/>
                    <a:pt x="309" y="117"/>
                  </a:cubicBezTo>
                  <a:cubicBezTo>
                    <a:pt x="310" y="116"/>
                    <a:pt x="309" y="115"/>
                    <a:pt x="308" y="115"/>
                  </a:cubicBezTo>
                  <a:cubicBezTo>
                    <a:pt x="307" y="115"/>
                    <a:pt x="307" y="115"/>
                    <a:pt x="305" y="115"/>
                  </a:cubicBezTo>
                  <a:cubicBezTo>
                    <a:pt x="303" y="115"/>
                    <a:pt x="305" y="114"/>
                    <a:pt x="305" y="112"/>
                  </a:cubicBezTo>
                  <a:cubicBezTo>
                    <a:pt x="305" y="111"/>
                    <a:pt x="303" y="109"/>
                    <a:pt x="302" y="110"/>
                  </a:cubicBezTo>
                  <a:cubicBezTo>
                    <a:pt x="301" y="111"/>
                    <a:pt x="299" y="109"/>
                    <a:pt x="298" y="110"/>
                  </a:cubicBezTo>
                  <a:cubicBezTo>
                    <a:pt x="297" y="110"/>
                    <a:pt x="295" y="111"/>
                    <a:pt x="294" y="110"/>
                  </a:cubicBezTo>
                  <a:cubicBezTo>
                    <a:pt x="293" y="109"/>
                    <a:pt x="294" y="110"/>
                    <a:pt x="295" y="110"/>
                  </a:cubicBezTo>
                  <a:cubicBezTo>
                    <a:pt x="297" y="110"/>
                    <a:pt x="299" y="109"/>
                    <a:pt x="300" y="108"/>
                  </a:cubicBezTo>
                  <a:cubicBezTo>
                    <a:pt x="300" y="107"/>
                    <a:pt x="302" y="106"/>
                    <a:pt x="303" y="107"/>
                  </a:cubicBezTo>
                  <a:cubicBezTo>
                    <a:pt x="305" y="108"/>
                    <a:pt x="305" y="109"/>
                    <a:pt x="306" y="109"/>
                  </a:cubicBezTo>
                  <a:cubicBezTo>
                    <a:pt x="307" y="108"/>
                    <a:pt x="307" y="107"/>
                    <a:pt x="308" y="106"/>
                  </a:cubicBezTo>
                  <a:cubicBezTo>
                    <a:pt x="308" y="105"/>
                    <a:pt x="308" y="103"/>
                    <a:pt x="305" y="102"/>
                  </a:cubicBezTo>
                  <a:cubicBezTo>
                    <a:pt x="303" y="100"/>
                    <a:pt x="305" y="100"/>
                    <a:pt x="307" y="101"/>
                  </a:cubicBezTo>
                  <a:cubicBezTo>
                    <a:pt x="308" y="103"/>
                    <a:pt x="307" y="105"/>
                    <a:pt x="308" y="104"/>
                  </a:cubicBezTo>
                  <a:cubicBezTo>
                    <a:pt x="309" y="103"/>
                    <a:pt x="311" y="102"/>
                    <a:pt x="309" y="101"/>
                  </a:cubicBezTo>
                  <a:cubicBezTo>
                    <a:pt x="308" y="99"/>
                    <a:pt x="307" y="98"/>
                    <a:pt x="305" y="97"/>
                  </a:cubicBezTo>
                  <a:cubicBezTo>
                    <a:pt x="304" y="96"/>
                    <a:pt x="304" y="96"/>
                    <a:pt x="303" y="96"/>
                  </a:cubicBezTo>
                  <a:cubicBezTo>
                    <a:pt x="301" y="96"/>
                    <a:pt x="299" y="96"/>
                    <a:pt x="298" y="96"/>
                  </a:cubicBezTo>
                  <a:cubicBezTo>
                    <a:pt x="297" y="96"/>
                    <a:pt x="295" y="95"/>
                    <a:pt x="295" y="94"/>
                  </a:cubicBezTo>
                  <a:cubicBezTo>
                    <a:pt x="294" y="93"/>
                    <a:pt x="294" y="92"/>
                    <a:pt x="293" y="92"/>
                  </a:cubicBezTo>
                  <a:cubicBezTo>
                    <a:pt x="291" y="92"/>
                    <a:pt x="289" y="92"/>
                    <a:pt x="289" y="91"/>
                  </a:cubicBezTo>
                  <a:cubicBezTo>
                    <a:pt x="290" y="89"/>
                    <a:pt x="291" y="87"/>
                    <a:pt x="292" y="89"/>
                  </a:cubicBezTo>
                  <a:cubicBezTo>
                    <a:pt x="294" y="91"/>
                    <a:pt x="295" y="91"/>
                    <a:pt x="297" y="90"/>
                  </a:cubicBezTo>
                  <a:cubicBezTo>
                    <a:pt x="299" y="88"/>
                    <a:pt x="301" y="87"/>
                    <a:pt x="304" y="87"/>
                  </a:cubicBezTo>
                  <a:cubicBezTo>
                    <a:pt x="307" y="88"/>
                    <a:pt x="312" y="90"/>
                    <a:pt x="313" y="89"/>
                  </a:cubicBezTo>
                  <a:cubicBezTo>
                    <a:pt x="315" y="88"/>
                    <a:pt x="315" y="82"/>
                    <a:pt x="312" y="83"/>
                  </a:cubicBezTo>
                  <a:cubicBezTo>
                    <a:pt x="308" y="83"/>
                    <a:pt x="309" y="84"/>
                    <a:pt x="307" y="83"/>
                  </a:cubicBezTo>
                  <a:cubicBezTo>
                    <a:pt x="305" y="82"/>
                    <a:pt x="303" y="82"/>
                    <a:pt x="301" y="80"/>
                  </a:cubicBezTo>
                  <a:cubicBezTo>
                    <a:pt x="300" y="79"/>
                    <a:pt x="300" y="78"/>
                    <a:pt x="304" y="79"/>
                  </a:cubicBezTo>
                  <a:cubicBezTo>
                    <a:pt x="307" y="80"/>
                    <a:pt x="311" y="81"/>
                    <a:pt x="309" y="80"/>
                  </a:cubicBezTo>
                  <a:cubicBezTo>
                    <a:pt x="308" y="78"/>
                    <a:pt x="302" y="75"/>
                    <a:pt x="301" y="75"/>
                  </a:cubicBezTo>
                  <a:cubicBezTo>
                    <a:pt x="299" y="75"/>
                    <a:pt x="298" y="74"/>
                    <a:pt x="298" y="75"/>
                  </a:cubicBezTo>
                  <a:cubicBezTo>
                    <a:pt x="297" y="76"/>
                    <a:pt x="297" y="79"/>
                    <a:pt x="296" y="79"/>
                  </a:cubicBezTo>
                  <a:cubicBezTo>
                    <a:pt x="295" y="79"/>
                    <a:pt x="293" y="80"/>
                    <a:pt x="293" y="78"/>
                  </a:cubicBezTo>
                  <a:cubicBezTo>
                    <a:pt x="294" y="77"/>
                    <a:pt x="296" y="72"/>
                    <a:pt x="297" y="70"/>
                  </a:cubicBezTo>
                  <a:cubicBezTo>
                    <a:pt x="298" y="68"/>
                    <a:pt x="297" y="66"/>
                    <a:pt x="298" y="65"/>
                  </a:cubicBezTo>
                  <a:cubicBezTo>
                    <a:pt x="299" y="64"/>
                    <a:pt x="304" y="65"/>
                    <a:pt x="304" y="64"/>
                  </a:cubicBezTo>
                  <a:cubicBezTo>
                    <a:pt x="305" y="63"/>
                    <a:pt x="305" y="62"/>
                    <a:pt x="306" y="61"/>
                  </a:cubicBezTo>
                  <a:cubicBezTo>
                    <a:pt x="308" y="60"/>
                    <a:pt x="310" y="59"/>
                    <a:pt x="308" y="59"/>
                  </a:cubicBezTo>
                  <a:cubicBezTo>
                    <a:pt x="306" y="58"/>
                    <a:pt x="307" y="55"/>
                    <a:pt x="307" y="53"/>
                  </a:cubicBezTo>
                  <a:cubicBezTo>
                    <a:pt x="307" y="52"/>
                    <a:pt x="311" y="53"/>
                    <a:pt x="313" y="52"/>
                  </a:cubicBezTo>
                  <a:cubicBezTo>
                    <a:pt x="315" y="51"/>
                    <a:pt x="319" y="49"/>
                    <a:pt x="318" y="49"/>
                  </a:cubicBezTo>
                  <a:cubicBezTo>
                    <a:pt x="316" y="49"/>
                    <a:pt x="311" y="49"/>
                    <a:pt x="309" y="49"/>
                  </a:cubicBezTo>
                  <a:cubicBezTo>
                    <a:pt x="307" y="49"/>
                    <a:pt x="304" y="50"/>
                    <a:pt x="303" y="52"/>
                  </a:cubicBezTo>
                  <a:cubicBezTo>
                    <a:pt x="303" y="53"/>
                    <a:pt x="300" y="52"/>
                    <a:pt x="300" y="51"/>
                  </a:cubicBezTo>
                  <a:cubicBezTo>
                    <a:pt x="300" y="50"/>
                    <a:pt x="301" y="47"/>
                    <a:pt x="304" y="46"/>
                  </a:cubicBezTo>
                  <a:cubicBezTo>
                    <a:pt x="307" y="45"/>
                    <a:pt x="318" y="47"/>
                    <a:pt x="320" y="46"/>
                  </a:cubicBezTo>
                  <a:cubicBezTo>
                    <a:pt x="322" y="46"/>
                    <a:pt x="325" y="43"/>
                    <a:pt x="324" y="43"/>
                  </a:cubicBezTo>
                  <a:cubicBezTo>
                    <a:pt x="323" y="43"/>
                    <a:pt x="320" y="41"/>
                    <a:pt x="318" y="42"/>
                  </a:cubicBezTo>
                  <a:cubicBezTo>
                    <a:pt x="317" y="43"/>
                    <a:pt x="314" y="42"/>
                    <a:pt x="311" y="42"/>
                  </a:cubicBezTo>
                  <a:cubicBezTo>
                    <a:pt x="308" y="41"/>
                    <a:pt x="301" y="41"/>
                    <a:pt x="303" y="41"/>
                  </a:cubicBezTo>
                  <a:cubicBezTo>
                    <a:pt x="306" y="41"/>
                    <a:pt x="312" y="42"/>
                    <a:pt x="314" y="41"/>
                  </a:cubicBezTo>
                  <a:cubicBezTo>
                    <a:pt x="316" y="40"/>
                    <a:pt x="317" y="40"/>
                    <a:pt x="320" y="40"/>
                  </a:cubicBezTo>
                  <a:cubicBezTo>
                    <a:pt x="323" y="40"/>
                    <a:pt x="326" y="40"/>
                    <a:pt x="328" y="39"/>
                  </a:cubicBezTo>
                  <a:cubicBezTo>
                    <a:pt x="329" y="38"/>
                    <a:pt x="333" y="39"/>
                    <a:pt x="333" y="38"/>
                  </a:cubicBezTo>
                  <a:cubicBezTo>
                    <a:pt x="333" y="37"/>
                    <a:pt x="331" y="35"/>
                    <a:pt x="332" y="35"/>
                  </a:cubicBezTo>
                  <a:cubicBezTo>
                    <a:pt x="333" y="35"/>
                    <a:pt x="337" y="35"/>
                    <a:pt x="340" y="33"/>
                  </a:cubicBezTo>
                  <a:cubicBezTo>
                    <a:pt x="343" y="31"/>
                    <a:pt x="350" y="30"/>
                    <a:pt x="348" y="29"/>
                  </a:cubicBezTo>
                  <a:cubicBezTo>
                    <a:pt x="346" y="28"/>
                    <a:pt x="337" y="24"/>
                    <a:pt x="334" y="24"/>
                  </a:cubicBezTo>
                  <a:cubicBezTo>
                    <a:pt x="331" y="24"/>
                    <a:pt x="324" y="23"/>
                    <a:pt x="321" y="25"/>
                  </a:cubicBezTo>
                  <a:cubicBezTo>
                    <a:pt x="318" y="27"/>
                    <a:pt x="316" y="31"/>
                    <a:pt x="314" y="30"/>
                  </a:cubicBezTo>
                  <a:cubicBezTo>
                    <a:pt x="311" y="29"/>
                    <a:pt x="309" y="29"/>
                    <a:pt x="307" y="29"/>
                  </a:cubicBezTo>
                  <a:cubicBezTo>
                    <a:pt x="306" y="30"/>
                    <a:pt x="303" y="32"/>
                    <a:pt x="303" y="31"/>
                  </a:cubicBezTo>
                  <a:cubicBezTo>
                    <a:pt x="303" y="29"/>
                    <a:pt x="304" y="28"/>
                    <a:pt x="303" y="28"/>
                  </a:cubicBezTo>
                  <a:cubicBezTo>
                    <a:pt x="302" y="28"/>
                    <a:pt x="297" y="31"/>
                    <a:pt x="295" y="32"/>
                  </a:cubicBezTo>
                  <a:cubicBezTo>
                    <a:pt x="293" y="34"/>
                    <a:pt x="286" y="37"/>
                    <a:pt x="285" y="38"/>
                  </a:cubicBezTo>
                  <a:cubicBezTo>
                    <a:pt x="284" y="39"/>
                    <a:pt x="277" y="43"/>
                    <a:pt x="279" y="41"/>
                  </a:cubicBezTo>
                  <a:cubicBezTo>
                    <a:pt x="281" y="40"/>
                    <a:pt x="284" y="36"/>
                    <a:pt x="287" y="34"/>
                  </a:cubicBezTo>
                  <a:cubicBezTo>
                    <a:pt x="290" y="32"/>
                    <a:pt x="293" y="26"/>
                    <a:pt x="292" y="24"/>
                  </a:cubicBezTo>
                  <a:cubicBezTo>
                    <a:pt x="290" y="22"/>
                    <a:pt x="285" y="21"/>
                    <a:pt x="283" y="23"/>
                  </a:cubicBezTo>
                  <a:cubicBezTo>
                    <a:pt x="280" y="25"/>
                    <a:pt x="281" y="26"/>
                    <a:pt x="279" y="27"/>
                  </a:cubicBezTo>
                  <a:cubicBezTo>
                    <a:pt x="277" y="27"/>
                    <a:pt x="262" y="32"/>
                    <a:pt x="262" y="31"/>
                  </a:cubicBezTo>
                  <a:cubicBezTo>
                    <a:pt x="261" y="31"/>
                    <a:pt x="260" y="30"/>
                    <a:pt x="262" y="29"/>
                  </a:cubicBezTo>
                  <a:cubicBezTo>
                    <a:pt x="264" y="28"/>
                    <a:pt x="275" y="25"/>
                    <a:pt x="274" y="24"/>
                  </a:cubicBezTo>
                  <a:cubicBezTo>
                    <a:pt x="273" y="23"/>
                    <a:pt x="256" y="23"/>
                    <a:pt x="252" y="23"/>
                  </a:cubicBezTo>
                  <a:cubicBezTo>
                    <a:pt x="247" y="24"/>
                    <a:pt x="242" y="25"/>
                    <a:pt x="239" y="25"/>
                  </a:cubicBezTo>
                  <a:cubicBezTo>
                    <a:pt x="236" y="25"/>
                    <a:pt x="231" y="28"/>
                    <a:pt x="231" y="27"/>
                  </a:cubicBezTo>
                  <a:cubicBezTo>
                    <a:pt x="230" y="26"/>
                    <a:pt x="229" y="26"/>
                    <a:pt x="231" y="25"/>
                  </a:cubicBezTo>
                  <a:cubicBezTo>
                    <a:pt x="234" y="24"/>
                    <a:pt x="244" y="20"/>
                    <a:pt x="251" y="20"/>
                  </a:cubicBezTo>
                  <a:cubicBezTo>
                    <a:pt x="257" y="20"/>
                    <a:pt x="274" y="21"/>
                    <a:pt x="275" y="21"/>
                  </a:cubicBezTo>
                  <a:cubicBezTo>
                    <a:pt x="277" y="20"/>
                    <a:pt x="283" y="19"/>
                    <a:pt x="287" y="18"/>
                  </a:cubicBezTo>
                  <a:cubicBezTo>
                    <a:pt x="290" y="18"/>
                    <a:pt x="296" y="15"/>
                    <a:pt x="295" y="14"/>
                  </a:cubicBezTo>
                  <a:cubicBezTo>
                    <a:pt x="294" y="13"/>
                    <a:pt x="290" y="12"/>
                    <a:pt x="287" y="12"/>
                  </a:cubicBezTo>
                  <a:cubicBezTo>
                    <a:pt x="284" y="11"/>
                    <a:pt x="283" y="13"/>
                    <a:pt x="281" y="12"/>
                  </a:cubicBezTo>
                  <a:cubicBezTo>
                    <a:pt x="280" y="11"/>
                    <a:pt x="281" y="11"/>
                    <a:pt x="279" y="11"/>
                  </a:cubicBezTo>
                  <a:cubicBezTo>
                    <a:pt x="277" y="11"/>
                    <a:pt x="273" y="12"/>
                    <a:pt x="272" y="12"/>
                  </a:cubicBezTo>
                  <a:cubicBezTo>
                    <a:pt x="271" y="12"/>
                    <a:pt x="277" y="8"/>
                    <a:pt x="276" y="8"/>
                  </a:cubicBezTo>
                  <a:cubicBezTo>
                    <a:pt x="275" y="7"/>
                    <a:pt x="268" y="7"/>
                    <a:pt x="264" y="8"/>
                  </a:cubicBezTo>
                  <a:cubicBezTo>
                    <a:pt x="259" y="8"/>
                    <a:pt x="251" y="7"/>
                    <a:pt x="249" y="7"/>
                  </a:cubicBezTo>
                  <a:cubicBezTo>
                    <a:pt x="246" y="7"/>
                    <a:pt x="238" y="9"/>
                    <a:pt x="236" y="9"/>
                  </a:cubicBezTo>
                  <a:cubicBezTo>
                    <a:pt x="234" y="9"/>
                    <a:pt x="225" y="10"/>
                    <a:pt x="222" y="10"/>
                  </a:cubicBezTo>
                  <a:cubicBezTo>
                    <a:pt x="218" y="10"/>
                    <a:pt x="226" y="9"/>
                    <a:pt x="229" y="9"/>
                  </a:cubicBezTo>
                  <a:cubicBezTo>
                    <a:pt x="233" y="8"/>
                    <a:pt x="235" y="8"/>
                    <a:pt x="239" y="7"/>
                  </a:cubicBezTo>
                  <a:cubicBezTo>
                    <a:pt x="243" y="6"/>
                    <a:pt x="256" y="6"/>
                    <a:pt x="259" y="6"/>
                  </a:cubicBezTo>
                  <a:cubicBezTo>
                    <a:pt x="263" y="6"/>
                    <a:pt x="272" y="5"/>
                    <a:pt x="271" y="5"/>
                  </a:cubicBezTo>
                  <a:cubicBezTo>
                    <a:pt x="269" y="4"/>
                    <a:pt x="265" y="2"/>
                    <a:pt x="260" y="2"/>
                  </a:cubicBezTo>
                  <a:cubicBezTo>
                    <a:pt x="255" y="2"/>
                    <a:pt x="252" y="1"/>
                    <a:pt x="248" y="1"/>
                  </a:cubicBezTo>
                  <a:cubicBezTo>
                    <a:pt x="245" y="0"/>
                    <a:pt x="230" y="0"/>
                    <a:pt x="228" y="0"/>
                  </a:cubicBezTo>
                  <a:cubicBezTo>
                    <a:pt x="226" y="0"/>
                    <a:pt x="215" y="1"/>
                    <a:pt x="212" y="1"/>
                  </a:cubicBezTo>
                  <a:cubicBezTo>
                    <a:pt x="210" y="2"/>
                    <a:pt x="211" y="4"/>
                    <a:pt x="209" y="3"/>
                  </a:cubicBezTo>
                  <a:cubicBezTo>
                    <a:pt x="208" y="3"/>
                    <a:pt x="204" y="1"/>
                    <a:pt x="203" y="2"/>
                  </a:cubicBezTo>
                  <a:cubicBezTo>
                    <a:pt x="202" y="2"/>
                    <a:pt x="202" y="3"/>
                    <a:pt x="200" y="3"/>
                  </a:cubicBezTo>
                  <a:cubicBezTo>
                    <a:pt x="198" y="3"/>
                    <a:pt x="196" y="3"/>
                    <a:pt x="197" y="4"/>
                  </a:cubicBezTo>
                  <a:cubicBezTo>
                    <a:pt x="199" y="5"/>
                    <a:pt x="209" y="7"/>
                    <a:pt x="207" y="7"/>
                  </a:cubicBezTo>
                  <a:cubicBezTo>
                    <a:pt x="205" y="7"/>
                    <a:pt x="198" y="9"/>
                    <a:pt x="196" y="9"/>
                  </a:cubicBezTo>
                  <a:cubicBezTo>
                    <a:pt x="194" y="9"/>
                    <a:pt x="199" y="12"/>
                    <a:pt x="197" y="11"/>
                  </a:cubicBezTo>
                  <a:cubicBezTo>
                    <a:pt x="196" y="11"/>
                    <a:pt x="194" y="10"/>
                    <a:pt x="193" y="9"/>
                  </a:cubicBezTo>
                  <a:cubicBezTo>
                    <a:pt x="192" y="9"/>
                    <a:pt x="189" y="9"/>
                    <a:pt x="187" y="9"/>
                  </a:cubicBezTo>
                  <a:cubicBezTo>
                    <a:pt x="185" y="9"/>
                    <a:pt x="179" y="6"/>
                    <a:pt x="176" y="5"/>
                  </a:cubicBezTo>
                  <a:cubicBezTo>
                    <a:pt x="173" y="5"/>
                    <a:pt x="173" y="7"/>
                    <a:pt x="171" y="7"/>
                  </a:cubicBezTo>
                  <a:cubicBezTo>
                    <a:pt x="168" y="7"/>
                    <a:pt x="159" y="7"/>
                    <a:pt x="161" y="8"/>
                  </a:cubicBezTo>
                  <a:cubicBezTo>
                    <a:pt x="163" y="9"/>
                    <a:pt x="171" y="11"/>
                    <a:pt x="175" y="11"/>
                  </a:cubicBezTo>
                  <a:cubicBezTo>
                    <a:pt x="178" y="11"/>
                    <a:pt x="189" y="12"/>
                    <a:pt x="190" y="13"/>
                  </a:cubicBezTo>
                  <a:cubicBezTo>
                    <a:pt x="191" y="15"/>
                    <a:pt x="191" y="18"/>
                    <a:pt x="190" y="17"/>
                  </a:cubicBezTo>
                  <a:cubicBezTo>
                    <a:pt x="189" y="16"/>
                    <a:pt x="190" y="15"/>
                    <a:pt x="187" y="13"/>
                  </a:cubicBezTo>
                  <a:cubicBezTo>
                    <a:pt x="183" y="12"/>
                    <a:pt x="180" y="12"/>
                    <a:pt x="180" y="13"/>
                  </a:cubicBezTo>
                  <a:cubicBezTo>
                    <a:pt x="180" y="13"/>
                    <a:pt x="182" y="17"/>
                    <a:pt x="181" y="15"/>
                  </a:cubicBezTo>
                  <a:cubicBezTo>
                    <a:pt x="179" y="14"/>
                    <a:pt x="179" y="13"/>
                    <a:pt x="177" y="12"/>
                  </a:cubicBezTo>
                  <a:cubicBezTo>
                    <a:pt x="174" y="12"/>
                    <a:pt x="161" y="11"/>
                    <a:pt x="159" y="12"/>
                  </a:cubicBezTo>
                  <a:cubicBezTo>
                    <a:pt x="158" y="12"/>
                    <a:pt x="166" y="16"/>
                    <a:pt x="171" y="18"/>
                  </a:cubicBezTo>
                  <a:cubicBezTo>
                    <a:pt x="175" y="20"/>
                    <a:pt x="174" y="20"/>
                    <a:pt x="173" y="19"/>
                  </a:cubicBezTo>
                  <a:cubicBezTo>
                    <a:pt x="172" y="19"/>
                    <a:pt x="164" y="19"/>
                    <a:pt x="163" y="19"/>
                  </a:cubicBezTo>
                  <a:cubicBezTo>
                    <a:pt x="163" y="20"/>
                    <a:pt x="164" y="22"/>
                    <a:pt x="164" y="22"/>
                  </a:cubicBezTo>
                  <a:cubicBezTo>
                    <a:pt x="163" y="21"/>
                    <a:pt x="161" y="20"/>
                    <a:pt x="161" y="19"/>
                  </a:cubicBezTo>
                  <a:cubicBezTo>
                    <a:pt x="162" y="19"/>
                    <a:pt x="165" y="19"/>
                    <a:pt x="164" y="18"/>
                  </a:cubicBezTo>
                  <a:cubicBezTo>
                    <a:pt x="163" y="18"/>
                    <a:pt x="162" y="16"/>
                    <a:pt x="158" y="14"/>
                  </a:cubicBezTo>
                  <a:cubicBezTo>
                    <a:pt x="154" y="13"/>
                    <a:pt x="147" y="12"/>
                    <a:pt x="148" y="13"/>
                  </a:cubicBezTo>
                  <a:cubicBezTo>
                    <a:pt x="148" y="15"/>
                    <a:pt x="151" y="17"/>
                    <a:pt x="154" y="18"/>
                  </a:cubicBezTo>
                  <a:cubicBezTo>
                    <a:pt x="157" y="19"/>
                    <a:pt x="164" y="23"/>
                    <a:pt x="165" y="24"/>
                  </a:cubicBezTo>
                  <a:cubicBezTo>
                    <a:pt x="165" y="25"/>
                    <a:pt x="163" y="27"/>
                    <a:pt x="161" y="26"/>
                  </a:cubicBezTo>
                  <a:cubicBezTo>
                    <a:pt x="159" y="25"/>
                    <a:pt x="155" y="22"/>
                    <a:pt x="154" y="22"/>
                  </a:cubicBezTo>
                  <a:cubicBezTo>
                    <a:pt x="152" y="21"/>
                    <a:pt x="137" y="16"/>
                    <a:pt x="135" y="16"/>
                  </a:cubicBezTo>
                  <a:cubicBezTo>
                    <a:pt x="133" y="16"/>
                    <a:pt x="127" y="15"/>
                    <a:pt x="128" y="16"/>
                  </a:cubicBezTo>
                  <a:cubicBezTo>
                    <a:pt x="128" y="17"/>
                    <a:pt x="130" y="21"/>
                    <a:pt x="132" y="22"/>
                  </a:cubicBezTo>
                  <a:cubicBezTo>
                    <a:pt x="134" y="23"/>
                    <a:pt x="136" y="24"/>
                    <a:pt x="134" y="24"/>
                  </a:cubicBezTo>
                  <a:cubicBezTo>
                    <a:pt x="132" y="24"/>
                    <a:pt x="127" y="23"/>
                    <a:pt x="128" y="24"/>
                  </a:cubicBezTo>
                  <a:cubicBezTo>
                    <a:pt x="128" y="25"/>
                    <a:pt x="132" y="26"/>
                    <a:pt x="132" y="27"/>
                  </a:cubicBezTo>
                  <a:cubicBezTo>
                    <a:pt x="133" y="28"/>
                    <a:pt x="133" y="28"/>
                    <a:pt x="131" y="27"/>
                  </a:cubicBezTo>
                  <a:cubicBezTo>
                    <a:pt x="129" y="26"/>
                    <a:pt x="118" y="22"/>
                    <a:pt x="117" y="22"/>
                  </a:cubicBezTo>
                  <a:cubicBezTo>
                    <a:pt x="116" y="22"/>
                    <a:pt x="116" y="25"/>
                    <a:pt x="116" y="25"/>
                  </a:cubicBezTo>
                  <a:cubicBezTo>
                    <a:pt x="115" y="26"/>
                    <a:pt x="114" y="26"/>
                    <a:pt x="113" y="27"/>
                  </a:cubicBezTo>
                  <a:cubicBezTo>
                    <a:pt x="113" y="27"/>
                    <a:pt x="112" y="31"/>
                    <a:pt x="112" y="30"/>
                  </a:cubicBezTo>
                  <a:cubicBezTo>
                    <a:pt x="111" y="29"/>
                    <a:pt x="111" y="27"/>
                    <a:pt x="112" y="25"/>
                  </a:cubicBezTo>
                  <a:cubicBezTo>
                    <a:pt x="113" y="24"/>
                    <a:pt x="112" y="19"/>
                    <a:pt x="110" y="19"/>
                  </a:cubicBezTo>
                  <a:cubicBezTo>
                    <a:pt x="107" y="18"/>
                    <a:pt x="106" y="18"/>
                    <a:pt x="102" y="19"/>
                  </a:cubicBezTo>
                  <a:cubicBezTo>
                    <a:pt x="98" y="20"/>
                    <a:pt x="89" y="21"/>
                    <a:pt x="86" y="21"/>
                  </a:cubicBezTo>
                  <a:cubicBezTo>
                    <a:pt x="82" y="22"/>
                    <a:pt x="79" y="23"/>
                    <a:pt x="80" y="23"/>
                  </a:cubicBezTo>
                  <a:cubicBezTo>
                    <a:pt x="82" y="23"/>
                    <a:pt x="84" y="24"/>
                    <a:pt x="85" y="25"/>
                  </a:cubicBezTo>
                  <a:cubicBezTo>
                    <a:pt x="87" y="27"/>
                    <a:pt x="88" y="27"/>
                    <a:pt x="90" y="27"/>
                  </a:cubicBezTo>
                  <a:cubicBezTo>
                    <a:pt x="91" y="28"/>
                    <a:pt x="96" y="32"/>
                    <a:pt x="92" y="30"/>
                  </a:cubicBezTo>
                  <a:cubicBezTo>
                    <a:pt x="89" y="28"/>
                    <a:pt x="87" y="29"/>
                    <a:pt x="86" y="28"/>
                  </a:cubicBezTo>
                  <a:cubicBezTo>
                    <a:pt x="84" y="27"/>
                    <a:pt x="84" y="25"/>
                    <a:pt x="82" y="25"/>
                  </a:cubicBezTo>
                  <a:cubicBezTo>
                    <a:pt x="79" y="24"/>
                    <a:pt x="73" y="25"/>
                    <a:pt x="70" y="25"/>
                  </a:cubicBezTo>
                  <a:cubicBezTo>
                    <a:pt x="67" y="26"/>
                    <a:pt x="67" y="26"/>
                    <a:pt x="69" y="27"/>
                  </a:cubicBezTo>
                  <a:cubicBezTo>
                    <a:pt x="70" y="29"/>
                    <a:pt x="70" y="31"/>
                    <a:pt x="70" y="32"/>
                  </a:cubicBezTo>
                  <a:cubicBezTo>
                    <a:pt x="69" y="32"/>
                    <a:pt x="70" y="36"/>
                    <a:pt x="68" y="35"/>
                  </a:cubicBezTo>
                  <a:cubicBezTo>
                    <a:pt x="67" y="34"/>
                    <a:pt x="60" y="33"/>
                    <a:pt x="58" y="33"/>
                  </a:cubicBezTo>
                  <a:cubicBezTo>
                    <a:pt x="57" y="34"/>
                    <a:pt x="57" y="38"/>
                    <a:pt x="58" y="38"/>
                  </a:cubicBezTo>
                  <a:cubicBezTo>
                    <a:pt x="59" y="39"/>
                    <a:pt x="58" y="40"/>
                    <a:pt x="57" y="38"/>
                  </a:cubicBezTo>
                  <a:cubicBezTo>
                    <a:pt x="55" y="37"/>
                    <a:pt x="53" y="34"/>
                    <a:pt x="50" y="36"/>
                  </a:cubicBezTo>
                  <a:cubicBezTo>
                    <a:pt x="46" y="38"/>
                    <a:pt x="40" y="42"/>
                    <a:pt x="38" y="43"/>
                  </a:cubicBezTo>
                  <a:cubicBezTo>
                    <a:pt x="36" y="43"/>
                    <a:pt x="32" y="45"/>
                    <a:pt x="32" y="46"/>
                  </a:cubicBezTo>
                  <a:cubicBezTo>
                    <a:pt x="31" y="46"/>
                    <a:pt x="34" y="48"/>
                    <a:pt x="34" y="48"/>
                  </a:cubicBezTo>
                  <a:cubicBezTo>
                    <a:pt x="35" y="48"/>
                    <a:pt x="40" y="49"/>
                    <a:pt x="43" y="49"/>
                  </a:cubicBezTo>
                  <a:cubicBezTo>
                    <a:pt x="46" y="49"/>
                    <a:pt x="53" y="47"/>
                    <a:pt x="52" y="48"/>
                  </a:cubicBezTo>
                  <a:cubicBezTo>
                    <a:pt x="50" y="48"/>
                    <a:pt x="46" y="50"/>
                    <a:pt x="46" y="53"/>
                  </a:cubicBezTo>
                  <a:cubicBezTo>
                    <a:pt x="47" y="55"/>
                    <a:pt x="49" y="55"/>
                    <a:pt x="46" y="58"/>
                  </a:cubicBezTo>
                  <a:cubicBezTo>
                    <a:pt x="43" y="60"/>
                    <a:pt x="41" y="61"/>
                    <a:pt x="40" y="61"/>
                  </a:cubicBezTo>
                  <a:cubicBezTo>
                    <a:pt x="39" y="61"/>
                    <a:pt x="39" y="60"/>
                    <a:pt x="38" y="61"/>
                  </a:cubicBezTo>
                  <a:cubicBezTo>
                    <a:pt x="37" y="61"/>
                    <a:pt x="35" y="61"/>
                    <a:pt x="34" y="61"/>
                  </a:cubicBezTo>
                  <a:cubicBezTo>
                    <a:pt x="33" y="61"/>
                    <a:pt x="33" y="61"/>
                    <a:pt x="32" y="61"/>
                  </a:cubicBezTo>
                  <a:cubicBezTo>
                    <a:pt x="30" y="61"/>
                    <a:pt x="26" y="62"/>
                    <a:pt x="24" y="63"/>
                  </a:cubicBezTo>
                  <a:cubicBezTo>
                    <a:pt x="23" y="64"/>
                    <a:pt x="24" y="64"/>
                    <a:pt x="22" y="65"/>
                  </a:cubicBezTo>
                  <a:cubicBezTo>
                    <a:pt x="19" y="65"/>
                    <a:pt x="10" y="68"/>
                    <a:pt x="9" y="67"/>
                  </a:cubicBezTo>
                  <a:cubicBezTo>
                    <a:pt x="7" y="67"/>
                    <a:pt x="6" y="67"/>
                    <a:pt x="5" y="67"/>
                  </a:cubicBezTo>
                  <a:cubicBezTo>
                    <a:pt x="5" y="68"/>
                    <a:pt x="4" y="69"/>
                    <a:pt x="3" y="69"/>
                  </a:cubicBezTo>
                  <a:cubicBezTo>
                    <a:pt x="2" y="69"/>
                    <a:pt x="0" y="71"/>
                    <a:pt x="2" y="71"/>
                  </a:cubicBezTo>
                  <a:cubicBezTo>
                    <a:pt x="3" y="71"/>
                    <a:pt x="1" y="73"/>
                    <a:pt x="1" y="73"/>
                  </a:cubicBezTo>
                  <a:cubicBezTo>
                    <a:pt x="1" y="73"/>
                    <a:pt x="1" y="73"/>
                    <a:pt x="2" y="74"/>
                  </a:cubicBezTo>
                  <a:cubicBezTo>
                    <a:pt x="4" y="75"/>
                    <a:pt x="4" y="77"/>
                    <a:pt x="5" y="77"/>
                  </a:cubicBezTo>
                  <a:cubicBezTo>
                    <a:pt x="6" y="76"/>
                    <a:pt x="6" y="75"/>
                    <a:pt x="8" y="76"/>
                  </a:cubicBezTo>
                  <a:cubicBezTo>
                    <a:pt x="10" y="78"/>
                    <a:pt x="12" y="78"/>
                    <a:pt x="13" y="78"/>
                  </a:cubicBezTo>
                  <a:cubicBezTo>
                    <a:pt x="15" y="77"/>
                    <a:pt x="17" y="76"/>
                    <a:pt x="16" y="77"/>
                  </a:cubicBezTo>
                  <a:cubicBezTo>
                    <a:pt x="15" y="78"/>
                    <a:pt x="15" y="78"/>
                    <a:pt x="17" y="80"/>
                  </a:cubicBezTo>
                  <a:cubicBezTo>
                    <a:pt x="19" y="81"/>
                    <a:pt x="23" y="82"/>
                    <a:pt x="24" y="82"/>
                  </a:cubicBezTo>
                  <a:cubicBezTo>
                    <a:pt x="24" y="81"/>
                    <a:pt x="25" y="80"/>
                    <a:pt x="26" y="80"/>
                  </a:cubicBezTo>
                  <a:cubicBezTo>
                    <a:pt x="28" y="81"/>
                    <a:pt x="33" y="81"/>
                    <a:pt x="34" y="80"/>
                  </a:cubicBezTo>
                  <a:cubicBezTo>
                    <a:pt x="35" y="80"/>
                    <a:pt x="35" y="78"/>
                    <a:pt x="37" y="79"/>
                  </a:cubicBezTo>
                  <a:cubicBezTo>
                    <a:pt x="39" y="80"/>
                    <a:pt x="41" y="81"/>
                    <a:pt x="39" y="82"/>
                  </a:cubicBezTo>
                  <a:cubicBezTo>
                    <a:pt x="38" y="83"/>
                    <a:pt x="27" y="82"/>
                    <a:pt x="25" y="83"/>
                  </a:cubicBezTo>
                  <a:cubicBezTo>
                    <a:pt x="24" y="84"/>
                    <a:pt x="32" y="85"/>
                    <a:pt x="34" y="85"/>
                  </a:cubicBezTo>
                  <a:cubicBezTo>
                    <a:pt x="36" y="85"/>
                    <a:pt x="29" y="86"/>
                    <a:pt x="24" y="85"/>
                  </a:cubicBezTo>
                  <a:cubicBezTo>
                    <a:pt x="20" y="84"/>
                    <a:pt x="15" y="84"/>
                    <a:pt x="14" y="85"/>
                  </a:cubicBezTo>
                  <a:cubicBezTo>
                    <a:pt x="12" y="85"/>
                    <a:pt x="9" y="87"/>
                    <a:pt x="12" y="88"/>
                  </a:cubicBezTo>
                  <a:cubicBezTo>
                    <a:pt x="15" y="89"/>
                    <a:pt x="16" y="90"/>
                    <a:pt x="17" y="89"/>
                  </a:cubicBezTo>
                  <a:cubicBezTo>
                    <a:pt x="19" y="87"/>
                    <a:pt x="19" y="88"/>
                    <a:pt x="18" y="89"/>
                  </a:cubicBezTo>
                  <a:cubicBezTo>
                    <a:pt x="18" y="90"/>
                    <a:pt x="20" y="91"/>
                    <a:pt x="22" y="91"/>
                  </a:cubicBezTo>
                  <a:cubicBezTo>
                    <a:pt x="25" y="91"/>
                    <a:pt x="26" y="91"/>
                    <a:pt x="29" y="91"/>
                  </a:cubicBezTo>
                  <a:cubicBezTo>
                    <a:pt x="32" y="91"/>
                    <a:pt x="29" y="91"/>
                    <a:pt x="27" y="92"/>
                  </a:cubicBezTo>
                  <a:cubicBezTo>
                    <a:pt x="25" y="92"/>
                    <a:pt x="22" y="92"/>
                    <a:pt x="22" y="94"/>
                  </a:cubicBezTo>
                  <a:cubicBezTo>
                    <a:pt x="21" y="95"/>
                    <a:pt x="22" y="95"/>
                    <a:pt x="25" y="96"/>
                  </a:cubicBezTo>
                  <a:cubicBezTo>
                    <a:pt x="28" y="98"/>
                    <a:pt x="37" y="100"/>
                    <a:pt x="37" y="99"/>
                  </a:cubicBezTo>
                  <a:cubicBezTo>
                    <a:pt x="36" y="99"/>
                    <a:pt x="33" y="97"/>
                    <a:pt x="35" y="97"/>
                  </a:cubicBezTo>
                  <a:cubicBezTo>
                    <a:pt x="36" y="96"/>
                    <a:pt x="37" y="98"/>
                    <a:pt x="38" y="97"/>
                  </a:cubicBezTo>
                  <a:cubicBezTo>
                    <a:pt x="39" y="97"/>
                    <a:pt x="42" y="93"/>
                    <a:pt x="42" y="95"/>
                  </a:cubicBezTo>
                  <a:cubicBezTo>
                    <a:pt x="43" y="97"/>
                    <a:pt x="41" y="99"/>
                    <a:pt x="43" y="98"/>
                  </a:cubicBezTo>
                  <a:cubicBezTo>
                    <a:pt x="44" y="98"/>
                    <a:pt x="46" y="97"/>
                    <a:pt x="48" y="96"/>
                  </a:cubicBezTo>
                  <a:cubicBezTo>
                    <a:pt x="50" y="95"/>
                    <a:pt x="50" y="95"/>
                    <a:pt x="51" y="96"/>
                  </a:cubicBezTo>
                  <a:cubicBezTo>
                    <a:pt x="52" y="97"/>
                    <a:pt x="52" y="97"/>
                    <a:pt x="54" y="96"/>
                  </a:cubicBezTo>
                  <a:cubicBezTo>
                    <a:pt x="55" y="95"/>
                    <a:pt x="54" y="95"/>
                    <a:pt x="57" y="95"/>
                  </a:cubicBezTo>
                  <a:cubicBezTo>
                    <a:pt x="60" y="95"/>
                    <a:pt x="64" y="96"/>
                    <a:pt x="65" y="97"/>
                  </a:cubicBezTo>
                  <a:cubicBezTo>
                    <a:pt x="67" y="97"/>
                    <a:pt x="73" y="98"/>
                    <a:pt x="76" y="100"/>
                  </a:cubicBezTo>
                  <a:cubicBezTo>
                    <a:pt x="78" y="101"/>
                    <a:pt x="76" y="99"/>
                    <a:pt x="79" y="101"/>
                  </a:cubicBezTo>
                  <a:cubicBezTo>
                    <a:pt x="81" y="102"/>
                    <a:pt x="83" y="102"/>
                    <a:pt x="84" y="103"/>
                  </a:cubicBezTo>
                  <a:cubicBezTo>
                    <a:pt x="86" y="104"/>
                    <a:pt x="84" y="106"/>
                    <a:pt x="84" y="106"/>
                  </a:cubicBezTo>
                  <a:cubicBezTo>
                    <a:pt x="84" y="107"/>
                    <a:pt x="86" y="109"/>
                    <a:pt x="88" y="109"/>
                  </a:cubicBezTo>
                  <a:cubicBezTo>
                    <a:pt x="89" y="110"/>
                    <a:pt x="91" y="110"/>
                    <a:pt x="92" y="111"/>
                  </a:cubicBezTo>
                  <a:cubicBezTo>
                    <a:pt x="93" y="112"/>
                    <a:pt x="95" y="114"/>
                    <a:pt x="95" y="115"/>
                  </a:cubicBezTo>
                  <a:cubicBezTo>
                    <a:pt x="96" y="116"/>
                    <a:pt x="96" y="118"/>
                    <a:pt x="97" y="120"/>
                  </a:cubicBezTo>
                  <a:cubicBezTo>
                    <a:pt x="98" y="122"/>
                    <a:pt x="100" y="124"/>
                    <a:pt x="99" y="125"/>
                  </a:cubicBezTo>
                  <a:cubicBezTo>
                    <a:pt x="98" y="126"/>
                    <a:pt x="100" y="127"/>
                    <a:pt x="100" y="128"/>
                  </a:cubicBezTo>
                  <a:cubicBezTo>
                    <a:pt x="101" y="128"/>
                    <a:pt x="100" y="126"/>
                    <a:pt x="101" y="127"/>
                  </a:cubicBezTo>
                  <a:cubicBezTo>
                    <a:pt x="102" y="128"/>
                    <a:pt x="103" y="129"/>
                    <a:pt x="103" y="129"/>
                  </a:cubicBezTo>
                  <a:cubicBezTo>
                    <a:pt x="103" y="130"/>
                    <a:pt x="101" y="131"/>
                    <a:pt x="101" y="131"/>
                  </a:cubicBezTo>
                  <a:cubicBezTo>
                    <a:pt x="101" y="132"/>
                    <a:pt x="101" y="133"/>
                    <a:pt x="101" y="133"/>
                  </a:cubicBezTo>
                  <a:cubicBezTo>
                    <a:pt x="102" y="133"/>
                    <a:pt x="103" y="131"/>
                    <a:pt x="104" y="132"/>
                  </a:cubicBezTo>
                  <a:cubicBezTo>
                    <a:pt x="105" y="133"/>
                    <a:pt x="106" y="137"/>
                    <a:pt x="105" y="137"/>
                  </a:cubicBezTo>
                  <a:cubicBezTo>
                    <a:pt x="104" y="137"/>
                    <a:pt x="105" y="137"/>
                    <a:pt x="106" y="138"/>
                  </a:cubicBezTo>
                  <a:cubicBezTo>
                    <a:pt x="108" y="138"/>
                    <a:pt x="107" y="138"/>
                    <a:pt x="106" y="139"/>
                  </a:cubicBezTo>
                  <a:cubicBezTo>
                    <a:pt x="104" y="139"/>
                    <a:pt x="105" y="142"/>
                    <a:pt x="104" y="141"/>
                  </a:cubicBezTo>
                  <a:cubicBezTo>
                    <a:pt x="103" y="140"/>
                    <a:pt x="103" y="140"/>
                    <a:pt x="103" y="139"/>
                  </a:cubicBezTo>
                  <a:cubicBezTo>
                    <a:pt x="104" y="139"/>
                    <a:pt x="104" y="139"/>
                    <a:pt x="103" y="139"/>
                  </a:cubicBezTo>
                  <a:cubicBezTo>
                    <a:pt x="102" y="138"/>
                    <a:pt x="100" y="138"/>
                    <a:pt x="101" y="139"/>
                  </a:cubicBezTo>
                  <a:cubicBezTo>
                    <a:pt x="102" y="139"/>
                    <a:pt x="103" y="140"/>
                    <a:pt x="102" y="140"/>
                  </a:cubicBezTo>
                  <a:cubicBezTo>
                    <a:pt x="101" y="140"/>
                    <a:pt x="100" y="141"/>
                    <a:pt x="100" y="141"/>
                  </a:cubicBezTo>
                  <a:cubicBezTo>
                    <a:pt x="101" y="142"/>
                    <a:pt x="103" y="142"/>
                    <a:pt x="103" y="143"/>
                  </a:cubicBezTo>
                  <a:cubicBezTo>
                    <a:pt x="102" y="143"/>
                    <a:pt x="102" y="144"/>
                    <a:pt x="103" y="145"/>
                  </a:cubicBezTo>
                  <a:cubicBezTo>
                    <a:pt x="104" y="145"/>
                    <a:pt x="105" y="144"/>
                    <a:pt x="106" y="143"/>
                  </a:cubicBezTo>
                  <a:cubicBezTo>
                    <a:pt x="105" y="144"/>
                    <a:pt x="104" y="145"/>
                    <a:pt x="103" y="145"/>
                  </a:cubicBezTo>
                  <a:cubicBezTo>
                    <a:pt x="102" y="145"/>
                    <a:pt x="101" y="144"/>
                    <a:pt x="101" y="145"/>
                  </a:cubicBezTo>
                  <a:cubicBezTo>
                    <a:pt x="100" y="145"/>
                    <a:pt x="101" y="146"/>
                    <a:pt x="101" y="146"/>
                  </a:cubicBezTo>
                  <a:cubicBezTo>
                    <a:pt x="100" y="146"/>
                    <a:pt x="98" y="147"/>
                    <a:pt x="99" y="147"/>
                  </a:cubicBezTo>
                  <a:cubicBezTo>
                    <a:pt x="100" y="147"/>
                    <a:pt x="101" y="148"/>
                    <a:pt x="101" y="149"/>
                  </a:cubicBezTo>
                  <a:cubicBezTo>
                    <a:pt x="101" y="150"/>
                    <a:pt x="102" y="150"/>
                    <a:pt x="102" y="149"/>
                  </a:cubicBezTo>
                  <a:cubicBezTo>
                    <a:pt x="103" y="148"/>
                    <a:pt x="104" y="149"/>
                    <a:pt x="105" y="150"/>
                  </a:cubicBezTo>
                  <a:cubicBezTo>
                    <a:pt x="106" y="150"/>
                    <a:pt x="109" y="150"/>
                    <a:pt x="109" y="149"/>
                  </a:cubicBezTo>
                  <a:cubicBezTo>
                    <a:pt x="110" y="149"/>
                    <a:pt x="109" y="147"/>
                    <a:pt x="110" y="146"/>
                  </a:cubicBezTo>
                  <a:cubicBezTo>
                    <a:pt x="112" y="146"/>
                    <a:pt x="114" y="146"/>
                    <a:pt x="113" y="144"/>
                  </a:cubicBezTo>
                  <a:cubicBezTo>
                    <a:pt x="111" y="142"/>
                    <a:pt x="111" y="141"/>
                    <a:pt x="111" y="140"/>
                  </a:cubicBezTo>
                  <a:cubicBezTo>
                    <a:pt x="111" y="139"/>
                    <a:pt x="111" y="141"/>
                    <a:pt x="112" y="142"/>
                  </a:cubicBezTo>
                  <a:cubicBezTo>
                    <a:pt x="112" y="143"/>
                    <a:pt x="113" y="144"/>
                    <a:pt x="114" y="145"/>
                  </a:cubicBezTo>
                  <a:cubicBezTo>
                    <a:pt x="115" y="145"/>
                    <a:pt x="116" y="145"/>
                    <a:pt x="116" y="144"/>
                  </a:cubicBezTo>
                  <a:cubicBezTo>
                    <a:pt x="117" y="143"/>
                    <a:pt x="117" y="144"/>
                    <a:pt x="116" y="145"/>
                  </a:cubicBezTo>
                  <a:cubicBezTo>
                    <a:pt x="115" y="146"/>
                    <a:pt x="115" y="147"/>
                    <a:pt x="114" y="148"/>
                  </a:cubicBezTo>
                  <a:cubicBezTo>
                    <a:pt x="112" y="148"/>
                    <a:pt x="114" y="148"/>
                    <a:pt x="115" y="148"/>
                  </a:cubicBezTo>
                  <a:cubicBezTo>
                    <a:pt x="115" y="147"/>
                    <a:pt x="118" y="147"/>
                    <a:pt x="119" y="147"/>
                  </a:cubicBezTo>
                  <a:cubicBezTo>
                    <a:pt x="121" y="148"/>
                    <a:pt x="124" y="145"/>
                    <a:pt x="123" y="146"/>
                  </a:cubicBezTo>
                  <a:cubicBezTo>
                    <a:pt x="122" y="147"/>
                    <a:pt x="123" y="148"/>
                    <a:pt x="121" y="148"/>
                  </a:cubicBezTo>
                  <a:cubicBezTo>
                    <a:pt x="119" y="148"/>
                    <a:pt x="118" y="148"/>
                    <a:pt x="118" y="149"/>
                  </a:cubicBezTo>
                  <a:cubicBezTo>
                    <a:pt x="117" y="149"/>
                    <a:pt x="115" y="151"/>
                    <a:pt x="119" y="150"/>
                  </a:cubicBezTo>
                  <a:cubicBezTo>
                    <a:pt x="123" y="149"/>
                    <a:pt x="127" y="149"/>
                    <a:pt x="125" y="149"/>
                  </a:cubicBezTo>
                  <a:cubicBezTo>
                    <a:pt x="122" y="150"/>
                    <a:pt x="118" y="150"/>
                    <a:pt x="119" y="151"/>
                  </a:cubicBezTo>
                  <a:cubicBezTo>
                    <a:pt x="120" y="151"/>
                    <a:pt x="121" y="151"/>
                    <a:pt x="122" y="152"/>
                  </a:cubicBezTo>
                  <a:cubicBezTo>
                    <a:pt x="122" y="152"/>
                    <a:pt x="122" y="153"/>
                    <a:pt x="122" y="153"/>
                  </a:cubicBezTo>
                  <a:cubicBezTo>
                    <a:pt x="123" y="154"/>
                    <a:pt x="123" y="155"/>
                    <a:pt x="122" y="155"/>
                  </a:cubicBezTo>
                  <a:cubicBezTo>
                    <a:pt x="121" y="155"/>
                    <a:pt x="121" y="156"/>
                    <a:pt x="122" y="156"/>
                  </a:cubicBezTo>
                  <a:cubicBezTo>
                    <a:pt x="123" y="155"/>
                    <a:pt x="124" y="155"/>
                    <a:pt x="125" y="155"/>
                  </a:cubicBezTo>
                  <a:cubicBezTo>
                    <a:pt x="126" y="155"/>
                    <a:pt x="126" y="155"/>
                    <a:pt x="126" y="156"/>
                  </a:cubicBezTo>
                  <a:cubicBezTo>
                    <a:pt x="127" y="157"/>
                    <a:pt x="129" y="160"/>
                    <a:pt x="128" y="160"/>
                  </a:cubicBezTo>
                  <a:cubicBezTo>
                    <a:pt x="127" y="161"/>
                    <a:pt x="126" y="161"/>
                    <a:pt x="125" y="160"/>
                  </a:cubicBezTo>
                  <a:cubicBezTo>
                    <a:pt x="124" y="160"/>
                    <a:pt x="120" y="157"/>
                    <a:pt x="118" y="157"/>
                  </a:cubicBezTo>
                  <a:cubicBezTo>
                    <a:pt x="116" y="157"/>
                    <a:pt x="111" y="156"/>
                    <a:pt x="109" y="156"/>
                  </a:cubicBezTo>
                  <a:cubicBezTo>
                    <a:pt x="108" y="156"/>
                    <a:pt x="106" y="156"/>
                    <a:pt x="109" y="158"/>
                  </a:cubicBezTo>
                  <a:cubicBezTo>
                    <a:pt x="111" y="160"/>
                    <a:pt x="114" y="160"/>
                    <a:pt x="116" y="161"/>
                  </a:cubicBezTo>
                  <a:cubicBezTo>
                    <a:pt x="118" y="162"/>
                    <a:pt x="119" y="164"/>
                    <a:pt x="121" y="164"/>
                  </a:cubicBezTo>
                  <a:cubicBezTo>
                    <a:pt x="122" y="164"/>
                    <a:pt x="126" y="163"/>
                    <a:pt x="127" y="164"/>
                  </a:cubicBezTo>
                  <a:cubicBezTo>
                    <a:pt x="128" y="164"/>
                    <a:pt x="129" y="164"/>
                    <a:pt x="130" y="164"/>
                  </a:cubicBezTo>
                  <a:cubicBezTo>
                    <a:pt x="131" y="164"/>
                    <a:pt x="131" y="167"/>
                    <a:pt x="130" y="167"/>
                  </a:cubicBezTo>
                  <a:cubicBezTo>
                    <a:pt x="129" y="167"/>
                    <a:pt x="128" y="167"/>
                    <a:pt x="129" y="168"/>
                  </a:cubicBezTo>
                  <a:cubicBezTo>
                    <a:pt x="130" y="169"/>
                    <a:pt x="131" y="169"/>
                    <a:pt x="129" y="170"/>
                  </a:cubicBezTo>
                  <a:cubicBezTo>
                    <a:pt x="128" y="170"/>
                    <a:pt x="127" y="171"/>
                    <a:pt x="127" y="172"/>
                  </a:cubicBezTo>
                  <a:cubicBezTo>
                    <a:pt x="127" y="173"/>
                    <a:pt x="127" y="173"/>
                    <a:pt x="128" y="172"/>
                  </a:cubicBezTo>
                  <a:cubicBezTo>
                    <a:pt x="130" y="172"/>
                    <a:pt x="130" y="173"/>
                    <a:pt x="129" y="173"/>
                  </a:cubicBezTo>
                  <a:cubicBezTo>
                    <a:pt x="127" y="173"/>
                    <a:pt x="126" y="173"/>
                    <a:pt x="126" y="174"/>
                  </a:cubicBezTo>
                  <a:cubicBezTo>
                    <a:pt x="126" y="176"/>
                    <a:pt x="125" y="177"/>
                    <a:pt x="126" y="177"/>
                  </a:cubicBezTo>
                  <a:cubicBezTo>
                    <a:pt x="126" y="176"/>
                    <a:pt x="128" y="176"/>
                    <a:pt x="127" y="177"/>
                  </a:cubicBezTo>
                  <a:cubicBezTo>
                    <a:pt x="127" y="178"/>
                    <a:pt x="126" y="179"/>
                    <a:pt x="125" y="179"/>
                  </a:cubicBezTo>
                  <a:cubicBezTo>
                    <a:pt x="123" y="179"/>
                    <a:pt x="121" y="179"/>
                    <a:pt x="120" y="178"/>
                  </a:cubicBezTo>
                  <a:cubicBezTo>
                    <a:pt x="119" y="178"/>
                    <a:pt x="118" y="180"/>
                    <a:pt x="117" y="180"/>
                  </a:cubicBezTo>
                  <a:cubicBezTo>
                    <a:pt x="116" y="180"/>
                    <a:pt x="115" y="179"/>
                    <a:pt x="115" y="180"/>
                  </a:cubicBezTo>
                  <a:cubicBezTo>
                    <a:pt x="116" y="181"/>
                    <a:pt x="117" y="181"/>
                    <a:pt x="117" y="182"/>
                  </a:cubicBezTo>
                  <a:cubicBezTo>
                    <a:pt x="118" y="182"/>
                    <a:pt x="120" y="183"/>
                    <a:pt x="119" y="183"/>
                  </a:cubicBezTo>
                  <a:cubicBezTo>
                    <a:pt x="119" y="182"/>
                    <a:pt x="119" y="182"/>
                    <a:pt x="120" y="182"/>
                  </a:cubicBezTo>
                  <a:cubicBezTo>
                    <a:pt x="122" y="182"/>
                    <a:pt x="122" y="183"/>
                    <a:pt x="123" y="182"/>
                  </a:cubicBezTo>
                  <a:cubicBezTo>
                    <a:pt x="125" y="181"/>
                    <a:pt x="126" y="181"/>
                    <a:pt x="126" y="181"/>
                  </a:cubicBezTo>
                  <a:cubicBezTo>
                    <a:pt x="127" y="181"/>
                    <a:pt x="128" y="181"/>
                    <a:pt x="127" y="181"/>
                  </a:cubicBezTo>
                  <a:cubicBezTo>
                    <a:pt x="125" y="181"/>
                    <a:pt x="124" y="182"/>
                    <a:pt x="125" y="182"/>
                  </a:cubicBezTo>
                  <a:cubicBezTo>
                    <a:pt x="126" y="182"/>
                    <a:pt x="127" y="183"/>
                    <a:pt x="127" y="183"/>
                  </a:cubicBezTo>
                  <a:cubicBezTo>
                    <a:pt x="126" y="184"/>
                    <a:pt x="127" y="184"/>
                    <a:pt x="128" y="184"/>
                  </a:cubicBezTo>
                  <a:cubicBezTo>
                    <a:pt x="130" y="184"/>
                    <a:pt x="133" y="185"/>
                    <a:pt x="131" y="185"/>
                  </a:cubicBezTo>
                  <a:cubicBezTo>
                    <a:pt x="130" y="185"/>
                    <a:pt x="128" y="184"/>
                    <a:pt x="130" y="186"/>
                  </a:cubicBezTo>
                  <a:cubicBezTo>
                    <a:pt x="132" y="187"/>
                    <a:pt x="134" y="189"/>
                    <a:pt x="132" y="188"/>
                  </a:cubicBezTo>
                  <a:cubicBezTo>
                    <a:pt x="130" y="187"/>
                    <a:pt x="129" y="185"/>
                    <a:pt x="128" y="184"/>
                  </a:cubicBezTo>
                  <a:cubicBezTo>
                    <a:pt x="127" y="184"/>
                    <a:pt x="126" y="184"/>
                    <a:pt x="125" y="184"/>
                  </a:cubicBezTo>
                  <a:cubicBezTo>
                    <a:pt x="123" y="184"/>
                    <a:pt x="122" y="184"/>
                    <a:pt x="121" y="184"/>
                  </a:cubicBezTo>
                  <a:cubicBezTo>
                    <a:pt x="119" y="184"/>
                    <a:pt x="119" y="183"/>
                    <a:pt x="117" y="183"/>
                  </a:cubicBezTo>
                  <a:cubicBezTo>
                    <a:pt x="116" y="183"/>
                    <a:pt x="116" y="185"/>
                    <a:pt x="115" y="185"/>
                  </a:cubicBezTo>
                  <a:cubicBezTo>
                    <a:pt x="114" y="186"/>
                    <a:pt x="112" y="186"/>
                    <a:pt x="112" y="187"/>
                  </a:cubicBezTo>
                  <a:cubicBezTo>
                    <a:pt x="112" y="188"/>
                    <a:pt x="112" y="189"/>
                    <a:pt x="113" y="189"/>
                  </a:cubicBezTo>
                  <a:cubicBezTo>
                    <a:pt x="114" y="188"/>
                    <a:pt x="117" y="186"/>
                    <a:pt x="118" y="186"/>
                  </a:cubicBezTo>
                  <a:cubicBezTo>
                    <a:pt x="119" y="185"/>
                    <a:pt x="119" y="184"/>
                    <a:pt x="119" y="184"/>
                  </a:cubicBezTo>
                  <a:cubicBezTo>
                    <a:pt x="119" y="185"/>
                    <a:pt x="119" y="185"/>
                    <a:pt x="120" y="185"/>
                  </a:cubicBezTo>
                  <a:cubicBezTo>
                    <a:pt x="121" y="185"/>
                    <a:pt x="122" y="185"/>
                    <a:pt x="122" y="186"/>
                  </a:cubicBezTo>
                  <a:cubicBezTo>
                    <a:pt x="122" y="187"/>
                    <a:pt x="124" y="188"/>
                    <a:pt x="124" y="187"/>
                  </a:cubicBezTo>
                  <a:cubicBezTo>
                    <a:pt x="124" y="186"/>
                    <a:pt x="124" y="185"/>
                    <a:pt x="124" y="186"/>
                  </a:cubicBezTo>
                  <a:cubicBezTo>
                    <a:pt x="125" y="186"/>
                    <a:pt x="125" y="186"/>
                    <a:pt x="126" y="187"/>
                  </a:cubicBezTo>
                  <a:cubicBezTo>
                    <a:pt x="127" y="187"/>
                    <a:pt x="127" y="187"/>
                    <a:pt x="127" y="187"/>
                  </a:cubicBezTo>
                  <a:cubicBezTo>
                    <a:pt x="128" y="186"/>
                    <a:pt x="129" y="187"/>
                    <a:pt x="130" y="188"/>
                  </a:cubicBezTo>
                  <a:cubicBezTo>
                    <a:pt x="131" y="188"/>
                    <a:pt x="131" y="188"/>
                    <a:pt x="130" y="188"/>
                  </a:cubicBezTo>
                  <a:cubicBezTo>
                    <a:pt x="128" y="188"/>
                    <a:pt x="129" y="189"/>
                    <a:pt x="130" y="189"/>
                  </a:cubicBezTo>
                  <a:cubicBezTo>
                    <a:pt x="131" y="189"/>
                    <a:pt x="132" y="190"/>
                    <a:pt x="131" y="189"/>
                  </a:cubicBezTo>
                  <a:cubicBezTo>
                    <a:pt x="129" y="189"/>
                    <a:pt x="128" y="189"/>
                    <a:pt x="127" y="188"/>
                  </a:cubicBezTo>
                  <a:cubicBezTo>
                    <a:pt x="126" y="188"/>
                    <a:pt x="125" y="187"/>
                    <a:pt x="125" y="188"/>
                  </a:cubicBezTo>
                  <a:cubicBezTo>
                    <a:pt x="125" y="189"/>
                    <a:pt x="125" y="189"/>
                    <a:pt x="125" y="188"/>
                  </a:cubicBezTo>
                  <a:cubicBezTo>
                    <a:pt x="125" y="188"/>
                    <a:pt x="124" y="188"/>
                    <a:pt x="123" y="188"/>
                  </a:cubicBezTo>
                  <a:cubicBezTo>
                    <a:pt x="123" y="188"/>
                    <a:pt x="122" y="187"/>
                    <a:pt x="121" y="187"/>
                  </a:cubicBezTo>
                  <a:cubicBezTo>
                    <a:pt x="120" y="187"/>
                    <a:pt x="118" y="187"/>
                    <a:pt x="117" y="187"/>
                  </a:cubicBezTo>
                  <a:cubicBezTo>
                    <a:pt x="116" y="188"/>
                    <a:pt x="111" y="189"/>
                    <a:pt x="111" y="190"/>
                  </a:cubicBezTo>
                  <a:cubicBezTo>
                    <a:pt x="111" y="191"/>
                    <a:pt x="110" y="192"/>
                    <a:pt x="112" y="192"/>
                  </a:cubicBezTo>
                  <a:cubicBezTo>
                    <a:pt x="113" y="191"/>
                    <a:pt x="117" y="191"/>
                    <a:pt x="118" y="191"/>
                  </a:cubicBezTo>
                  <a:cubicBezTo>
                    <a:pt x="119" y="190"/>
                    <a:pt x="123" y="190"/>
                    <a:pt x="124" y="191"/>
                  </a:cubicBezTo>
                  <a:cubicBezTo>
                    <a:pt x="125" y="191"/>
                    <a:pt x="125" y="193"/>
                    <a:pt x="127" y="192"/>
                  </a:cubicBezTo>
                  <a:cubicBezTo>
                    <a:pt x="129" y="192"/>
                    <a:pt x="129" y="193"/>
                    <a:pt x="127" y="193"/>
                  </a:cubicBezTo>
                  <a:cubicBezTo>
                    <a:pt x="126" y="193"/>
                    <a:pt x="126" y="193"/>
                    <a:pt x="124" y="192"/>
                  </a:cubicBezTo>
                  <a:cubicBezTo>
                    <a:pt x="122" y="191"/>
                    <a:pt x="120" y="191"/>
                    <a:pt x="118" y="191"/>
                  </a:cubicBezTo>
                  <a:cubicBezTo>
                    <a:pt x="117" y="191"/>
                    <a:pt x="113" y="192"/>
                    <a:pt x="112" y="193"/>
                  </a:cubicBezTo>
                  <a:cubicBezTo>
                    <a:pt x="111" y="193"/>
                    <a:pt x="112" y="195"/>
                    <a:pt x="113" y="195"/>
                  </a:cubicBezTo>
                  <a:cubicBezTo>
                    <a:pt x="115" y="195"/>
                    <a:pt x="120" y="195"/>
                    <a:pt x="119" y="195"/>
                  </a:cubicBezTo>
                  <a:cubicBezTo>
                    <a:pt x="117" y="195"/>
                    <a:pt x="117" y="196"/>
                    <a:pt x="117" y="196"/>
                  </a:cubicBezTo>
                  <a:cubicBezTo>
                    <a:pt x="116" y="197"/>
                    <a:pt x="114" y="197"/>
                    <a:pt x="113" y="197"/>
                  </a:cubicBezTo>
                  <a:cubicBezTo>
                    <a:pt x="113" y="198"/>
                    <a:pt x="113" y="198"/>
                    <a:pt x="115" y="198"/>
                  </a:cubicBezTo>
                  <a:cubicBezTo>
                    <a:pt x="117" y="198"/>
                    <a:pt x="118" y="199"/>
                    <a:pt x="116" y="199"/>
                  </a:cubicBezTo>
                  <a:cubicBezTo>
                    <a:pt x="114" y="199"/>
                    <a:pt x="112" y="199"/>
                    <a:pt x="112" y="200"/>
                  </a:cubicBezTo>
                  <a:cubicBezTo>
                    <a:pt x="112" y="202"/>
                    <a:pt x="112" y="203"/>
                    <a:pt x="114" y="203"/>
                  </a:cubicBezTo>
                  <a:cubicBezTo>
                    <a:pt x="115" y="202"/>
                    <a:pt x="119" y="199"/>
                    <a:pt x="122" y="197"/>
                  </a:cubicBezTo>
                  <a:cubicBezTo>
                    <a:pt x="125" y="195"/>
                    <a:pt x="126" y="194"/>
                    <a:pt x="129" y="194"/>
                  </a:cubicBezTo>
                  <a:cubicBezTo>
                    <a:pt x="131" y="194"/>
                    <a:pt x="133" y="195"/>
                    <a:pt x="130" y="195"/>
                  </a:cubicBezTo>
                  <a:cubicBezTo>
                    <a:pt x="127" y="195"/>
                    <a:pt x="126" y="195"/>
                    <a:pt x="129" y="195"/>
                  </a:cubicBezTo>
                  <a:cubicBezTo>
                    <a:pt x="131" y="195"/>
                    <a:pt x="132" y="196"/>
                    <a:pt x="129" y="196"/>
                  </a:cubicBezTo>
                  <a:cubicBezTo>
                    <a:pt x="126" y="196"/>
                    <a:pt x="117" y="201"/>
                    <a:pt x="115" y="203"/>
                  </a:cubicBezTo>
                  <a:cubicBezTo>
                    <a:pt x="113" y="206"/>
                    <a:pt x="116" y="204"/>
                    <a:pt x="117" y="204"/>
                  </a:cubicBezTo>
                  <a:cubicBezTo>
                    <a:pt x="119" y="204"/>
                    <a:pt x="123" y="203"/>
                    <a:pt x="122" y="203"/>
                  </a:cubicBezTo>
                  <a:cubicBezTo>
                    <a:pt x="121" y="204"/>
                    <a:pt x="120" y="204"/>
                    <a:pt x="119" y="204"/>
                  </a:cubicBezTo>
                  <a:cubicBezTo>
                    <a:pt x="118" y="205"/>
                    <a:pt x="116" y="204"/>
                    <a:pt x="117" y="205"/>
                  </a:cubicBezTo>
                  <a:cubicBezTo>
                    <a:pt x="117" y="207"/>
                    <a:pt x="119" y="209"/>
                    <a:pt x="119" y="209"/>
                  </a:cubicBezTo>
                  <a:cubicBezTo>
                    <a:pt x="120" y="208"/>
                    <a:pt x="122" y="206"/>
                    <a:pt x="123" y="206"/>
                  </a:cubicBezTo>
                  <a:cubicBezTo>
                    <a:pt x="124" y="206"/>
                    <a:pt x="130" y="206"/>
                    <a:pt x="128" y="206"/>
                  </a:cubicBezTo>
                  <a:cubicBezTo>
                    <a:pt x="127" y="206"/>
                    <a:pt x="124" y="206"/>
                    <a:pt x="123" y="206"/>
                  </a:cubicBezTo>
                  <a:cubicBezTo>
                    <a:pt x="122" y="206"/>
                    <a:pt x="120" y="208"/>
                    <a:pt x="120" y="209"/>
                  </a:cubicBezTo>
                  <a:cubicBezTo>
                    <a:pt x="120" y="210"/>
                    <a:pt x="120" y="209"/>
                    <a:pt x="120" y="210"/>
                  </a:cubicBezTo>
                  <a:cubicBezTo>
                    <a:pt x="120" y="211"/>
                    <a:pt x="120" y="213"/>
                    <a:pt x="121" y="214"/>
                  </a:cubicBezTo>
                  <a:cubicBezTo>
                    <a:pt x="121" y="215"/>
                    <a:pt x="122" y="215"/>
                    <a:pt x="123" y="214"/>
                  </a:cubicBezTo>
                  <a:cubicBezTo>
                    <a:pt x="123" y="213"/>
                    <a:pt x="124" y="214"/>
                    <a:pt x="123" y="214"/>
                  </a:cubicBezTo>
                  <a:cubicBezTo>
                    <a:pt x="122" y="215"/>
                    <a:pt x="121" y="220"/>
                    <a:pt x="122" y="220"/>
                  </a:cubicBezTo>
                  <a:cubicBezTo>
                    <a:pt x="123" y="219"/>
                    <a:pt x="125" y="216"/>
                    <a:pt x="126" y="216"/>
                  </a:cubicBezTo>
                  <a:cubicBezTo>
                    <a:pt x="127" y="215"/>
                    <a:pt x="126" y="216"/>
                    <a:pt x="126" y="217"/>
                  </a:cubicBezTo>
                  <a:cubicBezTo>
                    <a:pt x="126" y="218"/>
                    <a:pt x="127" y="220"/>
                    <a:pt x="127" y="219"/>
                  </a:cubicBezTo>
                  <a:cubicBezTo>
                    <a:pt x="128" y="218"/>
                    <a:pt x="129" y="218"/>
                    <a:pt x="129" y="217"/>
                  </a:cubicBezTo>
                  <a:cubicBezTo>
                    <a:pt x="129" y="217"/>
                    <a:pt x="130" y="216"/>
                    <a:pt x="129" y="214"/>
                  </a:cubicBezTo>
                  <a:cubicBezTo>
                    <a:pt x="127" y="212"/>
                    <a:pt x="126" y="211"/>
                    <a:pt x="128" y="213"/>
                  </a:cubicBezTo>
                  <a:cubicBezTo>
                    <a:pt x="130" y="215"/>
                    <a:pt x="130" y="217"/>
                    <a:pt x="131" y="216"/>
                  </a:cubicBezTo>
                  <a:cubicBezTo>
                    <a:pt x="131" y="215"/>
                    <a:pt x="132" y="214"/>
                    <a:pt x="132" y="215"/>
                  </a:cubicBezTo>
                  <a:cubicBezTo>
                    <a:pt x="131" y="215"/>
                    <a:pt x="135" y="219"/>
                    <a:pt x="134" y="219"/>
                  </a:cubicBezTo>
                  <a:cubicBezTo>
                    <a:pt x="133" y="218"/>
                    <a:pt x="133" y="218"/>
                    <a:pt x="132" y="217"/>
                  </a:cubicBezTo>
                  <a:cubicBezTo>
                    <a:pt x="132" y="217"/>
                    <a:pt x="131" y="217"/>
                    <a:pt x="131" y="218"/>
                  </a:cubicBezTo>
                  <a:cubicBezTo>
                    <a:pt x="131" y="219"/>
                    <a:pt x="132" y="222"/>
                    <a:pt x="132" y="223"/>
                  </a:cubicBezTo>
                  <a:cubicBezTo>
                    <a:pt x="131" y="224"/>
                    <a:pt x="131" y="224"/>
                    <a:pt x="131" y="222"/>
                  </a:cubicBezTo>
                  <a:cubicBezTo>
                    <a:pt x="131" y="221"/>
                    <a:pt x="132" y="219"/>
                    <a:pt x="130" y="220"/>
                  </a:cubicBezTo>
                  <a:cubicBezTo>
                    <a:pt x="129" y="220"/>
                    <a:pt x="129" y="221"/>
                    <a:pt x="128" y="221"/>
                  </a:cubicBezTo>
                  <a:cubicBezTo>
                    <a:pt x="127" y="221"/>
                    <a:pt x="125" y="224"/>
                    <a:pt x="125" y="225"/>
                  </a:cubicBezTo>
                  <a:cubicBezTo>
                    <a:pt x="125" y="226"/>
                    <a:pt x="127" y="226"/>
                    <a:pt x="128" y="226"/>
                  </a:cubicBezTo>
                  <a:cubicBezTo>
                    <a:pt x="129" y="225"/>
                    <a:pt x="127" y="228"/>
                    <a:pt x="127" y="229"/>
                  </a:cubicBezTo>
                  <a:cubicBezTo>
                    <a:pt x="127" y="229"/>
                    <a:pt x="129" y="227"/>
                    <a:pt x="129" y="228"/>
                  </a:cubicBezTo>
                  <a:cubicBezTo>
                    <a:pt x="130" y="230"/>
                    <a:pt x="129" y="231"/>
                    <a:pt x="131" y="231"/>
                  </a:cubicBezTo>
                  <a:cubicBezTo>
                    <a:pt x="132" y="232"/>
                    <a:pt x="133" y="232"/>
                    <a:pt x="132" y="233"/>
                  </a:cubicBezTo>
                  <a:cubicBezTo>
                    <a:pt x="132" y="234"/>
                    <a:pt x="130" y="235"/>
                    <a:pt x="132" y="237"/>
                  </a:cubicBezTo>
                  <a:cubicBezTo>
                    <a:pt x="134" y="238"/>
                    <a:pt x="135" y="239"/>
                    <a:pt x="136" y="240"/>
                  </a:cubicBezTo>
                  <a:cubicBezTo>
                    <a:pt x="137" y="241"/>
                    <a:pt x="138" y="240"/>
                    <a:pt x="138" y="240"/>
                  </a:cubicBezTo>
                  <a:cubicBezTo>
                    <a:pt x="139" y="239"/>
                    <a:pt x="139" y="239"/>
                    <a:pt x="139" y="240"/>
                  </a:cubicBezTo>
                  <a:cubicBezTo>
                    <a:pt x="139" y="242"/>
                    <a:pt x="139" y="243"/>
                    <a:pt x="139" y="244"/>
                  </a:cubicBezTo>
                  <a:cubicBezTo>
                    <a:pt x="139" y="245"/>
                    <a:pt x="140" y="246"/>
                    <a:pt x="141" y="246"/>
                  </a:cubicBezTo>
                  <a:cubicBezTo>
                    <a:pt x="141" y="245"/>
                    <a:pt x="141" y="245"/>
                    <a:pt x="142" y="246"/>
                  </a:cubicBezTo>
                  <a:cubicBezTo>
                    <a:pt x="143" y="247"/>
                    <a:pt x="146" y="249"/>
                    <a:pt x="147" y="250"/>
                  </a:cubicBezTo>
                  <a:cubicBezTo>
                    <a:pt x="149" y="250"/>
                    <a:pt x="151" y="250"/>
                    <a:pt x="152" y="249"/>
                  </a:cubicBezTo>
                  <a:cubicBezTo>
                    <a:pt x="153" y="249"/>
                    <a:pt x="155" y="250"/>
                    <a:pt x="156" y="249"/>
                  </a:cubicBezTo>
                  <a:cubicBezTo>
                    <a:pt x="156" y="248"/>
                    <a:pt x="156" y="248"/>
                    <a:pt x="156" y="250"/>
                  </a:cubicBezTo>
                  <a:cubicBezTo>
                    <a:pt x="156" y="251"/>
                    <a:pt x="156" y="253"/>
                    <a:pt x="157" y="251"/>
                  </a:cubicBezTo>
                  <a:cubicBezTo>
                    <a:pt x="157" y="250"/>
                    <a:pt x="159" y="247"/>
                    <a:pt x="159" y="248"/>
                  </a:cubicBezTo>
                  <a:cubicBezTo>
                    <a:pt x="158" y="250"/>
                    <a:pt x="158" y="250"/>
                    <a:pt x="159" y="251"/>
                  </a:cubicBezTo>
                  <a:cubicBezTo>
                    <a:pt x="159" y="251"/>
                    <a:pt x="159" y="251"/>
                    <a:pt x="160" y="251"/>
                  </a:cubicBezTo>
                  <a:cubicBezTo>
                    <a:pt x="159" y="251"/>
                    <a:pt x="159" y="251"/>
                    <a:pt x="159" y="251"/>
                  </a:cubicBezTo>
                  <a:cubicBezTo>
                    <a:pt x="158" y="252"/>
                    <a:pt x="157" y="253"/>
                    <a:pt x="159" y="253"/>
                  </a:cubicBezTo>
                  <a:cubicBezTo>
                    <a:pt x="160" y="252"/>
                    <a:pt x="161" y="253"/>
                    <a:pt x="160" y="254"/>
                  </a:cubicBezTo>
                  <a:cubicBezTo>
                    <a:pt x="160" y="255"/>
                    <a:pt x="160" y="255"/>
                    <a:pt x="161" y="254"/>
                  </a:cubicBezTo>
                  <a:cubicBezTo>
                    <a:pt x="163" y="253"/>
                    <a:pt x="164" y="252"/>
                    <a:pt x="163" y="254"/>
                  </a:cubicBezTo>
                  <a:cubicBezTo>
                    <a:pt x="162" y="255"/>
                    <a:pt x="159" y="258"/>
                    <a:pt x="162" y="256"/>
                  </a:cubicBezTo>
                  <a:cubicBezTo>
                    <a:pt x="164" y="254"/>
                    <a:pt x="163" y="257"/>
                    <a:pt x="163" y="256"/>
                  </a:cubicBezTo>
                  <a:cubicBezTo>
                    <a:pt x="163" y="256"/>
                    <a:pt x="163" y="257"/>
                    <a:pt x="164" y="257"/>
                  </a:cubicBezTo>
                  <a:cubicBezTo>
                    <a:pt x="166" y="256"/>
                    <a:pt x="167" y="253"/>
                    <a:pt x="167" y="255"/>
                  </a:cubicBezTo>
                  <a:cubicBezTo>
                    <a:pt x="167" y="256"/>
                    <a:pt x="166" y="259"/>
                    <a:pt x="167" y="259"/>
                  </a:cubicBezTo>
                  <a:cubicBezTo>
                    <a:pt x="167" y="258"/>
                    <a:pt x="169" y="257"/>
                    <a:pt x="170" y="257"/>
                  </a:cubicBezTo>
                  <a:cubicBezTo>
                    <a:pt x="171" y="257"/>
                    <a:pt x="172" y="256"/>
                    <a:pt x="171" y="255"/>
                  </a:cubicBezTo>
                  <a:cubicBezTo>
                    <a:pt x="171" y="254"/>
                    <a:pt x="169" y="254"/>
                    <a:pt x="169" y="253"/>
                  </a:cubicBezTo>
                  <a:cubicBezTo>
                    <a:pt x="168" y="252"/>
                    <a:pt x="169" y="253"/>
                    <a:pt x="170" y="253"/>
                  </a:cubicBezTo>
                  <a:cubicBezTo>
                    <a:pt x="171" y="253"/>
                    <a:pt x="174" y="253"/>
                    <a:pt x="173" y="252"/>
                  </a:cubicBezTo>
                  <a:cubicBezTo>
                    <a:pt x="173" y="251"/>
                    <a:pt x="171" y="251"/>
                    <a:pt x="171" y="250"/>
                  </a:cubicBezTo>
                  <a:cubicBezTo>
                    <a:pt x="172" y="250"/>
                    <a:pt x="175" y="249"/>
                    <a:pt x="174" y="249"/>
                  </a:cubicBezTo>
                  <a:cubicBezTo>
                    <a:pt x="173" y="248"/>
                    <a:pt x="171" y="248"/>
                    <a:pt x="171" y="248"/>
                  </a:cubicBezTo>
                  <a:cubicBezTo>
                    <a:pt x="172" y="248"/>
                    <a:pt x="176" y="245"/>
                    <a:pt x="175" y="245"/>
                  </a:cubicBezTo>
                  <a:cubicBezTo>
                    <a:pt x="175" y="245"/>
                    <a:pt x="172" y="244"/>
                    <a:pt x="173" y="244"/>
                  </a:cubicBezTo>
                  <a:cubicBezTo>
                    <a:pt x="174" y="243"/>
                    <a:pt x="176" y="243"/>
                    <a:pt x="176" y="242"/>
                  </a:cubicBezTo>
                  <a:cubicBezTo>
                    <a:pt x="176" y="241"/>
                    <a:pt x="176" y="238"/>
                    <a:pt x="176" y="237"/>
                  </a:cubicBezTo>
                  <a:cubicBezTo>
                    <a:pt x="175" y="237"/>
                    <a:pt x="177" y="236"/>
                    <a:pt x="176" y="236"/>
                  </a:cubicBezTo>
                  <a:cubicBezTo>
                    <a:pt x="176" y="235"/>
                    <a:pt x="173" y="233"/>
                    <a:pt x="173" y="233"/>
                  </a:cubicBezTo>
                  <a:cubicBezTo>
                    <a:pt x="174" y="233"/>
                    <a:pt x="182" y="233"/>
                    <a:pt x="181" y="232"/>
                  </a:cubicBezTo>
                  <a:cubicBezTo>
                    <a:pt x="180" y="231"/>
                    <a:pt x="177" y="230"/>
                    <a:pt x="178" y="230"/>
                  </a:cubicBezTo>
                  <a:cubicBezTo>
                    <a:pt x="179" y="230"/>
                    <a:pt x="185" y="231"/>
                    <a:pt x="183" y="230"/>
                  </a:cubicBezTo>
                  <a:cubicBezTo>
                    <a:pt x="182" y="229"/>
                    <a:pt x="179" y="228"/>
                    <a:pt x="180" y="228"/>
                  </a:cubicBezTo>
                  <a:cubicBezTo>
                    <a:pt x="181" y="228"/>
                    <a:pt x="185" y="229"/>
                    <a:pt x="184" y="228"/>
                  </a:cubicBezTo>
                  <a:cubicBezTo>
                    <a:pt x="183" y="227"/>
                    <a:pt x="186" y="227"/>
                    <a:pt x="185" y="226"/>
                  </a:cubicBezTo>
                  <a:cubicBezTo>
                    <a:pt x="184" y="225"/>
                    <a:pt x="180" y="224"/>
                    <a:pt x="182" y="224"/>
                  </a:cubicBezTo>
                  <a:cubicBezTo>
                    <a:pt x="183" y="224"/>
                    <a:pt x="187" y="225"/>
                    <a:pt x="186" y="224"/>
                  </a:cubicBezTo>
                  <a:cubicBezTo>
                    <a:pt x="186" y="222"/>
                    <a:pt x="187" y="222"/>
                    <a:pt x="185" y="221"/>
                  </a:cubicBezTo>
                  <a:cubicBezTo>
                    <a:pt x="183" y="220"/>
                    <a:pt x="181" y="220"/>
                    <a:pt x="182" y="220"/>
                  </a:cubicBezTo>
                  <a:cubicBezTo>
                    <a:pt x="183" y="219"/>
                    <a:pt x="189" y="220"/>
                    <a:pt x="189" y="218"/>
                  </a:cubicBezTo>
                  <a:cubicBezTo>
                    <a:pt x="189" y="217"/>
                    <a:pt x="188" y="216"/>
                    <a:pt x="186" y="215"/>
                  </a:cubicBezTo>
                  <a:cubicBezTo>
                    <a:pt x="185" y="215"/>
                    <a:pt x="182" y="214"/>
                    <a:pt x="184" y="213"/>
                  </a:cubicBezTo>
                  <a:cubicBezTo>
                    <a:pt x="185" y="212"/>
                    <a:pt x="186" y="212"/>
                    <a:pt x="187" y="212"/>
                  </a:cubicBezTo>
                  <a:cubicBezTo>
                    <a:pt x="188" y="212"/>
                    <a:pt x="187" y="213"/>
                    <a:pt x="188" y="213"/>
                  </a:cubicBezTo>
                  <a:cubicBezTo>
                    <a:pt x="190" y="211"/>
                    <a:pt x="192" y="211"/>
                    <a:pt x="191" y="210"/>
                  </a:cubicBezTo>
                  <a:cubicBezTo>
                    <a:pt x="190" y="210"/>
                    <a:pt x="189" y="209"/>
                    <a:pt x="189" y="208"/>
                  </a:cubicBezTo>
                  <a:cubicBezTo>
                    <a:pt x="190" y="208"/>
                    <a:pt x="192" y="207"/>
                    <a:pt x="192" y="207"/>
                  </a:cubicBezTo>
                  <a:cubicBezTo>
                    <a:pt x="192" y="206"/>
                    <a:pt x="192" y="207"/>
                    <a:pt x="194" y="207"/>
                  </a:cubicBezTo>
                  <a:cubicBezTo>
                    <a:pt x="196" y="207"/>
                    <a:pt x="200" y="208"/>
                    <a:pt x="200" y="206"/>
                  </a:cubicBezTo>
                  <a:cubicBezTo>
                    <a:pt x="200" y="205"/>
                    <a:pt x="198" y="205"/>
                    <a:pt x="199" y="204"/>
                  </a:cubicBezTo>
                  <a:cubicBezTo>
                    <a:pt x="200" y="203"/>
                    <a:pt x="201" y="202"/>
                    <a:pt x="202" y="201"/>
                  </a:cubicBezTo>
                  <a:cubicBezTo>
                    <a:pt x="202" y="200"/>
                    <a:pt x="206" y="200"/>
                    <a:pt x="205" y="200"/>
                  </a:cubicBezTo>
                  <a:cubicBezTo>
                    <a:pt x="204" y="201"/>
                    <a:pt x="203" y="202"/>
                    <a:pt x="203" y="204"/>
                  </a:cubicBezTo>
                  <a:cubicBezTo>
                    <a:pt x="202" y="205"/>
                    <a:pt x="201" y="207"/>
                    <a:pt x="202" y="207"/>
                  </a:cubicBezTo>
                  <a:cubicBezTo>
                    <a:pt x="203" y="206"/>
                    <a:pt x="204" y="206"/>
                    <a:pt x="205" y="205"/>
                  </a:cubicBezTo>
                  <a:cubicBezTo>
                    <a:pt x="206" y="205"/>
                    <a:pt x="206" y="204"/>
                    <a:pt x="207" y="204"/>
                  </a:cubicBezTo>
                  <a:cubicBezTo>
                    <a:pt x="208" y="204"/>
                    <a:pt x="209" y="206"/>
                    <a:pt x="210" y="205"/>
                  </a:cubicBezTo>
                  <a:cubicBezTo>
                    <a:pt x="210" y="204"/>
                    <a:pt x="210" y="203"/>
                    <a:pt x="210" y="203"/>
                  </a:cubicBezTo>
                  <a:cubicBezTo>
                    <a:pt x="211" y="203"/>
                    <a:pt x="212" y="204"/>
                    <a:pt x="213" y="204"/>
                  </a:cubicBezTo>
                  <a:cubicBezTo>
                    <a:pt x="214" y="203"/>
                    <a:pt x="215" y="201"/>
                    <a:pt x="216" y="201"/>
                  </a:cubicBezTo>
                  <a:cubicBezTo>
                    <a:pt x="218" y="201"/>
                    <a:pt x="219" y="200"/>
                    <a:pt x="220" y="199"/>
                  </a:cubicBezTo>
                  <a:cubicBezTo>
                    <a:pt x="221" y="198"/>
                    <a:pt x="224" y="195"/>
                    <a:pt x="225" y="194"/>
                  </a:cubicBezTo>
                  <a:cubicBezTo>
                    <a:pt x="226" y="192"/>
                    <a:pt x="228" y="189"/>
                    <a:pt x="228" y="188"/>
                  </a:cubicBezTo>
                  <a:cubicBezTo>
                    <a:pt x="229" y="188"/>
                    <a:pt x="235" y="187"/>
                    <a:pt x="234" y="185"/>
                  </a:cubicBezTo>
                  <a:cubicBezTo>
                    <a:pt x="234" y="183"/>
                    <a:pt x="232" y="178"/>
                    <a:pt x="233" y="179"/>
                  </a:cubicBezTo>
                  <a:cubicBezTo>
                    <a:pt x="235" y="180"/>
                    <a:pt x="238" y="183"/>
                    <a:pt x="240" y="183"/>
                  </a:cubicBezTo>
                  <a:cubicBezTo>
                    <a:pt x="242" y="184"/>
                    <a:pt x="244" y="183"/>
                    <a:pt x="244" y="182"/>
                  </a:cubicBezTo>
                  <a:cubicBezTo>
                    <a:pt x="244" y="181"/>
                    <a:pt x="244" y="183"/>
                    <a:pt x="245" y="183"/>
                  </a:cubicBezTo>
                  <a:cubicBezTo>
                    <a:pt x="246" y="183"/>
                    <a:pt x="248" y="183"/>
                    <a:pt x="247" y="182"/>
                  </a:cubicBezTo>
                  <a:cubicBezTo>
                    <a:pt x="247" y="182"/>
                    <a:pt x="246" y="181"/>
                    <a:pt x="247" y="180"/>
                  </a:cubicBezTo>
                  <a:cubicBezTo>
                    <a:pt x="248" y="180"/>
                    <a:pt x="248" y="181"/>
                    <a:pt x="249" y="181"/>
                  </a:cubicBezTo>
                  <a:cubicBezTo>
                    <a:pt x="251" y="181"/>
                    <a:pt x="252" y="181"/>
                    <a:pt x="255" y="180"/>
                  </a:cubicBezTo>
                  <a:cubicBezTo>
                    <a:pt x="258" y="180"/>
                    <a:pt x="264" y="179"/>
                    <a:pt x="266" y="178"/>
                  </a:cubicBezTo>
                  <a:cubicBezTo>
                    <a:pt x="269" y="176"/>
                    <a:pt x="278" y="171"/>
                    <a:pt x="280" y="170"/>
                  </a:cubicBezTo>
                  <a:cubicBezTo>
                    <a:pt x="283" y="168"/>
                    <a:pt x="293" y="163"/>
                    <a:pt x="291"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539"/>
            <p:cNvSpPr/>
            <p:nvPr/>
          </p:nvSpPr>
          <p:spPr bwMode="auto">
            <a:xfrm>
              <a:off x="5164" y="1190"/>
              <a:ext cx="26" cy="15"/>
            </a:xfrm>
            <a:custGeom>
              <a:avLst/>
              <a:gdLst>
                <a:gd name="T0" fmla="*/ 2 w 19"/>
                <a:gd name="T1" fmla="*/ 7 h 11"/>
                <a:gd name="T2" fmla="*/ 7 w 19"/>
                <a:gd name="T3" fmla="*/ 8 h 11"/>
                <a:gd name="T4" fmla="*/ 7 w 19"/>
                <a:gd name="T5" fmla="*/ 10 h 11"/>
                <a:gd name="T6" fmla="*/ 13 w 19"/>
                <a:gd name="T7" fmla="*/ 10 h 11"/>
                <a:gd name="T8" fmla="*/ 18 w 19"/>
                <a:gd name="T9" fmla="*/ 7 h 11"/>
                <a:gd name="T10" fmla="*/ 15 w 19"/>
                <a:gd name="T11" fmla="*/ 4 h 11"/>
                <a:gd name="T12" fmla="*/ 9 w 19"/>
                <a:gd name="T13" fmla="*/ 1 h 11"/>
                <a:gd name="T14" fmla="*/ 2 w 19"/>
                <a:gd name="T15" fmla="*/ 2 h 11"/>
                <a:gd name="T16" fmla="*/ 4 w 19"/>
                <a:gd name="T17" fmla="*/ 4 h 11"/>
                <a:gd name="T18" fmla="*/ 2 w 19"/>
                <a:gd name="T19" fmla="*/ 6 h 11"/>
                <a:gd name="T20" fmla="*/ 2 w 19"/>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1">
                  <a:moveTo>
                    <a:pt x="2" y="7"/>
                  </a:moveTo>
                  <a:cubicBezTo>
                    <a:pt x="5" y="7"/>
                    <a:pt x="7" y="7"/>
                    <a:pt x="7" y="8"/>
                  </a:cubicBezTo>
                  <a:cubicBezTo>
                    <a:pt x="8" y="9"/>
                    <a:pt x="5" y="10"/>
                    <a:pt x="7" y="10"/>
                  </a:cubicBezTo>
                  <a:cubicBezTo>
                    <a:pt x="8" y="10"/>
                    <a:pt x="11" y="11"/>
                    <a:pt x="13" y="10"/>
                  </a:cubicBezTo>
                  <a:cubicBezTo>
                    <a:pt x="16" y="8"/>
                    <a:pt x="19" y="8"/>
                    <a:pt x="18" y="7"/>
                  </a:cubicBezTo>
                  <a:cubicBezTo>
                    <a:pt x="18" y="5"/>
                    <a:pt x="17" y="6"/>
                    <a:pt x="15" y="4"/>
                  </a:cubicBezTo>
                  <a:cubicBezTo>
                    <a:pt x="13" y="3"/>
                    <a:pt x="11" y="2"/>
                    <a:pt x="9" y="1"/>
                  </a:cubicBezTo>
                  <a:cubicBezTo>
                    <a:pt x="7" y="0"/>
                    <a:pt x="1" y="0"/>
                    <a:pt x="2" y="2"/>
                  </a:cubicBezTo>
                  <a:cubicBezTo>
                    <a:pt x="3" y="3"/>
                    <a:pt x="5" y="3"/>
                    <a:pt x="4" y="4"/>
                  </a:cubicBezTo>
                  <a:cubicBezTo>
                    <a:pt x="3" y="4"/>
                    <a:pt x="1" y="5"/>
                    <a:pt x="2" y="6"/>
                  </a:cubicBezTo>
                  <a:cubicBezTo>
                    <a:pt x="3" y="6"/>
                    <a:pt x="0" y="7"/>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540"/>
            <p:cNvSpPr/>
            <p:nvPr/>
          </p:nvSpPr>
          <p:spPr bwMode="auto">
            <a:xfrm>
              <a:off x="5174" y="1176"/>
              <a:ext cx="5" cy="3"/>
            </a:xfrm>
            <a:custGeom>
              <a:avLst/>
              <a:gdLst>
                <a:gd name="T0" fmla="*/ 2 w 4"/>
                <a:gd name="T1" fmla="*/ 1 h 2"/>
                <a:gd name="T2" fmla="*/ 2 w 4"/>
                <a:gd name="T3" fmla="*/ 2 h 2"/>
                <a:gd name="T4" fmla="*/ 2 w 4"/>
                <a:gd name="T5" fmla="*/ 1 h 2"/>
              </a:gdLst>
              <a:ahLst/>
              <a:cxnLst>
                <a:cxn ang="0">
                  <a:pos x="T0" y="T1"/>
                </a:cxn>
                <a:cxn ang="0">
                  <a:pos x="T2" y="T3"/>
                </a:cxn>
                <a:cxn ang="0">
                  <a:pos x="T4" y="T5"/>
                </a:cxn>
              </a:cxnLst>
              <a:rect l="0" t="0" r="r" b="b"/>
              <a:pathLst>
                <a:path w="4" h="2">
                  <a:moveTo>
                    <a:pt x="2" y="1"/>
                  </a:moveTo>
                  <a:cubicBezTo>
                    <a:pt x="0" y="0"/>
                    <a:pt x="0" y="2"/>
                    <a:pt x="2" y="2"/>
                  </a:cubicBezTo>
                  <a:cubicBezTo>
                    <a:pt x="4" y="2"/>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541"/>
            <p:cNvSpPr/>
            <p:nvPr/>
          </p:nvSpPr>
          <p:spPr bwMode="auto">
            <a:xfrm>
              <a:off x="5178" y="993"/>
              <a:ext cx="18" cy="8"/>
            </a:xfrm>
            <a:custGeom>
              <a:avLst/>
              <a:gdLst>
                <a:gd name="T0" fmla="*/ 2 w 13"/>
                <a:gd name="T1" fmla="*/ 3 h 6"/>
                <a:gd name="T2" fmla="*/ 10 w 13"/>
                <a:gd name="T3" fmla="*/ 5 h 6"/>
                <a:gd name="T4" fmla="*/ 10 w 13"/>
                <a:gd name="T5" fmla="*/ 3 h 6"/>
                <a:gd name="T6" fmla="*/ 2 w 13"/>
                <a:gd name="T7" fmla="*/ 1 h 6"/>
                <a:gd name="T8" fmla="*/ 2 w 13"/>
                <a:gd name="T9" fmla="*/ 3 h 6"/>
              </a:gdLst>
              <a:ahLst/>
              <a:cxnLst>
                <a:cxn ang="0">
                  <a:pos x="T0" y="T1"/>
                </a:cxn>
                <a:cxn ang="0">
                  <a:pos x="T2" y="T3"/>
                </a:cxn>
                <a:cxn ang="0">
                  <a:pos x="T4" y="T5"/>
                </a:cxn>
                <a:cxn ang="0">
                  <a:pos x="T6" y="T7"/>
                </a:cxn>
                <a:cxn ang="0">
                  <a:pos x="T8" y="T9"/>
                </a:cxn>
              </a:cxnLst>
              <a:rect l="0" t="0" r="r" b="b"/>
              <a:pathLst>
                <a:path w="13" h="6">
                  <a:moveTo>
                    <a:pt x="2" y="3"/>
                  </a:moveTo>
                  <a:cubicBezTo>
                    <a:pt x="4" y="4"/>
                    <a:pt x="8" y="5"/>
                    <a:pt x="10" y="5"/>
                  </a:cubicBezTo>
                  <a:cubicBezTo>
                    <a:pt x="13" y="6"/>
                    <a:pt x="13" y="4"/>
                    <a:pt x="10" y="3"/>
                  </a:cubicBezTo>
                  <a:cubicBezTo>
                    <a:pt x="8" y="2"/>
                    <a:pt x="4" y="1"/>
                    <a:pt x="2" y="1"/>
                  </a:cubicBezTo>
                  <a:cubicBezTo>
                    <a:pt x="0" y="0"/>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542"/>
            <p:cNvSpPr/>
            <p:nvPr/>
          </p:nvSpPr>
          <p:spPr bwMode="auto">
            <a:xfrm>
              <a:off x="5216" y="982"/>
              <a:ext cx="7" cy="2"/>
            </a:xfrm>
            <a:custGeom>
              <a:avLst/>
              <a:gdLst>
                <a:gd name="T0" fmla="*/ 4 w 5"/>
                <a:gd name="T1" fmla="*/ 2 h 2"/>
                <a:gd name="T2" fmla="*/ 2 w 5"/>
                <a:gd name="T3" fmla="*/ 0 h 2"/>
                <a:gd name="T4" fmla="*/ 4 w 5"/>
                <a:gd name="T5" fmla="*/ 2 h 2"/>
              </a:gdLst>
              <a:ahLst/>
              <a:cxnLst>
                <a:cxn ang="0">
                  <a:pos x="T0" y="T1"/>
                </a:cxn>
                <a:cxn ang="0">
                  <a:pos x="T2" y="T3"/>
                </a:cxn>
                <a:cxn ang="0">
                  <a:pos x="T4" y="T5"/>
                </a:cxn>
              </a:cxnLst>
              <a:rect l="0" t="0" r="r" b="b"/>
              <a:pathLst>
                <a:path w="5" h="2">
                  <a:moveTo>
                    <a:pt x="4" y="2"/>
                  </a:moveTo>
                  <a:cubicBezTo>
                    <a:pt x="5" y="2"/>
                    <a:pt x="4" y="0"/>
                    <a:pt x="2" y="0"/>
                  </a:cubicBezTo>
                  <a:cubicBezTo>
                    <a:pt x="0" y="0"/>
                    <a:pt x="1"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543"/>
            <p:cNvSpPr/>
            <p:nvPr/>
          </p:nvSpPr>
          <p:spPr bwMode="auto">
            <a:xfrm>
              <a:off x="5230" y="979"/>
              <a:ext cx="12" cy="5"/>
            </a:xfrm>
            <a:custGeom>
              <a:avLst/>
              <a:gdLst>
                <a:gd name="T0" fmla="*/ 3 w 9"/>
                <a:gd name="T1" fmla="*/ 2 h 4"/>
                <a:gd name="T2" fmla="*/ 9 w 9"/>
                <a:gd name="T3" fmla="*/ 2 h 4"/>
                <a:gd name="T4" fmla="*/ 2 w 9"/>
                <a:gd name="T5" fmla="*/ 1 h 4"/>
                <a:gd name="T6" fmla="*/ 3 w 9"/>
                <a:gd name="T7" fmla="*/ 2 h 4"/>
              </a:gdLst>
              <a:ahLst/>
              <a:cxnLst>
                <a:cxn ang="0">
                  <a:pos x="T0" y="T1"/>
                </a:cxn>
                <a:cxn ang="0">
                  <a:pos x="T2" y="T3"/>
                </a:cxn>
                <a:cxn ang="0">
                  <a:pos x="T4" y="T5"/>
                </a:cxn>
                <a:cxn ang="0">
                  <a:pos x="T6" y="T7"/>
                </a:cxn>
              </a:cxnLst>
              <a:rect l="0" t="0" r="r" b="b"/>
              <a:pathLst>
                <a:path w="9" h="4">
                  <a:moveTo>
                    <a:pt x="3" y="2"/>
                  </a:moveTo>
                  <a:cubicBezTo>
                    <a:pt x="4" y="3"/>
                    <a:pt x="9" y="4"/>
                    <a:pt x="9" y="2"/>
                  </a:cubicBezTo>
                  <a:cubicBezTo>
                    <a:pt x="9" y="1"/>
                    <a:pt x="3" y="0"/>
                    <a:pt x="2" y="1"/>
                  </a:cubicBezTo>
                  <a:cubicBezTo>
                    <a:pt x="0" y="2"/>
                    <a:pt x="1"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544"/>
            <p:cNvSpPr/>
            <p:nvPr/>
          </p:nvSpPr>
          <p:spPr bwMode="auto">
            <a:xfrm>
              <a:off x="5278" y="973"/>
              <a:ext cx="17" cy="7"/>
            </a:xfrm>
            <a:custGeom>
              <a:avLst/>
              <a:gdLst>
                <a:gd name="T0" fmla="*/ 2 w 12"/>
                <a:gd name="T1" fmla="*/ 3 h 5"/>
                <a:gd name="T2" fmla="*/ 6 w 12"/>
                <a:gd name="T3" fmla="*/ 4 h 5"/>
                <a:gd name="T4" fmla="*/ 7 w 12"/>
                <a:gd name="T5" fmla="*/ 3 h 5"/>
                <a:gd name="T6" fmla="*/ 11 w 12"/>
                <a:gd name="T7" fmla="*/ 3 h 5"/>
                <a:gd name="T8" fmla="*/ 7 w 12"/>
                <a:gd name="T9" fmla="*/ 2 h 5"/>
                <a:gd name="T10" fmla="*/ 1 w 12"/>
                <a:gd name="T11" fmla="*/ 0 h 5"/>
                <a:gd name="T12" fmla="*/ 6 w 12"/>
                <a:gd name="T13" fmla="*/ 3 h 5"/>
                <a:gd name="T14" fmla="*/ 2 w 1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
                  <a:moveTo>
                    <a:pt x="2" y="3"/>
                  </a:moveTo>
                  <a:cubicBezTo>
                    <a:pt x="1" y="3"/>
                    <a:pt x="4" y="4"/>
                    <a:pt x="6" y="4"/>
                  </a:cubicBezTo>
                  <a:cubicBezTo>
                    <a:pt x="8" y="5"/>
                    <a:pt x="8" y="4"/>
                    <a:pt x="7" y="3"/>
                  </a:cubicBezTo>
                  <a:cubicBezTo>
                    <a:pt x="7" y="3"/>
                    <a:pt x="9" y="3"/>
                    <a:pt x="11" y="3"/>
                  </a:cubicBezTo>
                  <a:cubicBezTo>
                    <a:pt x="12" y="2"/>
                    <a:pt x="9" y="2"/>
                    <a:pt x="7" y="2"/>
                  </a:cubicBezTo>
                  <a:cubicBezTo>
                    <a:pt x="5" y="1"/>
                    <a:pt x="2" y="0"/>
                    <a:pt x="1" y="0"/>
                  </a:cubicBezTo>
                  <a:cubicBezTo>
                    <a:pt x="0" y="1"/>
                    <a:pt x="4" y="2"/>
                    <a:pt x="6" y="3"/>
                  </a:cubicBezTo>
                  <a:cubicBezTo>
                    <a:pt x="8" y="3"/>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545"/>
            <p:cNvSpPr/>
            <p:nvPr/>
          </p:nvSpPr>
          <p:spPr bwMode="auto">
            <a:xfrm>
              <a:off x="5433" y="997"/>
              <a:ext cx="9" cy="7"/>
            </a:xfrm>
            <a:custGeom>
              <a:avLst/>
              <a:gdLst>
                <a:gd name="T0" fmla="*/ 5 w 6"/>
                <a:gd name="T1" fmla="*/ 4 h 5"/>
                <a:gd name="T2" fmla="*/ 1 w 6"/>
                <a:gd name="T3" fmla="*/ 0 h 5"/>
                <a:gd name="T4" fmla="*/ 5 w 6"/>
                <a:gd name="T5" fmla="*/ 4 h 5"/>
              </a:gdLst>
              <a:ahLst/>
              <a:cxnLst>
                <a:cxn ang="0">
                  <a:pos x="T0" y="T1"/>
                </a:cxn>
                <a:cxn ang="0">
                  <a:pos x="T2" y="T3"/>
                </a:cxn>
                <a:cxn ang="0">
                  <a:pos x="T4" y="T5"/>
                </a:cxn>
              </a:cxnLst>
              <a:rect l="0" t="0" r="r" b="b"/>
              <a:pathLst>
                <a:path w="6" h="5">
                  <a:moveTo>
                    <a:pt x="5" y="4"/>
                  </a:moveTo>
                  <a:cubicBezTo>
                    <a:pt x="6" y="3"/>
                    <a:pt x="2" y="0"/>
                    <a:pt x="1" y="0"/>
                  </a:cubicBezTo>
                  <a:cubicBezTo>
                    <a:pt x="0" y="1"/>
                    <a:pt x="4" y="5"/>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546"/>
            <p:cNvSpPr/>
            <p:nvPr/>
          </p:nvSpPr>
          <p:spPr bwMode="auto">
            <a:xfrm>
              <a:off x="5446" y="1004"/>
              <a:ext cx="8" cy="1"/>
            </a:xfrm>
            <a:custGeom>
              <a:avLst/>
              <a:gdLst>
                <a:gd name="T0" fmla="*/ 5 w 6"/>
                <a:gd name="T1" fmla="*/ 1 h 1"/>
                <a:gd name="T2" fmla="*/ 2 w 6"/>
                <a:gd name="T3" fmla="*/ 0 h 1"/>
                <a:gd name="T4" fmla="*/ 5 w 6"/>
                <a:gd name="T5" fmla="*/ 1 h 1"/>
              </a:gdLst>
              <a:ahLst/>
              <a:cxnLst>
                <a:cxn ang="0">
                  <a:pos x="T0" y="T1"/>
                </a:cxn>
                <a:cxn ang="0">
                  <a:pos x="T2" y="T3"/>
                </a:cxn>
                <a:cxn ang="0">
                  <a:pos x="T4" y="T5"/>
                </a:cxn>
              </a:cxnLst>
              <a:rect l="0" t="0" r="r" b="b"/>
              <a:pathLst>
                <a:path w="6" h="1">
                  <a:moveTo>
                    <a:pt x="5" y="1"/>
                  </a:moveTo>
                  <a:cubicBezTo>
                    <a:pt x="6" y="1"/>
                    <a:pt x="4" y="0"/>
                    <a:pt x="2" y="0"/>
                  </a:cubicBezTo>
                  <a:cubicBezTo>
                    <a:pt x="0" y="0"/>
                    <a:pt x="2"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547"/>
            <p:cNvSpPr/>
            <p:nvPr/>
          </p:nvSpPr>
          <p:spPr bwMode="auto">
            <a:xfrm>
              <a:off x="5446" y="1093"/>
              <a:ext cx="7" cy="11"/>
            </a:xfrm>
            <a:custGeom>
              <a:avLst/>
              <a:gdLst>
                <a:gd name="T0" fmla="*/ 2 w 5"/>
                <a:gd name="T1" fmla="*/ 0 h 8"/>
                <a:gd name="T2" fmla="*/ 4 w 5"/>
                <a:gd name="T3" fmla="*/ 8 h 8"/>
                <a:gd name="T4" fmla="*/ 2 w 5"/>
                <a:gd name="T5" fmla="*/ 0 h 8"/>
              </a:gdLst>
              <a:ahLst/>
              <a:cxnLst>
                <a:cxn ang="0">
                  <a:pos x="T0" y="T1"/>
                </a:cxn>
                <a:cxn ang="0">
                  <a:pos x="T2" y="T3"/>
                </a:cxn>
                <a:cxn ang="0">
                  <a:pos x="T4" y="T5"/>
                </a:cxn>
              </a:cxnLst>
              <a:rect l="0" t="0" r="r" b="b"/>
              <a:pathLst>
                <a:path w="5" h="8">
                  <a:moveTo>
                    <a:pt x="2" y="0"/>
                  </a:moveTo>
                  <a:cubicBezTo>
                    <a:pt x="0" y="0"/>
                    <a:pt x="3" y="8"/>
                    <a:pt x="4" y="8"/>
                  </a:cubicBezTo>
                  <a:cubicBezTo>
                    <a:pt x="5" y="8"/>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548"/>
            <p:cNvSpPr/>
            <p:nvPr/>
          </p:nvSpPr>
          <p:spPr bwMode="auto">
            <a:xfrm>
              <a:off x="5449" y="1114"/>
              <a:ext cx="9" cy="7"/>
            </a:xfrm>
            <a:custGeom>
              <a:avLst/>
              <a:gdLst>
                <a:gd name="T0" fmla="*/ 6 w 7"/>
                <a:gd name="T1" fmla="*/ 4 h 5"/>
                <a:gd name="T2" fmla="*/ 1 w 7"/>
                <a:gd name="T3" fmla="*/ 0 h 5"/>
                <a:gd name="T4" fmla="*/ 1 w 7"/>
                <a:gd name="T5" fmla="*/ 4 h 5"/>
                <a:gd name="T6" fmla="*/ 6 w 7"/>
                <a:gd name="T7" fmla="*/ 4 h 5"/>
              </a:gdLst>
              <a:ahLst/>
              <a:cxnLst>
                <a:cxn ang="0">
                  <a:pos x="T0" y="T1"/>
                </a:cxn>
                <a:cxn ang="0">
                  <a:pos x="T2" y="T3"/>
                </a:cxn>
                <a:cxn ang="0">
                  <a:pos x="T4" y="T5"/>
                </a:cxn>
                <a:cxn ang="0">
                  <a:pos x="T6" y="T7"/>
                </a:cxn>
              </a:cxnLst>
              <a:rect l="0" t="0" r="r" b="b"/>
              <a:pathLst>
                <a:path w="7" h="5">
                  <a:moveTo>
                    <a:pt x="6" y="4"/>
                  </a:moveTo>
                  <a:cubicBezTo>
                    <a:pt x="6" y="3"/>
                    <a:pt x="1" y="0"/>
                    <a:pt x="1" y="0"/>
                  </a:cubicBezTo>
                  <a:cubicBezTo>
                    <a:pt x="1" y="1"/>
                    <a:pt x="0" y="4"/>
                    <a:pt x="1" y="4"/>
                  </a:cubicBezTo>
                  <a:cubicBezTo>
                    <a:pt x="2" y="4"/>
                    <a:pt x="7" y="5"/>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549"/>
            <p:cNvSpPr/>
            <p:nvPr/>
          </p:nvSpPr>
          <p:spPr bwMode="auto">
            <a:xfrm>
              <a:off x="5405" y="1150"/>
              <a:ext cx="20" cy="14"/>
            </a:xfrm>
            <a:custGeom>
              <a:avLst/>
              <a:gdLst>
                <a:gd name="T0" fmla="*/ 12 w 15"/>
                <a:gd name="T1" fmla="*/ 4 h 10"/>
                <a:gd name="T2" fmla="*/ 15 w 15"/>
                <a:gd name="T3" fmla="*/ 2 h 10"/>
                <a:gd name="T4" fmla="*/ 5 w 15"/>
                <a:gd name="T5" fmla="*/ 1 h 10"/>
                <a:gd name="T6" fmla="*/ 1 w 15"/>
                <a:gd name="T7" fmla="*/ 4 h 10"/>
                <a:gd name="T8" fmla="*/ 13 w 15"/>
                <a:gd name="T9" fmla="*/ 10 h 10"/>
                <a:gd name="T10" fmla="*/ 11 w 15"/>
                <a:gd name="T11" fmla="*/ 7 h 10"/>
                <a:gd name="T12" fmla="*/ 14 w 15"/>
                <a:gd name="T13" fmla="*/ 7 h 10"/>
                <a:gd name="T14" fmla="*/ 10 w 15"/>
                <a:gd name="T15" fmla="*/ 4 h 10"/>
                <a:gd name="T16" fmla="*/ 12 w 15"/>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12" y="4"/>
                  </a:moveTo>
                  <a:cubicBezTo>
                    <a:pt x="13" y="4"/>
                    <a:pt x="15" y="3"/>
                    <a:pt x="15" y="2"/>
                  </a:cubicBezTo>
                  <a:cubicBezTo>
                    <a:pt x="15" y="2"/>
                    <a:pt x="8" y="0"/>
                    <a:pt x="5" y="1"/>
                  </a:cubicBezTo>
                  <a:cubicBezTo>
                    <a:pt x="2" y="1"/>
                    <a:pt x="1" y="2"/>
                    <a:pt x="1" y="4"/>
                  </a:cubicBezTo>
                  <a:cubicBezTo>
                    <a:pt x="0" y="7"/>
                    <a:pt x="12" y="10"/>
                    <a:pt x="13" y="10"/>
                  </a:cubicBezTo>
                  <a:cubicBezTo>
                    <a:pt x="14" y="10"/>
                    <a:pt x="13" y="8"/>
                    <a:pt x="11" y="7"/>
                  </a:cubicBezTo>
                  <a:cubicBezTo>
                    <a:pt x="10" y="6"/>
                    <a:pt x="13" y="7"/>
                    <a:pt x="14" y="7"/>
                  </a:cubicBezTo>
                  <a:cubicBezTo>
                    <a:pt x="15" y="7"/>
                    <a:pt x="12" y="5"/>
                    <a:pt x="10" y="4"/>
                  </a:cubicBezTo>
                  <a:cubicBezTo>
                    <a:pt x="8" y="3"/>
                    <a:pt x="10" y="3"/>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550"/>
            <p:cNvSpPr/>
            <p:nvPr/>
          </p:nvSpPr>
          <p:spPr bwMode="auto">
            <a:xfrm>
              <a:off x="5399" y="1144"/>
              <a:ext cx="15" cy="4"/>
            </a:xfrm>
            <a:custGeom>
              <a:avLst/>
              <a:gdLst>
                <a:gd name="T0" fmla="*/ 10 w 11"/>
                <a:gd name="T1" fmla="*/ 2 h 3"/>
                <a:gd name="T2" fmla="*/ 7 w 11"/>
                <a:gd name="T3" fmla="*/ 0 h 3"/>
                <a:gd name="T4" fmla="*/ 1 w 11"/>
                <a:gd name="T5" fmla="*/ 1 h 3"/>
                <a:gd name="T6" fmla="*/ 10 w 11"/>
                <a:gd name="T7" fmla="*/ 2 h 3"/>
              </a:gdLst>
              <a:ahLst/>
              <a:cxnLst>
                <a:cxn ang="0">
                  <a:pos x="T0" y="T1"/>
                </a:cxn>
                <a:cxn ang="0">
                  <a:pos x="T2" y="T3"/>
                </a:cxn>
                <a:cxn ang="0">
                  <a:pos x="T4" y="T5"/>
                </a:cxn>
                <a:cxn ang="0">
                  <a:pos x="T6" y="T7"/>
                </a:cxn>
              </a:cxnLst>
              <a:rect l="0" t="0" r="r" b="b"/>
              <a:pathLst>
                <a:path w="11" h="3">
                  <a:moveTo>
                    <a:pt x="10" y="2"/>
                  </a:moveTo>
                  <a:cubicBezTo>
                    <a:pt x="11" y="2"/>
                    <a:pt x="8" y="0"/>
                    <a:pt x="7" y="0"/>
                  </a:cubicBezTo>
                  <a:cubicBezTo>
                    <a:pt x="6" y="0"/>
                    <a:pt x="0" y="1"/>
                    <a:pt x="1" y="1"/>
                  </a:cubicBezTo>
                  <a:cubicBezTo>
                    <a:pt x="2" y="1"/>
                    <a:pt x="9" y="3"/>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551"/>
            <p:cNvSpPr/>
            <p:nvPr/>
          </p:nvSpPr>
          <p:spPr bwMode="auto">
            <a:xfrm>
              <a:off x="5378" y="1179"/>
              <a:ext cx="21" cy="9"/>
            </a:xfrm>
            <a:custGeom>
              <a:avLst/>
              <a:gdLst>
                <a:gd name="T0" fmla="*/ 12 w 15"/>
                <a:gd name="T1" fmla="*/ 1 h 7"/>
                <a:gd name="T2" fmla="*/ 4 w 15"/>
                <a:gd name="T3" fmla="*/ 2 h 7"/>
                <a:gd name="T4" fmla="*/ 0 w 15"/>
                <a:gd name="T5" fmla="*/ 6 h 7"/>
                <a:gd name="T6" fmla="*/ 14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10" y="1"/>
                    <a:pt x="5" y="2"/>
                    <a:pt x="4" y="2"/>
                  </a:cubicBezTo>
                  <a:cubicBezTo>
                    <a:pt x="3" y="3"/>
                    <a:pt x="0" y="5"/>
                    <a:pt x="0" y="6"/>
                  </a:cubicBezTo>
                  <a:cubicBezTo>
                    <a:pt x="0" y="6"/>
                    <a:pt x="10" y="7"/>
                    <a:pt x="14" y="4"/>
                  </a:cubicBezTo>
                  <a:cubicBezTo>
                    <a:pt x="15" y="4"/>
                    <a:pt x="15"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552"/>
            <p:cNvSpPr/>
            <p:nvPr/>
          </p:nvSpPr>
          <p:spPr bwMode="auto">
            <a:xfrm>
              <a:off x="5194" y="1195"/>
              <a:ext cx="4" cy="6"/>
            </a:xfrm>
            <a:custGeom>
              <a:avLst/>
              <a:gdLst>
                <a:gd name="T0" fmla="*/ 3 w 3"/>
                <a:gd name="T1" fmla="*/ 2 h 4"/>
                <a:gd name="T2" fmla="*/ 2 w 3"/>
                <a:gd name="T3" fmla="*/ 0 h 4"/>
                <a:gd name="T4" fmla="*/ 0 w 3"/>
                <a:gd name="T5" fmla="*/ 3 h 4"/>
                <a:gd name="T6" fmla="*/ 1 w 3"/>
                <a:gd name="T7" fmla="*/ 4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3" y="1"/>
                    <a:pt x="2" y="0"/>
                    <a:pt x="2" y="0"/>
                  </a:cubicBezTo>
                  <a:cubicBezTo>
                    <a:pt x="1" y="0"/>
                    <a:pt x="0" y="2"/>
                    <a:pt x="0" y="3"/>
                  </a:cubicBezTo>
                  <a:cubicBezTo>
                    <a:pt x="0" y="3"/>
                    <a:pt x="1" y="4"/>
                    <a:pt x="1" y="4"/>
                  </a:cubicBezTo>
                  <a:cubicBezTo>
                    <a:pt x="2" y="4"/>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553"/>
            <p:cNvSpPr/>
            <p:nvPr/>
          </p:nvSpPr>
          <p:spPr bwMode="auto">
            <a:xfrm>
              <a:off x="5179" y="1175"/>
              <a:ext cx="7" cy="4"/>
            </a:xfrm>
            <a:custGeom>
              <a:avLst/>
              <a:gdLst>
                <a:gd name="T0" fmla="*/ 3 w 5"/>
                <a:gd name="T1" fmla="*/ 3 h 3"/>
                <a:gd name="T2" fmla="*/ 4 w 5"/>
                <a:gd name="T3" fmla="*/ 2 h 3"/>
                <a:gd name="T4" fmla="*/ 2 w 5"/>
                <a:gd name="T5" fmla="*/ 0 h 3"/>
                <a:gd name="T6" fmla="*/ 1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5" y="2"/>
                    <a:pt x="4" y="2"/>
                  </a:cubicBezTo>
                  <a:cubicBezTo>
                    <a:pt x="3" y="1"/>
                    <a:pt x="3" y="0"/>
                    <a:pt x="2" y="0"/>
                  </a:cubicBezTo>
                  <a:cubicBezTo>
                    <a:pt x="1" y="0"/>
                    <a:pt x="0" y="0"/>
                    <a:pt x="1" y="1"/>
                  </a:cubicBezTo>
                  <a:cubicBezTo>
                    <a:pt x="2" y="2"/>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554"/>
            <p:cNvSpPr/>
            <p:nvPr/>
          </p:nvSpPr>
          <p:spPr bwMode="auto">
            <a:xfrm>
              <a:off x="5455" y="1073"/>
              <a:ext cx="5" cy="4"/>
            </a:xfrm>
            <a:custGeom>
              <a:avLst/>
              <a:gdLst>
                <a:gd name="T0" fmla="*/ 3 w 3"/>
                <a:gd name="T1" fmla="*/ 1 h 3"/>
                <a:gd name="T2" fmla="*/ 0 w 3"/>
                <a:gd name="T3" fmla="*/ 2 h 3"/>
                <a:gd name="T4" fmla="*/ 3 w 3"/>
                <a:gd name="T5" fmla="*/ 1 h 3"/>
              </a:gdLst>
              <a:ahLst/>
              <a:cxnLst>
                <a:cxn ang="0">
                  <a:pos x="T0" y="T1"/>
                </a:cxn>
                <a:cxn ang="0">
                  <a:pos x="T2" y="T3"/>
                </a:cxn>
                <a:cxn ang="0">
                  <a:pos x="T4" y="T5"/>
                </a:cxn>
              </a:cxnLst>
              <a:rect l="0" t="0" r="r" b="b"/>
              <a:pathLst>
                <a:path w="3" h="3">
                  <a:moveTo>
                    <a:pt x="3" y="1"/>
                  </a:moveTo>
                  <a:cubicBezTo>
                    <a:pt x="3" y="0"/>
                    <a:pt x="0" y="1"/>
                    <a:pt x="0" y="2"/>
                  </a:cubicBezTo>
                  <a:cubicBezTo>
                    <a:pt x="1" y="3"/>
                    <a:pt x="3"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555"/>
            <p:cNvSpPr/>
            <p:nvPr/>
          </p:nvSpPr>
          <p:spPr bwMode="auto">
            <a:xfrm>
              <a:off x="5442" y="1055"/>
              <a:ext cx="5" cy="4"/>
            </a:xfrm>
            <a:custGeom>
              <a:avLst/>
              <a:gdLst>
                <a:gd name="T0" fmla="*/ 2 w 4"/>
                <a:gd name="T1" fmla="*/ 2 h 3"/>
                <a:gd name="T2" fmla="*/ 3 w 4"/>
                <a:gd name="T3" fmla="*/ 1 h 3"/>
                <a:gd name="T4" fmla="*/ 2 w 4"/>
                <a:gd name="T5" fmla="*/ 2 h 3"/>
              </a:gdLst>
              <a:ahLst/>
              <a:cxnLst>
                <a:cxn ang="0">
                  <a:pos x="T0" y="T1"/>
                </a:cxn>
                <a:cxn ang="0">
                  <a:pos x="T2" y="T3"/>
                </a:cxn>
                <a:cxn ang="0">
                  <a:pos x="T4" y="T5"/>
                </a:cxn>
              </a:cxnLst>
              <a:rect l="0" t="0" r="r" b="b"/>
              <a:pathLst>
                <a:path w="4" h="3">
                  <a:moveTo>
                    <a:pt x="2" y="2"/>
                  </a:moveTo>
                  <a:cubicBezTo>
                    <a:pt x="3" y="3"/>
                    <a:pt x="4" y="1"/>
                    <a:pt x="3" y="1"/>
                  </a:cubicBezTo>
                  <a:cubicBezTo>
                    <a:pt x="2"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556"/>
            <p:cNvSpPr/>
            <p:nvPr/>
          </p:nvSpPr>
          <p:spPr bwMode="auto">
            <a:xfrm>
              <a:off x="5454" y="1051"/>
              <a:ext cx="6" cy="2"/>
            </a:xfrm>
            <a:custGeom>
              <a:avLst/>
              <a:gdLst>
                <a:gd name="T0" fmla="*/ 3 w 4"/>
                <a:gd name="T1" fmla="*/ 0 h 2"/>
                <a:gd name="T2" fmla="*/ 1 w 4"/>
                <a:gd name="T3" fmla="*/ 1 h 2"/>
                <a:gd name="T4" fmla="*/ 3 w 4"/>
                <a:gd name="T5" fmla="*/ 0 h 2"/>
              </a:gdLst>
              <a:ahLst/>
              <a:cxnLst>
                <a:cxn ang="0">
                  <a:pos x="T0" y="T1"/>
                </a:cxn>
                <a:cxn ang="0">
                  <a:pos x="T2" y="T3"/>
                </a:cxn>
                <a:cxn ang="0">
                  <a:pos x="T4" y="T5"/>
                </a:cxn>
              </a:cxnLst>
              <a:rect l="0" t="0" r="r" b="b"/>
              <a:pathLst>
                <a:path w="4" h="2">
                  <a:moveTo>
                    <a:pt x="3" y="0"/>
                  </a:moveTo>
                  <a:cubicBezTo>
                    <a:pt x="3" y="0"/>
                    <a:pt x="0" y="1"/>
                    <a:pt x="1" y="1"/>
                  </a:cubicBezTo>
                  <a:cubicBezTo>
                    <a:pt x="2" y="2"/>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557"/>
            <p:cNvSpPr/>
            <p:nvPr/>
          </p:nvSpPr>
          <p:spPr bwMode="auto">
            <a:xfrm>
              <a:off x="5026" y="1081"/>
              <a:ext cx="9" cy="1"/>
            </a:xfrm>
            <a:custGeom>
              <a:avLst/>
              <a:gdLst>
                <a:gd name="T0" fmla="*/ 6 w 6"/>
                <a:gd name="T1" fmla="*/ 1 h 1"/>
                <a:gd name="T2" fmla="*/ 2 w 6"/>
                <a:gd name="T3" fmla="*/ 0 h 1"/>
                <a:gd name="T4" fmla="*/ 6 w 6"/>
                <a:gd name="T5" fmla="*/ 1 h 1"/>
              </a:gdLst>
              <a:ahLst/>
              <a:cxnLst>
                <a:cxn ang="0">
                  <a:pos x="T0" y="T1"/>
                </a:cxn>
                <a:cxn ang="0">
                  <a:pos x="T2" y="T3"/>
                </a:cxn>
                <a:cxn ang="0">
                  <a:pos x="T4" y="T5"/>
                </a:cxn>
              </a:cxnLst>
              <a:rect l="0" t="0" r="r" b="b"/>
              <a:pathLst>
                <a:path w="6" h="1">
                  <a:moveTo>
                    <a:pt x="6" y="1"/>
                  </a:moveTo>
                  <a:cubicBezTo>
                    <a:pt x="5" y="0"/>
                    <a:pt x="0" y="0"/>
                    <a:pt x="2" y="0"/>
                  </a:cubicBezTo>
                  <a:cubicBezTo>
                    <a:pt x="3" y="1"/>
                    <a:pt x="6" y="1"/>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558"/>
            <p:cNvSpPr/>
            <p:nvPr/>
          </p:nvSpPr>
          <p:spPr bwMode="auto">
            <a:xfrm>
              <a:off x="5037" y="1081"/>
              <a:ext cx="9"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59" name="OfficePLUS-8"/>
          <p:cNvSpPr txBox="1">
            <a:spLocks noChangeArrowheads="1"/>
          </p:cNvSpPr>
          <p:nvPr/>
        </p:nvSpPr>
        <p:spPr bwMode="auto">
          <a:xfrm>
            <a:off x="4697720" y="799902"/>
            <a:ext cx="27965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800" dirty="0">
                <a:solidFill>
                  <a:srgbClr val="4472C4"/>
                </a:solidFill>
                <a:latin typeface="思源黑体 CN Heavy" panose="020B0A00000000000000" pitchFamily="34" charset="-122"/>
                <a:ea typeface="思源黑体 CN Heavy" panose="020B0A00000000000000" pitchFamily="34" charset="-122"/>
              </a:rPr>
              <a:t>研发中心 </a:t>
            </a:r>
            <a:r>
              <a:rPr lang="en-US" altLang="zh-CN" sz="3600" dirty="0">
                <a:solidFill>
                  <a:schemeClr val="accent6">
                    <a:lumMod val="75000"/>
                  </a:schemeClr>
                </a:solidFill>
                <a:latin typeface="思源黑体 CN Heavy" panose="020B0A00000000000000" pitchFamily="34" charset="-122"/>
                <a:ea typeface="思源黑体 CN Heavy" panose="020B0A00000000000000" pitchFamily="34" charset="-122"/>
              </a:rPr>
              <a:t>3 </a:t>
            </a:r>
            <a:r>
              <a:rPr lang="zh-CN" altLang="en-US" sz="2800" dirty="0">
                <a:solidFill>
                  <a:srgbClr val="4472C4"/>
                </a:solidFill>
                <a:latin typeface="思源黑体 CN Heavy" panose="020B0A00000000000000" pitchFamily="34" charset="-122"/>
                <a:ea typeface="思源黑体 CN Heavy" panose="020B0A00000000000000" pitchFamily="34" charset="-122"/>
              </a:rPr>
              <a:t>所</a:t>
            </a:r>
          </a:p>
        </p:txBody>
      </p:sp>
      <p:grpSp>
        <p:nvGrpSpPr>
          <p:cNvPr id="562" name="组合 561"/>
          <p:cNvGrpSpPr/>
          <p:nvPr/>
        </p:nvGrpSpPr>
        <p:grpSpPr>
          <a:xfrm>
            <a:off x="10251814" y="2865286"/>
            <a:ext cx="1357116" cy="550301"/>
            <a:chOff x="10275310" y="1941294"/>
            <a:chExt cx="1357116" cy="550301"/>
          </a:xfrm>
        </p:grpSpPr>
        <p:sp>
          <p:nvSpPr>
            <p:cNvPr id="560" name="矩形: 圆角 559"/>
            <p:cNvSpPr/>
            <p:nvPr/>
          </p:nvSpPr>
          <p:spPr>
            <a:xfrm>
              <a:off x="10275310" y="1941294"/>
              <a:ext cx="1357116" cy="550301"/>
            </a:xfrm>
            <a:prstGeom prst="roundRect">
              <a:avLst>
                <a:gd name="adj" fmla="val 50000"/>
              </a:avLst>
            </a:prstGeom>
            <a:solidFill>
              <a:srgbClr val="4472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OPPOSans R"/>
                <a:cs typeface="+mn-cs"/>
              </a:endParaRPr>
            </a:p>
          </p:txBody>
        </p:sp>
        <p:sp>
          <p:nvSpPr>
            <p:cNvPr id="561" name="文本框 560"/>
            <p:cNvSpPr txBox="1"/>
            <p:nvPr/>
          </p:nvSpPr>
          <p:spPr>
            <a:xfrm>
              <a:off x="10553759" y="1985612"/>
              <a:ext cx="800219" cy="461665"/>
            </a:xfrm>
            <a:prstGeom prst="rect">
              <a:avLst/>
            </a:prstGeom>
            <a:noFill/>
          </p:spPr>
          <p:txBody>
            <a:bodyPr wrap="none" rtlCol="0">
              <a:spAutoFit/>
            </a:bodyPr>
            <a:lstStyle/>
            <a:p>
              <a:pPr algn="ctr"/>
              <a:r>
                <a:rPr lang="zh-CN" altLang="en-US" sz="2400" dirty="0">
                  <a:solidFill>
                    <a:prstClr val="white"/>
                  </a:solidFill>
                  <a:latin typeface="思源黑体 CN Heavy" panose="020B0A00000000000000" pitchFamily="34" charset="-122"/>
                  <a:ea typeface="思源黑体 CN Heavy" panose="020B0A00000000000000" pitchFamily="34" charset="-122"/>
                  <a:cs typeface="OPPOSans M" panose="00020600040101010101" pitchFamily="18" charset="-122"/>
                </a:rPr>
                <a:t>上海</a:t>
              </a:r>
            </a:p>
          </p:txBody>
        </p:sp>
      </p:grpSp>
      <p:grpSp>
        <p:nvGrpSpPr>
          <p:cNvPr id="563" name="组合 562"/>
          <p:cNvGrpSpPr/>
          <p:nvPr/>
        </p:nvGrpSpPr>
        <p:grpSpPr>
          <a:xfrm>
            <a:off x="10199581" y="3749716"/>
            <a:ext cx="1357116" cy="550301"/>
            <a:chOff x="10275310" y="1941294"/>
            <a:chExt cx="1357116" cy="550301"/>
          </a:xfrm>
        </p:grpSpPr>
        <p:sp>
          <p:nvSpPr>
            <p:cNvPr id="564" name="矩形: 圆角 563"/>
            <p:cNvSpPr/>
            <p:nvPr/>
          </p:nvSpPr>
          <p:spPr>
            <a:xfrm>
              <a:off x="10275310" y="1941294"/>
              <a:ext cx="1357116" cy="550301"/>
            </a:xfrm>
            <a:prstGeom prst="roundRect">
              <a:avLst>
                <a:gd name="adj" fmla="val 50000"/>
              </a:avLst>
            </a:prstGeom>
            <a:solidFill>
              <a:srgbClr val="4472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OPPOSans R"/>
                <a:cs typeface="+mn-cs"/>
              </a:endParaRPr>
            </a:p>
          </p:txBody>
        </p:sp>
        <p:sp>
          <p:nvSpPr>
            <p:cNvPr id="565" name="文本框 564"/>
            <p:cNvSpPr txBox="1"/>
            <p:nvPr/>
          </p:nvSpPr>
          <p:spPr>
            <a:xfrm>
              <a:off x="10553759" y="1985612"/>
              <a:ext cx="800219" cy="461665"/>
            </a:xfrm>
            <a:prstGeom prst="rect">
              <a:avLst/>
            </a:prstGeom>
            <a:noFill/>
          </p:spPr>
          <p:txBody>
            <a:bodyPr wrap="none" rtlCol="0">
              <a:spAutoFit/>
            </a:bodyPr>
            <a:lstStyle/>
            <a:p>
              <a:pPr algn="ctr"/>
              <a:r>
                <a:rPr lang="zh-CN" altLang="en-US" sz="2400" dirty="0">
                  <a:solidFill>
                    <a:prstClr val="white"/>
                  </a:solidFill>
                  <a:latin typeface="思源黑体 CN Heavy" panose="020B0A00000000000000" pitchFamily="34" charset="-122"/>
                  <a:ea typeface="思源黑体 CN Heavy" panose="020B0A00000000000000" pitchFamily="34" charset="-122"/>
                  <a:cs typeface="OPPOSans M" panose="00020600040101010101" pitchFamily="18" charset="-122"/>
                </a:rPr>
                <a:t>芜湖</a:t>
              </a:r>
            </a:p>
          </p:txBody>
        </p:sp>
      </p:grpSp>
      <p:grpSp>
        <p:nvGrpSpPr>
          <p:cNvPr id="566" name="组合 565"/>
          <p:cNvGrpSpPr/>
          <p:nvPr/>
        </p:nvGrpSpPr>
        <p:grpSpPr>
          <a:xfrm>
            <a:off x="790011" y="2398751"/>
            <a:ext cx="1357116" cy="550301"/>
            <a:chOff x="10275310" y="1941294"/>
            <a:chExt cx="1357116" cy="550301"/>
          </a:xfrm>
        </p:grpSpPr>
        <p:sp>
          <p:nvSpPr>
            <p:cNvPr id="567" name="矩形: 圆角 566"/>
            <p:cNvSpPr/>
            <p:nvPr/>
          </p:nvSpPr>
          <p:spPr>
            <a:xfrm>
              <a:off x="10275310" y="1941294"/>
              <a:ext cx="1357116" cy="550301"/>
            </a:xfrm>
            <a:prstGeom prst="roundRect">
              <a:avLst>
                <a:gd name="adj" fmla="val 50000"/>
              </a:avLst>
            </a:prstGeom>
            <a:solidFill>
              <a:srgbClr val="4472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568" name="文本框 567"/>
            <p:cNvSpPr txBox="1"/>
            <p:nvPr/>
          </p:nvSpPr>
          <p:spPr>
            <a:xfrm>
              <a:off x="10399871" y="1985612"/>
              <a:ext cx="1107996" cy="461665"/>
            </a:xfrm>
            <a:prstGeom prst="rect">
              <a:avLst/>
            </a:prstGeom>
            <a:noFill/>
          </p:spPr>
          <p:txBody>
            <a:bodyPr wrap="none" rtlCol="0">
              <a:spAutoFit/>
            </a:bodyPr>
            <a:lstStyle/>
            <a:p>
              <a:pPr algn="ctr"/>
              <a:r>
                <a:rPr lang="zh-CN" altLang="en-US" sz="2400" dirty="0">
                  <a:solidFill>
                    <a:prstClr val="white"/>
                  </a:solidFill>
                  <a:latin typeface="思源黑体 CN Heavy" panose="020B0A00000000000000" pitchFamily="34" charset="-122"/>
                  <a:ea typeface="思源黑体 CN Heavy" panose="020B0A00000000000000" pitchFamily="34" charset="-122"/>
                  <a:cs typeface="OPPOSans M" panose="00020600040101010101" pitchFamily="18" charset="-122"/>
                </a:rPr>
                <a:t>底特律</a:t>
              </a:r>
            </a:p>
          </p:txBody>
        </p:sp>
      </p:grpSp>
      <p:sp>
        <p:nvSpPr>
          <p:cNvPr id="569" name="任意多边形: 形状 568"/>
          <p:cNvSpPr/>
          <p:nvPr/>
        </p:nvSpPr>
        <p:spPr>
          <a:xfrm flipH="1">
            <a:off x="8079596" y="3140437"/>
            <a:ext cx="2170692" cy="418500"/>
          </a:xfrm>
          <a:custGeom>
            <a:avLst/>
            <a:gdLst>
              <a:gd name="connsiteX0" fmla="*/ 4051139 w 4051139"/>
              <a:gd name="connsiteY0" fmla="*/ 740779 h 740779"/>
              <a:gd name="connsiteX1" fmla="*/ 3310360 w 4051139"/>
              <a:gd name="connsiteY1" fmla="*/ 0 h 740779"/>
              <a:gd name="connsiteX2" fmla="*/ 0 w 4051139"/>
              <a:gd name="connsiteY2" fmla="*/ 0 h 740779"/>
            </a:gdLst>
            <a:ahLst/>
            <a:cxnLst>
              <a:cxn ang="0">
                <a:pos x="connsiteX0" y="connsiteY0"/>
              </a:cxn>
              <a:cxn ang="0">
                <a:pos x="connsiteX1" y="connsiteY1"/>
              </a:cxn>
              <a:cxn ang="0">
                <a:pos x="connsiteX2" y="connsiteY2"/>
              </a:cxn>
            </a:cxnLst>
            <a:rect l="l" t="t" r="r" b="b"/>
            <a:pathLst>
              <a:path w="4051139" h="740779">
                <a:moveTo>
                  <a:pt x="4051139" y="740779"/>
                </a:moveTo>
                <a:lnTo>
                  <a:pt x="3310360" y="0"/>
                </a:lnTo>
                <a:lnTo>
                  <a:pt x="0" y="0"/>
                </a:lnTo>
              </a:path>
            </a:pathLst>
          </a:custGeom>
          <a:noFill/>
          <a:ln w="19050" cap="flat" cmpd="sng" algn="ctr">
            <a:gradFill>
              <a:gsLst>
                <a:gs pos="46000">
                  <a:srgbClr val="FEBC00"/>
                </a:gs>
                <a:gs pos="100000">
                  <a:srgbClr val="FEBC00">
                    <a:alpha val="0"/>
                  </a:srgbClr>
                </a:gs>
              </a:gsLst>
              <a:lin ang="5400000" scaled="1"/>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OPPOSans R"/>
              <a:cs typeface="+mn-cs"/>
            </a:endParaRPr>
          </a:p>
        </p:txBody>
      </p:sp>
      <p:sp>
        <p:nvSpPr>
          <p:cNvPr id="570" name="任意多边形: 形状 569"/>
          <p:cNvSpPr/>
          <p:nvPr/>
        </p:nvSpPr>
        <p:spPr>
          <a:xfrm>
            <a:off x="2184081" y="2700887"/>
            <a:ext cx="2170692" cy="418500"/>
          </a:xfrm>
          <a:custGeom>
            <a:avLst/>
            <a:gdLst>
              <a:gd name="connsiteX0" fmla="*/ 4051139 w 4051139"/>
              <a:gd name="connsiteY0" fmla="*/ 740779 h 740779"/>
              <a:gd name="connsiteX1" fmla="*/ 3310360 w 4051139"/>
              <a:gd name="connsiteY1" fmla="*/ 0 h 740779"/>
              <a:gd name="connsiteX2" fmla="*/ 0 w 4051139"/>
              <a:gd name="connsiteY2" fmla="*/ 0 h 740779"/>
            </a:gdLst>
            <a:ahLst/>
            <a:cxnLst>
              <a:cxn ang="0">
                <a:pos x="connsiteX0" y="connsiteY0"/>
              </a:cxn>
              <a:cxn ang="0">
                <a:pos x="connsiteX1" y="connsiteY1"/>
              </a:cxn>
              <a:cxn ang="0">
                <a:pos x="connsiteX2" y="connsiteY2"/>
              </a:cxn>
            </a:cxnLst>
            <a:rect l="l" t="t" r="r" b="b"/>
            <a:pathLst>
              <a:path w="4051139" h="740779">
                <a:moveTo>
                  <a:pt x="4051139" y="740779"/>
                </a:moveTo>
                <a:lnTo>
                  <a:pt x="3310360" y="0"/>
                </a:lnTo>
                <a:lnTo>
                  <a:pt x="0" y="0"/>
                </a:lnTo>
              </a:path>
            </a:pathLst>
          </a:custGeom>
          <a:noFill/>
          <a:ln w="19050" cap="flat" cmpd="sng" algn="ctr">
            <a:gradFill>
              <a:gsLst>
                <a:gs pos="46000">
                  <a:srgbClr val="FEBC00"/>
                </a:gs>
                <a:gs pos="100000">
                  <a:srgbClr val="FEBC00">
                    <a:alpha val="0"/>
                  </a:srgbClr>
                </a:gs>
              </a:gsLst>
              <a:lin ang="5400000" scaled="1"/>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OPPOSans R"/>
              <a:cs typeface="+mn-cs"/>
            </a:endParaRPr>
          </a:p>
        </p:txBody>
      </p:sp>
      <p:sp>
        <p:nvSpPr>
          <p:cNvPr id="571" name="任意多边形: 形状 570"/>
          <p:cNvSpPr/>
          <p:nvPr/>
        </p:nvSpPr>
        <p:spPr>
          <a:xfrm flipH="1" flipV="1">
            <a:off x="8003120" y="3596683"/>
            <a:ext cx="2170692" cy="418500"/>
          </a:xfrm>
          <a:custGeom>
            <a:avLst/>
            <a:gdLst>
              <a:gd name="connsiteX0" fmla="*/ 4051139 w 4051139"/>
              <a:gd name="connsiteY0" fmla="*/ 740779 h 740779"/>
              <a:gd name="connsiteX1" fmla="*/ 3310360 w 4051139"/>
              <a:gd name="connsiteY1" fmla="*/ 0 h 740779"/>
              <a:gd name="connsiteX2" fmla="*/ 0 w 4051139"/>
              <a:gd name="connsiteY2" fmla="*/ 0 h 740779"/>
            </a:gdLst>
            <a:ahLst/>
            <a:cxnLst>
              <a:cxn ang="0">
                <a:pos x="connsiteX0" y="connsiteY0"/>
              </a:cxn>
              <a:cxn ang="0">
                <a:pos x="connsiteX1" y="connsiteY1"/>
              </a:cxn>
              <a:cxn ang="0">
                <a:pos x="connsiteX2" y="connsiteY2"/>
              </a:cxn>
            </a:cxnLst>
            <a:rect l="l" t="t" r="r" b="b"/>
            <a:pathLst>
              <a:path w="4051139" h="740779">
                <a:moveTo>
                  <a:pt x="4051139" y="740779"/>
                </a:moveTo>
                <a:lnTo>
                  <a:pt x="3310360" y="0"/>
                </a:lnTo>
                <a:lnTo>
                  <a:pt x="0" y="0"/>
                </a:lnTo>
              </a:path>
            </a:pathLst>
          </a:custGeom>
          <a:noFill/>
          <a:ln w="19050" cap="flat" cmpd="sng" algn="ctr">
            <a:gradFill>
              <a:gsLst>
                <a:gs pos="46000">
                  <a:srgbClr val="FEBC00"/>
                </a:gs>
                <a:gs pos="100000">
                  <a:srgbClr val="FEBC00">
                    <a:alpha val="0"/>
                  </a:srgbClr>
                </a:gs>
              </a:gsLst>
              <a:lin ang="5400000" scaled="1"/>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OPPOSans R"/>
              <a:cs typeface="+mn-cs"/>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86"/>
          <p:cNvGrpSpPr/>
          <p:nvPr/>
        </p:nvGrpSpPr>
        <p:grpSpPr>
          <a:xfrm>
            <a:off x="1680970" y="1622063"/>
            <a:ext cx="8830060" cy="3972356"/>
            <a:chOff x="34894" y="1304556"/>
            <a:chExt cx="8965643" cy="4386998"/>
          </a:xfrm>
        </p:grpSpPr>
        <p:pic>
          <p:nvPicPr>
            <p:cNvPr id="12" name="图片 11" descr="a06eb58ad4775f738f28edb90220a2b9.jpg"/>
            <p:cNvPicPr>
              <a:picLocks noChangeAspect="1"/>
            </p:cNvPicPr>
            <p:nvPr/>
          </p:nvPicPr>
          <p:blipFill>
            <a:blip r:embed="rId2" cstate="hqprint">
              <a:grayscl/>
            </a:blip>
            <a:srcRect/>
            <a:stretch>
              <a:fillRect/>
            </a:stretch>
          </p:blipFill>
          <p:spPr>
            <a:xfrm>
              <a:off x="70674" y="1304556"/>
              <a:ext cx="8929863" cy="4386998"/>
            </a:xfrm>
            <a:prstGeom prst="rect">
              <a:avLst/>
            </a:prstGeom>
          </p:spPr>
        </p:pic>
        <p:sp>
          <p:nvSpPr>
            <p:cNvPr id="13" name="五角星 10"/>
            <p:cNvSpPr/>
            <p:nvPr/>
          </p:nvSpPr>
          <p:spPr>
            <a:xfrm>
              <a:off x="3143240" y="3286124"/>
              <a:ext cx="214314" cy="214314"/>
            </a:xfrm>
            <a:prstGeom prst="star5">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14" name="流程图: 联系 11"/>
            <p:cNvSpPr/>
            <p:nvPr/>
          </p:nvSpPr>
          <p:spPr>
            <a:xfrm>
              <a:off x="857224" y="285749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15" name="流程图: 联系 12"/>
            <p:cNvSpPr/>
            <p:nvPr/>
          </p:nvSpPr>
          <p:spPr>
            <a:xfrm>
              <a:off x="571472" y="285749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16" name="流程图: 联系 13"/>
            <p:cNvSpPr/>
            <p:nvPr/>
          </p:nvSpPr>
          <p:spPr>
            <a:xfrm>
              <a:off x="642910" y="3071810"/>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17" name="流程图: 联系 14"/>
            <p:cNvSpPr/>
            <p:nvPr/>
          </p:nvSpPr>
          <p:spPr>
            <a:xfrm>
              <a:off x="1571604" y="2786058"/>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18" name="流程图: 联系 15"/>
            <p:cNvSpPr/>
            <p:nvPr/>
          </p:nvSpPr>
          <p:spPr>
            <a:xfrm>
              <a:off x="1357290" y="300037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19" name="流程图: 联系 16"/>
            <p:cNvSpPr/>
            <p:nvPr/>
          </p:nvSpPr>
          <p:spPr>
            <a:xfrm>
              <a:off x="7215206" y="321468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20" name="流程图: 联系 17"/>
            <p:cNvSpPr/>
            <p:nvPr/>
          </p:nvSpPr>
          <p:spPr>
            <a:xfrm>
              <a:off x="7286644" y="300037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21" name="流程图: 联系 18"/>
            <p:cNvSpPr/>
            <p:nvPr/>
          </p:nvSpPr>
          <p:spPr>
            <a:xfrm>
              <a:off x="7286644" y="371475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22" name="流程图: 联系 19"/>
            <p:cNvSpPr/>
            <p:nvPr/>
          </p:nvSpPr>
          <p:spPr>
            <a:xfrm>
              <a:off x="2928926" y="3786190"/>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23" name="流程图: 联系 20"/>
            <p:cNvSpPr/>
            <p:nvPr/>
          </p:nvSpPr>
          <p:spPr>
            <a:xfrm>
              <a:off x="3000364" y="4143380"/>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24" name="流程图: 联系 21"/>
            <p:cNvSpPr/>
            <p:nvPr/>
          </p:nvSpPr>
          <p:spPr>
            <a:xfrm>
              <a:off x="4000496" y="478632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25" name="TextBox 22"/>
            <p:cNvSpPr txBox="1"/>
            <p:nvPr/>
          </p:nvSpPr>
          <p:spPr>
            <a:xfrm>
              <a:off x="1378140" y="2586260"/>
              <a:ext cx="582949" cy="238745"/>
            </a:xfrm>
            <a:prstGeom prst="rect">
              <a:avLst/>
            </a:prstGeom>
            <a:noFill/>
          </p:spPr>
          <p:txBody>
            <a:bodyPr wrap="square" rtlCol="0">
              <a:spAutoFit/>
            </a:bodyPr>
            <a:lstStyle/>
            <a:p>
              <a:pPr algn="ctr"/>
              <a:r>
                <a:rPr lang="en-US" altLang="zh-CN" sz="1000" dirty="0">
                  <a:latin typeface="思源黑体 CN Medium" panose="020B0600000000000000" pitchFamily="34" charset="-122"/>
                  <a:ea typeface="思源黑体 CN Medium" panose="020B0600000000000000" pitchFamily="34" charset="-122"/>
                </a:rPr>
                <a:t>Russia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26" name="TextBox 23"/>
            <p:cNvSpPr txBox="1"/>
            <p:nvPr/>
          </p:nvSpPr>
          <p:spPr>
            <a:xfrm>
              <a:off x="1082490" y="2807745"/>
              <a:ext cx="620110" cy="238745"/>
            </a:xfrm>
            <a:prstGeom prst="rect">
              <a:avLst/>
            </a:prstGeom>
            <a:noFill/>
          </p:spPr>
          <p:txBody>
            <a:bodyPr wrap="square" rtlCol="0">
              <a:spAutoFit/>
            </a:bodyPr>
            <a:lstStyle/>
            <a:p>
              <a:pPr algn="ctr"/>
              <a:r>
                <a:rPr lang="en-US" altLang="zh-CN" sz="1000" dirty="0">
                  <a:latin typeface="思源黑体 CN Medium" panose="020B0600000000000000" pitchFamily="34" charset="-122"/>
                  <a:ea typeface="思源黑体 CN Medium" panose="020B0600000000000000" pitchFamily="34" charset="-122"/>
                </a:rPr>
                <a:t>Ukraine</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27" name="TextBox 25"/>
            <p:cNvSpPr txBox="1"/>
            <p:nvPr/>
          </p:nvSpPr>
          <p:spPr>
            <a:xfrm>
              <a:off x="34894" y="2771826"/>
              <a:ext cx="571504" cy="238745"/>
            </a:xfrm>
            <a:prstGeom prst="rect">
              <a:avLst/>
            </a:prstGeom>
            <a:noFill/>
          </p:spPr>
          <p:txBody>
            <a:bodyPr wrap="square" rtlCol="0">
              <a:spAutoFit/>
            </a:bodyPr>
            <a:lstStyle/>
            <a:p>
              <a:pPr algn="r"/>
              <a:r>
                <a:rPr lang="en-US" altLang="zh-CN" sz="1000" dirty="0">
                  <a:latin typeface="思源黑体 CN Medium" panose="020B0600000000000000" pitchFamily="34" charset="-122"/>
                  <a:ea typeface="思源黑体 CN Medium" panose="020B0600000000000000" pitchFamily="34" charset="-122"/>
                </a:rPr>
                <a:t>Britain</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28" name="TextBox 26"/>
            <p:cNvSpPr txBox="1"/>
            <p:nvPr/>
          </p:nvSpPr>
          <p:spPr>
            <a:xfrm>
              <a:off x="250918" y="2986140"/>
              <a:ext cx="463430" cy="387961"/>
            </a:xfrm>
            <a:prstGeom prst="rect">
              <a:avLst/>
            </a:prstGeom>
            <a:noFill/>
          </p:spPr>
          <p:txBody>
            <a:bodyPr wrap="square" rtlCol="0">
              <a:spAutoFit/>
            </a:bodyPr>
            <a:lstStyle/>
            <a:p>
              <a:pPr algn="r"/>
              <a:r>
                <a:rPr lang="en-US" altLang="zh-CN" sz="1000" dirty="0">
                  <a:latin typeface="思源黑体 CN Medium" panose="020B0600000000000000" pitchFamily="34" charset="-122"/>
                  <a:ea typeface="思源黑体 CN Medium" panose="020B0600000000000000" pitchFamily="34" charset="-122"/>
                </a:rPr>
                <a:t>Spain</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29" name="TextBox 27"/>
            <p:cNvSpPr txBox="1"/>
            <p:nvPr/>
          </p:nvSpPr>
          <p:spPr>
            <a:xfrm>
              <a:off x="7019670" y="2775451"/>
              <a:ext cx="595982"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Canada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30" name="TextBox 28"/>
            <p:cNvSpPr txBox="1"/>
            <p:nvPr/>
          </p:nvSpPr>
          <p:spPr>
            <a:xfrm>
              <a:off x="7072330" y="3286124"/>
              <a:ext cx="451396"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USA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31" name="TextBox 29"/>
            <p:cNvSpPr txBox="1"/>
            <p:nvPr/>
          </p:nvSpPr>
          <p:spPr>
            <a:xfrm>
              <a:off x="3713829" y="4858067"/>
              <a:ext cx="740831" cy="238745"/>
            </a:xfrm>
            <a:prstGeom prst="rect">
              <a:avLst/>
            </a:prstGeom>
            <a:noFill/>
          </p:spPr>
          <p:txBody>
            <a:bodyPr wrap="square" rtlCol="0">
              <a:spAutoFit/>
            </a:bodyPr>
            <a:lstStyle/>
            <a:p>
              <a:pPr algn="ctr"/>
              <a:r>
                <a:rPr lang="en-US" sz="1000" dirty="0">
                  <a:latin typeface="思源黑体 CN Medium" panose="020B0600000000000000" pitchFamily="34" charset="-122"/>
                  <a:ea typeface="思源黑体 CN Medium" panose="020B0600000000000000" pitchFamily="34" charset="-122"/>
                </a:rPr>
                <a:t>Australia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32" name="流程图: 联系 30"/>
            <p:cNvSpPr/>
            <p:nvPr/>
          </p:nvSpPr>
          <p:spPr>
            <a:xfrm>
              <a:off x="3214678" y="407194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33" name="流程图: 联系 31"/>
            <p:cNvSpPr/>
            <p:nvPr/>
          </p:nvSpPr>
          <p:spPr>
            <a:xfrm>
              <a:off x="1357290" y="321468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34" name="流程图: 联系 32"/>
            <p:cNvSpPr/>
            <p:nvPr/>
          </p:nvSpPr>
          <p:spPr>
            <a:xfrm>
              <a:off x="3000364" y="3643314"/>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35" name="流程图: 联系 33"/>
            <p:cNvSpPr/>
            <p:nvPr/>
          </p:nvSpPr>
          <p:spPr>
            <a:xfrm>
              <a:off x="2928926" y="4000504"/>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36" name="流程图: 联系 34"/>
            <p:cNvSpPr/>
            <p:nvPr/>
          </p:nvSpPr>
          <p:spPr>
            <a:xfrm>
              <a:off x="2928926" y="392906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37" name="流程图: 联系 35"/>
            <p:cNvSpPr/>
            <p:nvPr/>
          </p:nvSpPr>
          <p:spPr>
            <a:xfrm>
              <a:off x="7429520" y="535782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39" name="TextBox 37"/>
            <p:cNvSpPr txBox="1"/>
            <p:nvPr/>
          </p:nvSpPr>
          <p:spPr>
            <a:xfrm>
              <a:off x="2346248" y="3714752"/>
              <a:ext cx="654117" cy="238745"/>
            </a:xfrm>
            <a:prstGeom prst="rect">
              <a:avLst/>
            </a:prstGeom>
            <a:noFill/>
          </p:spPr>
          <p:txBody>
            <a:bodyPr wrap="square" rtlCol="0">
              <a:spAutoFit/>
            </a:bodyPr>
            <a:lstStyle/>
            <a:p>
              <a:pPr algn="r"/>
              <a:r>
                <a:rPr lang="en-US" altLang="zh-CN" sz="1000" dirty="0">
                  <a:latin typeface="思源黑体 CN Medium" panose="020B0600000000000000" pitchFamily="34" charset="-122"/>
                  <a:ea typeface="思源黑体 CN Medium" panose="020B0600000000000000" pitchFamily="34" charset="-122"/>
                </a:rPr>
                <a:t>Thailand</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40" name="TextBox 38"/>
            <p:cNvSpPr txBox="1"/>
            <p:nvPr/>
          </p:nvSpPr>
          <p:spPr>
            <a:xfrm>
              <a:off x="2195134" y="3929066"/>
              <a:ext cx="805230" cy="238745"/>
            </a:xfrm>
            <a:prstGeom prst="rect">
              <a:avLst/>
            </a:prstGeom>
            <a:noFill/>
          </p:spPr>
          <p:txBody>
            <a:bodyPr wrap="square" rtlCol="0">
              <a:spAutoFit/>
            </a:bodyPr>
            <a:lstStyle/>
            <a:p>
              <a:pPr algn="r"/>
              <a:r>
                <a:rPr lang="zh-CN" altLang="en-US" sz="1000" b="1" dirty="0">
                  <a:latin typeface="思源黑体 CN Medium" panose="020B0600000000000000" pitchFamily="34" charset="-122"/>
                  <a:ea typeface="思源黑体 CN Medium" panose="020B0600000000000000" pitchFamily="34" charset="-122"/>
                </a:rPr>
                <a:t> </a:t>
              </a:r>
              <a:r>
                <a:rPr lang="en-US" altLang="zh-CN" sz="1000" dirty="0">
                  <a:latin typeface="思源黑体 CN Medium" panose="020B0600000000000000" pitchFamily="34" charset="-122"/>
                  <a:ea typeface="思源黑体 CN Medium" panose="020B0600000000000000" pitchFamily="34" charset="-122"/>
                </a:rPr>
                <a:t>Singapore</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41" name="TextBox 39"/>
            <p:cNvSpPr txBox="1"/>
            <p:nvPr/>
          </p:nvSpPr>
          <p:spPr>
            <a:xfrm>
              <a:off x="2928926" y="3857628"/>
              <a:ext cx="785818" cy="238745"/>
            </a:xfrm>
            <a:prstGeom prst="rect">
              <a:avLst/>
            </a:prstGeom>
            <a:noFill/>
          </p:spPr>
          <p:txBody>
            <a:bodyPr wrap="square" rtlCol="0">
              <a:spAutoFit/>
            </a:bodyPr>
            <a:lstStyle/>
            <a:p>
              <a:r>
                <a:rPr lang="zh-CN" altLang="en-US" sz="1000" b="1" dirty="0">
                  <a:latin typeface="思源黑体 CN Medium" panose="020B0600000000000000" pitchFamily="34" charset="-122"/>
                  <a:ea typeface="思源黑体 CN Medium" panose="020B0600000000000000" pitchFamily="34" charset="-122"/>
                </a:rPr>
                <a:t> </a:t>
              </a:r>
              <a:r>
                <a:rPr lang="en-US" altLang="zh-CN" sz="1000" dirty="0">
                  <a:latin typeface="思源黑体 CN Medium" panose="020B0600000000000000" pitchFamily="34" charset="-122"/>
                  <a:ea typeface="思源黑体 CN Medium" panose="020B0600000000000000" pitchFamily="34" charset="-122"/>
                </a:rPr>
                <a:t>Malaysia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42" name="TextBox 40"/>
            <p:cNvSpPr txBox="1"/>
            <p:nvPr/>
          </p:nvSpPr>
          <p:spPr>
            <a:xfrm>
              <a:off x="2339150" y="4064479"/>
              <a:ext cx="732652" cy="238745"/>
            </a:xfrm>
            <a:prstGeom prst="rect">
              <a:avLst/>
            </a:prstGeom>
            <a:noFill/>
          </p:spPr>
          <p:txBody>
            <a:bodyPr wrap="square" rtlCol="0">
              <a:spAutoFit/>
            </a:bodyPr>
            <a:lstStyle/>
            <a:p>
              <a:pPr algn="r"/>
              <a:r>
                <a:rPr lang="en-US" altLang="zh-CN" sz="1000" dirty="0">
                  <a:latin typeface="思源黑体 CN Medium" panose="020B0600000000000000" pitchFamily="34" charset="-122"/>
                  <a:ea typeface="思源黑体 CN Medium" panose="020B0600000000000000" pitchFamily="34" charset="-122"/>
                </a:rPr>
                <a:t>Indonesia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43" name="TextBox 41"/>
            <p:cNvSpPr txBox="1"/>
            <p:nvPr/>
          </p:nvSpPr>
          <p:spPr>
            <a:xfrm>
              <a:off x="3214678" y="4000504"/>
              <a:ext cx="780656"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Philippines</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44" name="流程图: 联系 50"/>
            <p:cNvSpPr/>
            <p:nvPr/>
          </p:nvSpPr>
          <p:spPr>
            <a:xfrm>
              <a:off x="2357422" y="357187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45" name="流程图: 联系 51"/>
            <p:cNvSpPr/>
            <p:nvPr/>
          </p:nvSpPr>
          <p:spPr>
            <a:xfrm>
              <a:off x="3428992" y="357187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46" name="流程图: 联系 52"/>
            <p:cNvSpPr/>
            <p:nvPr/>
          </p:nvSpPr>
          <p:spPr>
            <a:xfrm>
              <a:off x="1785918" y="335756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47" name="流程图: 联系 53"/>
            <p:cNvSpPr/>
            <p:nvPr/>
          </p:nvSpPr>
          <p:spPr>
            <a:xfrm>
              <a:off x="7929586" y="464344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48" name="流程图: 联系 54"/>
            <p:cNvSpPr/>
            <p:nvPr/>
          </p:nvSpPr>
          <p:spPr>
            <a:xfrm>
              <a:off x="7358082" y="535782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49" name="TextBox 55"/>
            <p:cNvSpPr txBox="1"/>
            <p:nvPr/>
          </p:nvSpPr>
          <p:spPr>
            <a:xfrm>
              <a:off x="1357290" y="3125458"/>
              <a:ext cx="549812"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Turkey</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50" name="TextBox 42"/>
            <p:cNvSpPr txBox="1"/>
            <p:nvPr/>
          </p:nvSpPr>
          <p:spPr>
            <a:xfrm>
              <a:off x="7286644" y="3643314"/>
              <a:ext cx="580207"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Cuba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51" name="TextBox 43"/>
            <p:cNvSpPr txBox="1"/>
            <p:nvPr/>
          </p:nvSpPr>
          <p:spPr>
            <a:xfrm>
              <a:off x="7429520" y="5286388"/>
              <a:ext cx="742278"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Uruguay</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52" name="TextBox 44"/>
            <p:cNvSpPr txBox="1"/>
            <p:nvPr/>
          </p:nvSpPr>
          <p:spPr>
            <a:xfrm>
              <a:off x="6576265" y="5286535"/>
              <a:ext cx="852865"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Argentina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53" name="TextBox 45"/>
            <p:cNvSpPr txBox="1"/>
            <p:nvPr/>
          </p:nvSpPr>
          <p:spPr>
            <a:xfrm>
              <a:off x="2357422" y="3500438"/>
              <a:ext cx="485784"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India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54" name="TextBox 46"/>
            <p:cNvSpPr txBox="1"/>
            <p:nvPr/>
          </p:nvSpPr>
          <p:spPr>
            <a:xfrm>
              <a:off x="7929586" y="4572008"/>
              <a:ext cx="530244" cy="238745"/>
            </a:xfrm>
            <a:prstGeom prst="rect">
              <a:avLst/>
            </a:prstGeom>
            <a:noFill/>
          </p:spPr>
          <p:txBody>
            <a:bodyPr wrap="square" rtlCol="0">
              <a:spAutoFit/>
            </a:bodyPr>
            <a:lstStyle/>
            <a:p>
              <a:pPr algn="ctr"/>
              <a:r>
                <a:rPr lang="en-US" altLang="zh-CN" sz="1000" dirty="0">
                  <a:latin typeface="思源黑体 CN Medium" panose="020B0600000000000000" pitchFamily="34" charset="-122"/>
                  <a:ea typeface="思源黑体 CN Medium" panose="020B0600000000000000" pitchFamily="34" charset="-122"/>
                </a:rPr>
                <a:t>Brazil</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55" name="流程图: 联系 48"/>
            <p:cNvSpPr/>
            <p:nvPr/>
          </p:nvSpPr>
          <p:spPr>
            <a:xfrm>
              <a:off x="1571604" y="3384000"/>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56" name="流程图: 联系 49"/>
            <p:cNvSpPr/>
            <p:nvPr/>
          </p:nvSpPr>
          <p:spPr>
            <a:xfrm>
              <a:off x="1214414" y="3500438"/>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57" name="流程图: 联系 56"/>
            <p:cNvSpPr/>
            <p:nvPr/>
          </p:nvSpPr>
          <p:spPr>
            <a:xfrm>
              <a:off x="7572396" y="3857628"/>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58" name="流程图: 联系 57"/>
            <p:cNvSpPr/>
            <p:nvPr/>
          </p:nvSpPr>
          <p:spPr>
            <a:xfrm>
              <a:off x="1428728" y="335756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59" name="流程图: 联系 58"/>
            <p:cNvSpPr/>
            <p:nvPr/>
          </p:nvSpPr>
          <p:spPr>
            <a:xfrm>
              <a:off x="1643042" y="3429000"/>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60" name="流程图: 联系 59"/>
            <p:cNvSpPr/>
            <p:nvPr/>
          </p:nvSpPr>
          <p:spPr>
            <a:xfrm>
              <a:off x="7358082" y="442913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61" name="流程图: 联系 60"/>
            <p:cNvSpPr/>
            <p:nvPr/>
          </p:nvSpPr>
          <p:spPr>
            <a:xfrm>
              <a:off x="7358082" y="478632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62" name="流程图: 联系 61"/>
            <p:cNvSpPr/>
            <p:nvPr/>
          </p:nvSpPr>
          <p:spPr>
            <a:xfrm>
              <a:off x="7358082" y="4000504"/>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63" name="TextBox 62"/>
            <p:cNvSpPr txBox="1"/>
            <p:nvPr/>
          </p:nvSpPr>
          <p:spPr>
            <a:xfrm>
              <a:off x="6941745" y="4689510"/>
              <a:ext cx="604141"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Chile</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64" name="TextBox 63"/>
            <p:cNvSpPr txBox="1"/>
            <p:nvPr/>
          </p:nvSpPr>
          <p:spPr>
            <a:xfrm>
              <a:off x="6947662" y="4357694"/>
              <a:ext cx="523404" cy="238745"/>
            </a:xfrm>
            <a:prstGeom prst="rect">
              <a:avLst/>
            </a:prstGeom>
            <a:noFill/>
          </p:spPr>
          <p:txBody>
            <a:bodyPr wrap="square" rtlCol="0">
              <a:spAutoFit/>
            </a:bodyPr>
            <a:lstStyle/>
            <a:p>
              <a:pPr algn="ctr"/>
              <a:r>
                <a:rPr lang="en-US" altLang="zh-CN" sz="1000" dirty="0">
                  <a:latin typeface="思源黑体 CN Medium" panose="020B0600000000000000" pitchFamily="34" charset="-122"/>
                  <a:ea typeface="思源黑体 CN Medium" panose="020B0600000000000000" pitchFamily="34" charset="-122"/>
                </a:rPr>
                <a:t>Peru</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65" name="TextBox 64"/>
            <p:cNvSpPr txBox="1"/>
            <p:nvPr/>
          </p:nvSpPr>
          <p:spPr>
            <a:xfrm>
              <a:off x="6731638" y="3912771"/>
              <a:ext cx="769890" cy="238745"/>
            </a:xfrm>
            <a:prstGeom prst="rect">
              <a:avLst/>
            </a:prstGeom>
            <a:noFill/>
          </p:spPr>
          <p:txBody>
            <a:bodyPr wrap="square" rtlCol="0">
              <a:spAutoFit/>
            </a:bodyPr>
            <a:lstStyle/>
            <a:p>
              <a:pPr algn="ctr"/>
              <a:r>
                <a:rPr lang="en-US" altLang="zh-CN" sz="1000" dirty="0">
                  <a:latin typeface="思源黑体 CN Medium" panose="020B0600000000000000" pitchFamily="34" charset="-122"/>
                  <a:ea typeface="思源黑体 CN Medium" panose="020B0600000000000000" pitchFamily="34" charset="-122"/>
                </a:rPr>
                <a:t>Colombia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66" name="TextBox 65"/>
            <p:cNvSpPr txBox="1"/>
            <p:nvPr/>
          </p:nvSpPr>
          <p:spPr>
            <a:xfrm>
              <a:off x="7572396" y="3786190"/>
              <a:ext cx="815426"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Venezuela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68" name="TextBox 67"/>
            <p:cNvSpPr txBox="1"/>
            <p:nvPr/>
          </p:nvSpPr>
          <p:spPr>
            <a:xfrm>
              <a:off x="1787992" y="3264699"/>
              <a:ext cx="428628"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Iran</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69" name="TextBox 68"/>
            <p:cNvSpPr txBox="1"/>
            <p:nvPr/>
          </p:nvSpPr>
          <p:spPr>
            <a:xfrm>
              <a:off x="1260000" y="3384000"/>
              <a:ext cx="428628" cy="238745"/>
            </a:xfrm>
            <a:prstGeom prst="rect">
              <a:avLst/>
            </a:prstGeom>
            <a:noFill/>
          </p:spPr>
          <p:txBody>
            <a:bodyPr wrap="square" rtlCol="0">
              <a:spAutoFit/>
            </a:bodyPr>
            <a:lstStyle/>
            <a:p>
              <a:pPr algn="r"/>
              <a:r>
                <a:rPr lang="en-US" altLang="zh-CN" sz="1000" dirty="0">
                  <a:latin typeface="思源黑体 CN Medium" panose="020B0600000000000000" pitchFamily="34" charset="-122"/>
                  <a:ea typeface="思源黑体 CN Medium" panose="020B0600000000000000" pitchFamily="34" charset="-122"/>
                </a:rPr>
                <a:t>Iraq</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70" name="TextBox 69"/>
            <p:cNvSpPr txBox="1"/>
            <p:nvPr/>
          </p:nvSpPr>
          <p:spPr>
            <a:xfrm>
              <a:off x="751416" y="3421884"/>
              <a:ext cx="530878" cy="238745"/>
            </a:xfrm>
            <a:prstGeom prst="rect">
              <a:avLst/>
            </a:prstGeom>
            <a:noFill/>
          </p:spPr>
          <p:txBody>
            <a:bodyPr wrap="square" rtlCol="0">
              <a:spAutoFit/>
            </a:bodyPr>
            <a:lstStyle/>
            <a:p>
              <a:pPr algn="r"/>
              <a:r>
                <a:rPr lang="en-US" altLang="zh-CN" sz="1000" dirty="0">
                  <a:latin typeface="思源黑体 CN Medium" panose="020B0600000000000000" pitchFamily="34" charset="-122"/>
                  <a:ea typeface="思源黑体 CN Medium" panose="020B0600000000000000" pitchFamily="34" charset="-122"/>
                </a:rPr>
                <a:t>Egypt</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71" name="TextBox 72"/>
            <p:cNvSpPr txBox="1"/>
            <p:nvPr/>
          </p:nvSpPr>
          <p:spPr>
            <a:xfrm>
              <a:off x="1096722" y="3271892"/>
              <a:ext cx="428628" cy="387961"/>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Syria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72" name="流程图: 联系 73"/>
            <p:cNvSpPr/>
            <p:nvPr/>
          </p:nvSpPr>
          <p:spPr>
            <a:xfrm>
              <a:off x="1692000" y="3672000"/>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73" name="流程图: 联系 74"/>
            <p:cNvSpPr/>
            <p:nvPr/>
          </p:nvSpPr>
          <p:spPr>
            <a:xfrm>
              <a:off x="1857356" y="3643314"/>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74" name="流程图: 联系 75"/>
            <p:cNvSpPr/>
            <p:nvPr/>
          </p:nvSpPr>
          <p:spPr>
            <a:xfrm>
              <a:off x="1785918" y="357187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75" name="TextBox 76"/>
            <p:cNvSpPr txBox="1"/>
            <p:nvPr/>
          </p:nvSpPr>
          <p:spPr>
            <a:xfrm>
              <a:off x="1620000" y="3384000"/>
              <a:ext cx="647142"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Kuwait</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76" name="TextBox 78"/>
            <p:cNvSpPr txBox="1"/>
            <p:nvPr/>
          </p:nvSpPr>
          <p:spPr>
            <a:xfrm>
              <a:off x="1836000" y="3480451"/>
              <a:ext cx="575158"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Qatar</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77" name="TextBox 79"/>
            <p:cNvSpPr txBox="1"/>
            <p:nvPr/>
          </p:nvSpPr>
          <p:spPr>
            <a:xfrm>
              <a:off x="970998" y="3600000"/>
              <a:ext cx="861630"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Saudi Arabia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78" name="TextBox 80"/>
            <p:cNvSpPr txBox="1"/>
            <p:nvPr/>
          </p:nvSpPr>
          <p:spPr>
            <a:xfrm>
              <a:off x="1619070" y="3692341"/>
              <a:ext cx="864096" cy="387961"/>
            </a:xfrm>
            <a:prstGeom prst="rect">
              <a:avLst/>
            </a:prstGeom>
            <a:noFill/>
          </p:spPr>
          <p:txBody>
            <a:bodyPr wrap="square" rtlCol="0">
              <a:spAutoFit/>
            </a:bodyPr>
            <a:lstStyle/>
            <a:p>
              <a:pPr algn="ctr"/>
              <a:r>
                <a:rPr lang="en-US" altLang="zh-CN" sz="1000" dirty="0">
                  <a:latin typeface="思源黑体 CN Medium" panose="020B0600000000000000" pitchFamily="34" charset="-122"/>
                  <a:ea typeface="思源黑体 CN Medium" panose="020B0600000000000000" pitchFamily="34" charset="-122"/>
                </a:rPr>
                <a:t>Arab Emirates</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79" name="流程图: 联系 82"/>
            <p:cNvSpPr/>
            <p:nvPr/>
          </p:nvSpPr>
          <p:spPr>
            <a:xfrm>
              <a:off x="642910" y="3357562"/>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80" name="流程图: 联系 83"/>
            <p:cNvSpPr/>
            <p:nvPr/>
          </p:nvSpPr>
          <p:spPr>
            <a:xfrm>
              <a:off x="1142976" y="4643446"/>
              <a:ext cx="71438" cy="71438"/>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0" dirty="0">
                <a:latin typeface="思源黑体 CN Medium" panose="020B0600000000000000" pitchFamily="34" charset="-122"/>
                <a:ea typeface="思源黑体 CN Medium" panose="020B0600000000000000" pitchFamily="34" charset="-122"/>
              </a:endParaRPr>
            </a:p>
          </p:txBody>
        </p:sp>
        <p:sp>
          <p:nvSpPr>
            <p:cNvPr id="81" name="TextBox 84"/>
            <p:cNvSpPr txBox="1"/>
            <p:nvPr/>
          </p:nvSpPr>
          <p:spPr>
            <a:xfrm>
              <a:off x="357158" y="3381704"/>
              <a:ext cx="571504" cy="238745"/>
            </a:xfrm>
            <a:prstGeom prst="rect">
              <a:avLst/>
            </a:prstGeom>
            <a:noFill/>
          </p:spPr>
          <p:txBody>
            <a:bodyPr wrap="square" rtlCol="0">
              <a:spAutoFit/>
            </a:bodyPr>
            <a:lstStyle/>
            <a:p>
              <a:pPr algn="ctr"/>
              <a:r>
                <a:rPr lang="en-US" altLang="zh-CN" sz="1000" dirty="0">
                  <a:latin typeface="思源黑体 CN Medium" panose="020B0600000000000000" pitchFamily="34" charset="-122"/>
                  <a:ea typeface="思源黑体 CN Medium" panose="020B0600000000000000" pitchFamily="34" charset="-122"/>
                </a:rPr>
                <a:t>Algeria</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82" name="TextBox 85"/>
            <p:cNvSpPr txBox="1"/>
            <p:nvPr/>
          </p:nvSpPr>
          <p:spPr>
            <a:xfrm>
              <a:off x="1142976" y="4572008"/>
              <a:ext cx="908142" cy="238745"/>
            </a:xfrm>
            <a:prstGeom prst="rect">
              <a:avLst/>
            </a:prstGeom>
            <a:noFill/>
          </p:spPr>
          <p:txBody>
            <a:bodyPr wrap="square" rtlCol="0">
              <a:spAutoFit/>
            </a:bodyPr>
            <a:lstStyle/>
            <a:p>
              <a:r>
                <a:rPr lang="en-US" altLang="zh-CN" sz="1000" dirty="0">
                  <a:latin typeface="思源黑体 CN Medium" panose="020B0600000000000000" pitchFamily="34" charset="-122"/>
                  <a:ea typeface="思源黑体 CN Medium" panose="020B0600000000000000" pitchFamily="34" charset="-122"/>
                </a:rPr>
                <a:t>South Africa </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83" name="TextBox 24"/>
            <p:cNvSpPr txBox="1"/>
            <p:nvPr/>
          </p:nvSpPr>
          <p:spPr>
            <a:xfrm>
              <a:off x="568262" y="2654069"/>
              <a:ext cx="686703" cy="238745"/>
            </a:xfrm>
            <a:prstGeom prst="rect">
              <a:avLst/>
            </a:prstGeom>
            <a:noFill/>
          </p:spPr>
          <p:txBody>
            <a:bodyPr wrap="square" rtlCol="0">
              <a:spAutoFit/>
            </a:bodyPr>
            <a:lstStyle/>
            <a:p>
              <a:pPr algn="ctr"/>
              <a:r>
                <a:rPr lang="en-US" altLang="zh-CN" sz="1000" dirty="0">
                  <a:latin typeface="思源黑体 CN Medium" panose="020B0600000000000000" pitchFamily="34" charset="-122"/>
                  <a:ea typeface="思源黑体 CN Medium" panose="020B0600000000000000" pitchFamily="34" charset="-122"/>
                </a:rPr>
                <a:t>Germany</a:t>
              </a:r>
              <a:endParaRPr lang="zh-CN" altLang="en-US" sz="1000" b="1" dirty="0">
                <a:latin typeface="思源黑体 CN Medium" panose="020B0600000000000000" pitchFamily="34" charset="-122"/>
                <a:ea typeface="思源黑体 CN Medium" panose="020B0600000000000000" pitchFamily="34" charset="-122"/>
              </a:endParaRPr>
            </a:p>
          </p:txBody>
        </p:sp>
      </p:grpSp>
      <p:sp>
        <p:nvSpPr>
          <p:cNvPr id="11" name="TextBox 87"/>
          <p:cNvSpPr txBox="1"/>
          <p:nvPr/>
        </p:nvSpPr>
        <p:spPr>
          <a:xfrm>
            <a:off x="4912124" y="3595378"/>
            <a:ext cx="1211615" cy="246221"/>
          </a:xfrm>
          <a:prstGeom prst="rect">
            <a:avLst/>
          </a:prstGeom>
          <a:noFill/>
        </p:spPr>
        <p:txBody>
          <a:bodyPr wrap="square" rtlCol="0">
            <a:spAutoFit/>
          </a:bodyPr>
          <a:lstStyle/>
          <a:p>
            <a:pPr algn="ctr"/>
            <a:r>
              <a:rPr lang="en-US" altLang="zh-CN" sz="1000" b="1" dirty="0">
                <a:latin typeface="思源黑体 CN Medium" panose="020B0600000000000000" pitchFamily="34" charset="-122"/>
                <a:ea typeface="思源黑体 CN Medium" panose="020B0600000000000000" pitchFamily="34" charset="-122"/>
              </a:rPr>
              <a:t>China Wuhu</a:t>
            </a:r>
            <a:endParaRPr lang="zh-CN" altLang="en-US" sz="1000" b="1" dirty="0">
              <a:latin typeface="思源黑体 CN Medium" panose="020B0600000000000000" pitchFamily="34" charset="-122"/>
              <a:ea typeface="思源黑体 CN Medium" panose="020B0600000000000000" pitchFamily="34" charset="-122"/>
            </a:endParaRPr>
          </a:p>
        </p:txBody>
      </p:sp>
      <p:sp>
        <p:nvSpPr>
          <p:cNvPr id="85" name="OfficePLUS-8"/>
          <p:cNvSpPr txBox="1">
            <a:spLocks noChangeArrowheads="1"/>
          </p:cNvSpPr>
          <p:nvPr/>
        </p:nvSpPr>
        <p:spPr bwMode="auto">
          <a:xfrm>
            <a:off x="2143362" y="975732"/>
            <a:ext cx="80082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800" dirty="0">
                <a:solidFill>
                  <a:srgbClr val="0070C0"/>
                </a:solidFill>
                <a:latin typeface="思源黑体 CN Heavy" panose="020B0A00000000000000" pitchFamily="34" charset="-122"/>
                <a:ea typeface="思源黑体 CN Heavy" panose="020B0A00000000000000" pitchFamily="34" charset="-122"/>
              </a:rPr>
              <a:t>产品出口 </a:t>
            </a:r>
            <a:r>
              <a:rPr lang="en-US" altLang="zh-CN" sz="3600" dirty="0">
                <a:solidFill>
                  <a:schemeClr val="accent6">
                    <a:lumMod val="75000"/>
                  </a:schemeClr>
                </a:solidFill>
                <a:latin typeface="思源黑体 CN Heavy" panose="020B0A00000000000000" pitchFamily="34" charset="-122"/>
                <a:ea typeface="思源黑体 CN Heavy" panose="020B0A00000000000000" pitchFamily="34" charset="-122"/>
              </a:rPr>
              <a:t>50</a:t>
            </a:r>
            <a:r>
              <a:rPr lang="en-US" altLang="zh-CN" sz="2800" dirty="0">
                <a:solidFill>
                  <a:schemeClr val="accent6">
                    <a:lumMod val="75000"/>
                  </a:schemeClr>
                </a:solidFill>
                <a:latin typeface="思源黑体 CN Heavy" panose="020B0A00000000000000" pitchFamily="34" charset="-122"/>
                <a:ea typeface="思源黑体 CN Heavy" panose="020B0A00000000000000" pitchFamily="34" charset="-122"/>
              </a:rPr>
              <a:t> </a:t>
            </a:r>
            <a:r>
              <a:rPr lang="zh-CN" altLang="en-US" sz="2800" dirty="0">
                <a:solidFill>
                  <a:srgbClr val="0070C0"/>
                </a:solidFill>
                <a:latin typeface="思源黑体 CN Heavy" panose="020B0A00000000000000" pitchFamily="34" charset="-122"/>
                <a:ea typeface="思源黑体 CN Heavy" panose="020B0A00000000000000" pitchFamily="34" charset="-122"/>
              </a:rPr>
              <a:t>个国家和地区</a:t>
            </a:r>
          </a:p>
        </p:txBody>
      </p:sp>
      <p:grpSp>
        <p:nvGrpSpPr>
          <p:cNvPr id="2" name="组合 1"/>
          <p:cNvGrpSpPr/>
          <p:nvPr/>
        </p:nvGrpSpPr>
        <p:grpSpPr>
          <a:xfrm>
            <a:off x="847212" y="5701046"/>
            <a:ext cx="10497577" cy="491080"/>
            <a:chOff x="1547029" y="6308703"/>
            <a:chExt cx="7289668" cy="341013"/>
          </a:xfrm>
        </p:grpSpPr>
        <p:pic>
          <p:nvPicPr>
            <p:cNvPr id="87" name="Picture 16" descr="566d0fdf23ff0053632798f1"/>
            <p:cNvPicPr>
              <a:picLocks noChangeAspect="1" noChangeArrowheads="1"/>
            </p:cNvPicPr>
            <p:nvPr/>
          </p:nvPicPr>
          <p:blipFill>
            <a:blip r:embed="rId3" cstate="screen"/>
            <a:stretch>
              <a:fillRect/>
            </a:stretch>
          </p:blipFill>
          <p:spPr bwMode="auto">
            <a:xfrm>
              <a:off x="1905601" y="6372923"/>
              <a:ext cx="417224" cy="210116"/>
            </a:xfrm>
            <a:prstGeom prst="rect">
              <a:avLst/>
            </a:prstGeom>
            <a:noFill/>
            <a:ln w="9525">
              <a:noFill/>
              <a:miter lim="800000"/>
              <a:headEnd/>
              <a:tailEnd/>
            </a:ln>
          </p:spPr>
        </p:pic>
        <p:pic>
          <p:nvPicPr>
            <p:cNvPr id="88" name="图片 10" descr="沃尔沃副本.png"/>
            <p:cNvPicPr>
              <a:picLocks noChangeAspect="1"/>
            </p:cNvPicPr>
            <p:nvPr/>
          </p:nvPicPr>
          <p:blipFill>
            <a:blip r:embed="rId4" cstate="screen"/>
            <a:stretch>
              <a:fillRect/>
            </a:stretch>
          </p:blipFill>
          <p:spPr bwMode="auto">
            <a:xfrm>
              <a:off x="2922163" y="6373195"/>
              <a:ext cx="236464" cy="209573"/>
            </a:xfrm>
            <a:prstGeom prst="rect">
              <a:avLst/>
            </a:prstGeom>
            <a:noFill/>
            <a:ln w="9525">
              <a:noFill/>
              <a:miter lim="800000"/>
              <a:headEnd/>
              <a:tailEnd/>
            </a:ln>
          </p:spPr>
        </p:pic>
        <p:pic>
          <p:nvPicPr>
            <p:cNvPr id="89" name="Picture 13"/>
            <p:cNvPicPr>
              <a:picLocks noChangeAspect="1" noChangeArrowheads="1"/>
            </p:cNvPicPr>
            <p:nvPr/>
          </p:nvPicPr>
          <p:blipFill>
            <a:blip r:embed="rId5" cstate="screen"/>
            <a:stretch>
              <a:fillRect/>
            </a:stretch>
          </p:blipFill>
          <p:spPr bwMode="auto">
            <a:xfrm>
              <a:off x="2444933" y="6417371"/>
              <a:ext cx="355122" cy="121220"/>
            </a:xfrm>
            <a:prstGeom prst="rect">
              <a:avLst/>
            </a:prstGeom>
            <a:noFill/>
            <a:ln w="9525">
              <a:noFill/>
              <a:miter lim="800000"/>
              <a:headEnd/>
              <a:tailEnd/>
            </a:ln>
            <a:effectLst/>
          </p:spPr>
        </p:pic>
        <p:pic>
          <p:nvPicPr>
            <p:cNvPr id="90" name="图片 89"/>
            <p:cNvPicPr>
              <a:picLocks noChangeAspect="1"/>
            </p:cNvPicPr>
            <p:nvPr/>
          </p:nvPicPr>
          <p:blipFill>
            <a:blip r:embed="rId6" cstate="screen"/>
            <a:stretch>
              <a:fillRect/>
            </a:stretch>
          </p:blipFill>
          <p:spPr>
            <a:xfrm>
              <a:off x="4604483" y="6370207"/>
              <a:ext cx="404420" cy="215549"/>
            </a:xfrm>
            <a:prstGeom prst="rect">
              <a:avLst/>
            </a:prstGeom>
          </p:spPr>
        </p:pic>
        <p:pic>
          <p:nvPicPr>
            <p:cNvPr id="91" name="Picture 2"/>
            <p:cNvPicPr>
              <a:picLocks noChangeAspect="1" noChangeArrowheads="1"/>
            </p:cNvPicPr>
            <p:nvPr/>
          </p:nvPicPr>
          <p:blipFill>
            <a:blip r:embed="rId7" cstate="screen"/>
            <a:stretch>
              <a:fillRect/>
            </a:stretch>
          </p:blipFill>
          <p:spPr bwMode="auto">
            <a:xfrm>
              <a:off x="7318972" y="6377890"/>
              <a:ext cx="355122" cy="200183"/>
            </a:xfrm>
            <a:prstGeom prst="rect">
              <a:avLst/>
            </a:prstGeom>
            <a:noFill/>
            <a:ln w="9525">
              <a:noFill/>
              <a:miter lim="800000"/>
              <a:headEnd/>
              <a:tailEnd/>
            </a:ln>
          </p:spPr>
        </p:pic>
        <p:pic>
          <p:nvPicPr>
            <p:cNvPr id="92" name="Picture 3"/>
            <p:cNvPicPr>
              <a:picLocks noChangeAspect="1" noChangeArrowheads="1"/>
            </p:cNvPicPr>
            <p:nvPr/>
          </p:nvPicPr>
          <p:blipFill>
            <a:blip r:embed="rId8" cstate="screen"/>
            <a:stretch>
              <a:fillRect/>
            </a:stretch>
          </p:blipFill>
          <p:spPr bwMode="auto">
            <a:xfrm>
              <a:off x="6484501" y="6394536"/>
              <a:ext cx="295793" cy="166890"/>
            </a:xfrm>
            <a:prstGeom prst="rect">
              <a:avLst/>
            </a:prstGeom>
            <a:noFill/>
            <a:ln w="9525">
              <a:noFill/>
              <a:miter lim="800000"/>
              <a:headEnd/>
              <a:tailEnd/>
            </a:ln>
            <a:effectLst/>
          </p:spPr>
        </p:pic>
        <p:pic>
          <p:nvPicPr>
            <p:cNvPr id="93" name="Picture 6"/>
            <p:cNvPicPr>
              <a:picLocks noChangeAspect="1" noChangeArrowheads="1"/>
            </p:cNvPicPr>
            <p:nvPr/>
          </p:nvPicPr>
          <p:blipFill>
            <a:blip r:embed="rId9" cstate="screen"/>
            <a:stretch>
              <a:fillRect/>
            </a:stretch>
          </p:blipFill>
          <p:spPr bwMode="auto">
            <a:xfrm>
              <a:off x="6902402" y="6375316"/>
              <a:ext cx="294462" cy="205331"/>
            </a:xfrm>
            <a:prstGeom prst="rect">
              <a:avLst/>
            </a:prstGeom>
            <a:noFill/>
            <a:ln w="9525">
              <a:noFill/>
              <a:miter lim="800000"/>
              <a:headEnd/>
              <a:tailEnd/>
            </a:ln>
            <a:effectLst/>
          </p:spPr>
        </p:pic>
        <p:pic>
          <p:nvPicPr>
            <p:cNvPr id="94" name="Picture 7"/>
            <p:cNvPicPr>
              <a:picLocks noChangeAspect="1" noChangeArrowheads="1"/>
            </p:cNvPicPr>
            <p:nvPr/>
          </p:nvPicPr>
          <p:blipFill>
            <a:blip r:embed="rId10" cstate="screen"/>
            <a:stretch>
              <a:fillRect/>
            </a:stretch>
          </p:blipFill>
          <p:spPr bwMode="auto">
            <a:xfrm>
              <a:off x="5131011" y="6398804"/>
              <a:ext cx="355122" cy="158354"/>
            </a:xfrm>
            <a:prstGeom prst="rect">
              <a:avLst/>
            </a:prstGeom>
            <a:noFill/>
            <a:ln w="9525">
              <a:noFill/>
              <a:miter lim="800000"/>
              <a:headEnd/>
              <a:tailEnd/>
            </a:ln>
            <a:effectLst/>
          </p:spPr>
        </p:pic>
        <p:pic>
          <p:nvPicPr>
            <p:cNvPr id="95" name="Picture 12"/>
            <p:cNvPicPr>
              <a:picLocks noChangeAspect="1" noChangeArrowheads="1"/>
            </p:cNvPicPr>
            <p:nvPr/>
          </p:nvPicPr>
          <p:blipFill>
            <a:blip r:embed="rId11" cstate="screen"/>
            <a:stretch>
              <a:fillRect/>
            </a:stretch>
          </p:blipFill>
          <p:spPr bwMode="auto">
            <a:xfrm>
              <a:off x="6007271" y="6391335"/>
              <a:ext cx="355122" cy="173292"/>
            </a:xfrm>
            <a:prstGeom prst="rect">
              <a:avLst/>
            </a:prstGeom>
            <a:noFill/>
            <a:ln w="9525">
              <a:noFill/>
              <a:miter lim="800000"/>
              <a:headEnd/>
              <a:tailEnd/>
            </a:ln>
            <a:effectLst/>
          </p:spPr>
        </p:pic>
        <p:pic>
          <p:nvPicPr>
            <p:cNvPr id="96" name="图片 95"/>
            <p:cNvPicPr>
              <a:picLocks noChangeAspect="1"/>
            </p:cNvPicPr>
            <p:nvPr/>
          </p:nvPicPr>
          <p:blipFill>
            <a:blip r:embed="rId12" cstate="screen"/>
            <a:stretch>
              <a:fillRect/>
            </a:stretch>
          </p:blipFill>
          <p:spPr>
            <a:xfrm>
              <a:off x="8560987" y="6416062"/>
              <a:ext cx="275710" cy="153169"/>
            </a:xfrm>
            <a:prstGeom prst="rect">
              <a:avLst/>
            </a:prstGeom>
          </p:spPr>
        </p:pic>
        <p:pic>
          <p:nvPicPr>
            <p:cNvPr id="97" name="图片 96"/>
            <p:cNvPicPr>
              <a:picLocks noChangeAspect="1"/>
            </p:cNvPicPr>
            <p:nvPr/>
          </p:nvPicPr>
          <p:blipFill>
            <a:blip r:embed="rId13" cstate="screen"/>
            <a:stretch>
              <a:fillRect/>
            </a:stretch>
          </p:blipFill>
          <p:spPr>
            <a:xfrm>
              <a:off x="8177577" y="6347451"/>
              <a:ext cx="261302" cy="261060"/>
            </a:xfrm>
            <a:prstGeom prst="rect">
              <a:avLst/>
            </a:prstGeom>
          </p:spPr>
        </p:pic>
        <p:pic>
          <p:nvPicPr>
            <p:cNvPr id="98" name="图片 97"/>
            <p:cNvPicPr>
              <a:picLocks noChangeAspect="1"/>
            </p:cNvPicPr>
            <p:nvPr/>
          </p:nvPicPr>
          <p:blipFill>
            <a:blip r:embed="rId14" cstate="screen"/>
            <a:stretch>
              <a:fillRect/>
            </a:stretch>
          </p:blipFill>
          <p:spPr>
            <a:xfrm>
              <a:off x="1547029" y="6346535"/>
              <a:ext cx="236464" cy="236542"/>
            </a:xfrm>
            <a:prstGeom prst="rect">
              <a:avLst/>
            </a:prstGeom>
          </p:spPr>
        </p:pic>
        <p:pic>
          <p:nvPicPr>
            <p:cNvPr id="99" name="图片 98"/>
            <p:cNvPicPr>
              <a:picLocks noChangeAspect="1"/>
            </p:cNvPicPr>
            <p:nvPr/>
          </p:nvPicPr>
          <p:blipFill>
            <a:blip r:embed="rId15" cstate="screen"/>
            <a:stretch>
              <a:fillRect/>
            </a:stretch>
          </p:blipFill>
          <p:spPr>
            <a:xfrm>
              <a:off x="3280735" y="6377890"/>
              <a:ext cx="758365" cy="160700"/>
            </a:xfrm>
            <a:prstGeom prst="rect">
              <a:avLst/>
            </a:prstGeom>
          </p:spPr>
        </p:pic>
        <p:pic>
          <p:nvPicPr>
            <p:cNvPr id="100" name="图片 99"/>
            <p:cNvPicPr>
              <a:picLocks noChangeAspect="1"/>
            </p:cNvPicPr>
            <p:nvPr/>
          </p:nvPicPr>
          <p:blipFill>
            <a:blip r:embed="rId16" cstate="screen"/>
            <a:stretch>
              <a:fillRect/>
            </a:stretch>
          </p:blipFill>
          <p:spPr>
            <a:xfrm>
              <a:off x="4161208" y="6346535"/>
              <a:ext cx="321167" cy="303181"/>
            </a:xfrm>
            <a:prstGeom prst="rect">
              <a:avLst/>
            </a:prstGeom>
          </p:spPr>
        </p:pic>
        <p:pic>
          <p:nvPicPr>
            <p:cNvPr id="101" name="图片 100"/>
            <p:cNvPicPr>
              <a:picLocks noChangeAspect="1"/>
            </p:cNvPicPr>
            <p:nvPr/>
          </p:nvPicPr>
          <p:blipFill>
            <a:blip r:embed="rId17" cstate="screen"/>
            <a:stretch>
              <a:fillRect/>
            </a:stretch>
          </p:blipFill>
          <p:spPr>
            <a:xfrm>
              <a:off x="5608241" y="6352928"/>
              <a:ext cx="276922" cy="241462"/>
            </a:xfrm>
            <a:prstGeom prst="rect">
              <a:avLst/>
            </a:prstGeom>
          </p:spPr>
        </p:pic>
        <p:pic>
          <p:nvPicPr>
            <p:cNvPr id="102" name="图片 101"/>
            <p:cNvPicPr>
              <a:picLocks noChangeAspect="1"/>
            </p:cNvPicPr>
            <p:nvPr/>
          </p:nvPicPr>
          <p:blipFill rotWithShape="1">
            <a:blip r:embed="rId18" cstate="screen"/>
            <a:srcRect l="10706" r="10706"/>
            <a:stretch>
              <a:fillRect/>
            </a:stretch>
          </p:blipFill>
          <p:spPr>
            <a:xfrm>
              <a:off x="7796202" y="6308703"/>
              <a:ext cx="259267" cy="329912"/>
            </a:xfrm>
            <a:prstGeom prst="rect">
              <a:avLst/>
            </a:prstGeom>
          </p:spPr>
        </p:pic>
      </p:gr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内容占位符 2"/>
          <p:cNvGraphicFramePr/>
          <p:nvPr/>
        </p:nvGraphicFramePr>
        <p:xfrm>
          <a:off x="701675" y="1268760"/>
          <a:ext cx="10788650" cy="4983162"/>
        </p:xfrm>
        <a:graphic>
          <a:graphicData uri="http://schemas.openxmlformats.org/drawingml/2006/chart">
            <c:chart xmlns:c="http://schemas.openxmlformats.org/drawingml/2006/chart" xmlns:r="http://schemas.openxmlformats.org/officeDocument/2006/relationships" r:id="rId2"/>
          </a:graphicData>
        </a:graphic>
      </p:graphicFrame>
      <p:sp>
        <p:nvSpPr>
          <p:cNvPr id="4" name="OfficePLUS-8"/>
          <p:cNvSpPr txBox="1">
            <a:spLocks noChangeArrowheads="1"/>
          </p:cNvSpPr>
          <p:nvPr/>
        </p:nvSpPr>
        <p:spPr bwMode="auto">
          <a:xfrm>
            <a:off x="2444532" y="799902"/>
            <a:ext cx="7302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en-US" altLang="zh-CN" sz="2800" kern="0" baseline="0" dirty="0">
                <a:solidFill>
                  <a:srgbClr val="4472C4"/>
                </a:solidFill>
                <a:latin typeface="思源黑体 CN Heavy" panose="020B0A00000000000000" pitchFamily="34" charset="-122"/>
                <a:ea typeface="思源黑体 CN Heavy" panose="020B0A00000000000000" pitchFamily="34" charset="-122"/>
              </a:rPr>
              <a:t>2019</a:t>
            </a:r>
            <a:r>
              <a:rPr lang="zh-CN" altLang="en-US" sz="2800" kern="0" baseline="0" dirty="0">
                <a:solidFill>
                  <a:srgbClr val="4472C4"/>
                </a:solidFill>
                <a:latin typeface="思源黑体 CN Heavy" panose="020B0A00000000000000" pitchFamily="34" charset="-122"/>
                <a:ea typeface="思源黑体 CN Heavy" panose="020B0A00000000000000" pitchFamily="34" charset="-122"/>
              </a:rPr>
              <a:t>年起</a:t>
            </a:r>
            <a:r>
              <a:rPr lang="en-US" altLang="zh-CN" sz="2800" kern="0" baseline="0" dirty="0" err="1">
                <a:solidFill>
                  <a:srgbClr val="4472C4"/>
                </a:solidFill>
                <a:latin typeface="思源黑体 CN Heavy" panose="020B0A00000000000000" pitchFamily="34" charset="-122"/>
                <a:ea typeface="思源黑体 CN Heavy" panose="020B0A00000000000000" pitchFamily="34" charset="-122"/>
              </a:rPr>
              <a:t>销售额</a:t>
            </a:r>
            <a:r>
              <a:rPr lang="zh-CN" altLang="en-US" sz="2800" kern="0" baseline="0" dirty="0">
                <a:solidFill>
                  <a:srgbClr val="4472C4"/>
                </a:solidFill>
                <a:latin typeface="思源黑体 CN Heavy" panose="020B0A00000000000000" pitchFamily="34" charset="-122"/>
                <a:ea typeface="思源黑体 CN Heavy" panose="020B0A00000000000000" pitchFamily="34" charset="-122"/>
              </a:rPr>
              <a:t>突破 </a:t>
            </a:r>
            <a:r>
              <a:rPr lang="en-US" altLang="zh-CN" sz="3600" kern="0" baseline="0" dirty="0">
                <a:solidFill>
                  <a:schemeClr val="accent6">
                    <a:lumMod val="75000"/>
                  </a:schemeClr>
                </a:solidFill>
                <a:latin typeface="思源黑体 CN Heavy" panose="020B0A00000000000000" pitchFamily="34" charset="-122"/>
                <a:ea typeface="思源黑体 CN Heavy" panose="020B0A00000000000000" pitchFamily="34" charset="-122"/>
              </a:rPr>
              <a:t>30</a:t>
            </a:r>
            <a:r>
              <a:rPr lang="en-US" altLang="zh-CN" sz="2800" kern="0" baseline="0" dirty="0">
                <a:solidFill>
                  <a:srgbClr val="4472C4"/>
                </a:solidFill>
                <a:latin typeface="思源黑体 CN Heavy" panose="020B0A00000000000000" pitchFamily="34" charset="-122"/>
                <a:ea typeface="思源黑体 CN Heavy" panose="020B0A00000000000000" pitchFamily="34" charset="-122"/>
              </a:rPr>
              <a:t> </a:t>
            </a:r>
            <a:r>
              <a:rPr lang="zh-CN" altLang="en-US" sz="2800" kern="0" baseline="0" dirty="0">
                <a:solidFill>
                  <a:srgbClr val="4472C4"/>
                </a:solidFill>
                <a:latin typeface="思源黑体 CN Heavy" panose="020B0A00000000000000" pitchFamily="34" charset="-122"/>
                <a:ea typeface="思源黑体 CN Heavy" panose="020B0A00000000000000" pitchFamily="34" charset="-122"/>
              </a:rPr>
              <a:t>亿</a:t>
            </a:r>
            <a:endParaRPr lang="zh-CN" altLang="en-US" sz="2800" dirty="0">
              <a:solidFill>
                <a:srgbClr val="4472C4"/>
              </a:solidFill>
              <a:latin typeface="思源黑体 CN Heavy" panose="020B0A00000000000000" pitchFamily="34" charset="-122"/>
              <a:ea typeface="思源黑体 CN Heavy" panose="020B0A00000000000000" pitchFamily="34" charset="-122"/>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22056" y="1988840"/>
            <a:ext cx="9747887" cy="3833235"/>
            <a:chOff x="218" y="2074"/>
            <a:chExt cx="18723" cy="8408"/>
          </a:xfrm>
        </p:grpSpPr>
        <p:sp>
          <p:nvSpPr>
            <p:cNvPr id="31" name="TextBox 30"/>
            <p:cNvSpPr txBox="1"/>
            <p:nvPr/>
          </p:nvSpPr>
          <p:spPr>
            <a:xfrm>
              <a:off x="255" y="8584"/>
              <a:ext cx="4500" cy="883"/>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zh-CN" altLang="en-US" sz="1200" dirty="0">
                  <a:solidFill>
                    <a:schemeClr val="tx1"/>
                  </a:solidFill>
                  <a:latin typeface="思源黑体 CN Medium" panose="020B0600000000000000" pitchFamily="34" charset="-122"/>
                  <a:ea typeface="思源黑体 CN Medium" panose="020B0600000000000000" pitchFamily="34" charset="-122"/>
                  <a:cs typeface="Arial" panose="020B0604020202020204" pitchFamily="34" charset="0"/>
                </a:rPr>
                <a:t>美国专利证书</a:t>
              </a:r>
            </a:p>
            <a:p>
              <a:pPr algn="ctr"/>
              <a:r>
                <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rPr>
                <a:t>Patent Certificate by US</a:t>
              </a:r>
            </a:p>
          </p:txBody>
        </p:sp>
        <p:sp>
          <p:nvSpPr>
            <p:cNvPr id="32" name="TextBox 31"/>
            <p:cNvSpPr txBox="1"/>
            <p:nvPr/>
          </p:nvSpPr>
          <p:spPr>
            <a:xfrm>
              <a:off x="5064" y="9578"/>
              <a:ext cx="4651" cy="883"/>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zh-CN" altLang="en-US" sz="1200" dirty="0">
                  <a:solidFill>
                    <a:schemeClr val="tx1"/>
                  </a:solidFill>
                  <a:latin typeface="思源黑体 CN Medium" panose="020B0600000000000000" pitchFamily="34" charset="-122"/>
                  <a:ea typeface="思源黑体 CN Medium" panose="020B0600000000000000" pitchFamily="34" charset="-122"/>
                  <a:cs typeface="Arial" panose="020B0604020202020204" pitchFamily="34" charset="0"/>
                </a:rPr>
                <a:t>韩国专利证书</a:t>
              </a:r>
              <a:endParaRPr lang="en-US" altLang="zh-CN" sz="1200" dirty="0">
                <a:solidFill>
                  <a:schemeClr val="tx1"/>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algn="ctr"/>
              <a:r>
                <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rPr>
                <a:t>Patent Certificate by Korea</a:t>
              </a:r>
            </a:p>
          </p:txBody>
        </p:sp>
        <p:sp>
          <p:nvSpPr>
            <p:cNvPr id="33" name="TextBox 32"/>
            <p:cNvSpPr txBox="1"/>
            <p:nvPr/>
          </p:nvSpPr>
          <p:spPr>
            <a:xfrm>
              <a:off x="9900" y="8568"/>
              <a:ext cx="4200" cy="883"/>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zh-CN" altLang="en-US" sz="1200" dirty="0">
                  <a:solidFill>
                    <a:schemeClr val="tx1"/>
                  </a:solidFill>
                  <a:latin typeface="思源黑体 CN Medium" panose="020B0600000000000000" pitchFamily="34" charset="-122"/>
                  <a:ea typeface="思源黑体 CN Medium" panose="020B0600000000000000" pitchFamily="34" charset="-122"/>
                  <a:cs typeface="Arial" panose="020B0604020202020204" pitchFamily="34" charset="0"/>
                </a:rPr>
                <a:t>制动钳专利证书</a:t>
              </a:r>
              <a:endParaRPr lang="en-US" altLang="zh-CN" sz="1200" dirty="0">
                <a:solidFill>
                  <a:schemeClr val="tx1"/>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algn="ctr">
                <a:buClrTx/>
                <a:buSzTx/>
                <a:buFontTx/>
              </a:pPr>
              <a:r>
                <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rPr>
                <a:t>Caliper Patent Certificate</a:t>
              </a:r>
            </a:p>
          </p:txBody>
        </p:sp>
        <p:sp>
          <p:nvSpPr>
            <p:cNvPr id="34" name="TextBox 33"/>
            <p:cNvSpPr txBox="1"/>
            <p:nvPr/>
          </p:nvSpPr>
          <p:spPr>
            <a:xfrm>
              <a:off x="14438" y="9599"/>
              <a:ext cx="4463" cy="883"/>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zh-CN" altLang="en-US" sz="1200" dirty="0">
                  <a:solidFill>
                    <a:schemeClr val="tx1"/>
                  </a:solidFill>
                  <a:latin typeface="思源黑体 CN Medium" panose="020B0600000000000000" pitchFamily="34" charset="-122"/>
                  <a:ea typeface="思源黑体 CN Medium" panose="020B0600000000000000" pitchFamily="34" charset="-122"/>
                  <a:cs typeface="Arial" panose="020B0604020202020204" pitchFamily="34" charset="0"/>
                </a:rPr>
                <a:t>线控制动专利证书</a:t>
              </a:r>
              <a:endParaRPr lang="en-US" altLang="zh-CN" sz="1200" dirty="0">
                <a:solidFill>
                  <a:schemeClr val="tx1"/>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algn="ctr"/>
              <a:r>
                <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rPr>
                <a:t>WCBS Patent Certificate</a:t>
              </a:r>
            </a:p>
          </p:txBody>
        </p:sp>
        <p:pic>
          <p:nvPicPr>
            <p:cNvPr id="16" name="Picture 15"/>
            <p:cNvPicPr>
              <a:picLocks noChangeAspect="1" noChangeArrowheads="1"/>
            </p:cNvPicPr>
            <p:nvPr/>
          </p:nvPicPr>
          <p:blipFill>
            <a:blip r:embed="rId3" cstate="email">
              <a:lum bright="-15000" contrast="20000"/>
            </a:blip>
            <a:stretch>
              <a:fillRect/>
            </a:stretch>
          </p:blipFill>
          <p:spPr bwMode="auto">
            <a:xfrm>
              <a:off x="14850" y="3492"/>
              <a:ext cx="3676" cy="5437"/>
            </a:xfrm>
            <a:prstGeom prst="rect">
              <a:avLst/>
            </a:prstGeom>
            <a:ln>
              <a:noFill/>
            </a:ln>
            <a:effectLst/>
          </p:spPr>
        </p:pic>
        <p:pic>
          <p:nvPicPr>
            <p:cNvPr id="17" name="图片 16" descr="8672690_093844157364_2.png"/>
            <p:cNvPicPr>
              <a:picLocks noChangeAspect="1"/>
            </p:cNvPicPr>
            <p:nvPr/>
          </p:nvPicPr>
          <p:blipFill>
            <a:blip r:embed="rId4" cstate="email"/>
            <a:stretch>
              <a:fillRect/>
            </a:stretch>
          </p:blipFill>
          <p:spPr>
            <a:xfrm>
              <a:off x="14368" y="3034"/>
              <a:ext cx="4573" cy="6297"/>
            </a:xfrm>
            <a:prstGeom prst="rect">
              <a:avLst/>
            </a:prstGeom>
          </p:spPr>
        </p:pic>
        <p:pic>
          <p:nvPicPr>
            <p:cNvPr id="18" name="Picture 14"/>
            <p:cNvPicPr>
              <a:picLocks noChangeAspect="1" noChangeArrowheads="1"/>
            </p:cNvPicPr>
            <p:nvPr/>
          </p:nvPicPr>
          <p:blipFill>
            <a:blip r:embed="rId5" cstate="email"/>
            <a:stretch>
              <a:fillRect/>
            </a:stretch>
          </p:blipFill>
          <p:spPr bwMode="auto">
            <a:xfrm>
              <a:off x="10233" y="2555"/>
              <a:ext cx="3716" cy="5437"/>
            </a:xfrm>
            <a:prstGeom prst="rect">
              <a:avLst/>
            </a:prstGeom>
            <a:ln>
              <a:noFill/>
            </a:ln>
            <a:effectLst/>
          </p:spPr>
        </p:pic>
        <p:pic>
          <p:nvPicPr>
            <p:cNvPr id="22" name="图片 21" descr="8672690_093844157364_2.png"/>
            <p:cNvPicPr preferRelativeResize="0"/>
            <p:nvPr/>
          </p:nvPicPr>
          <p:blipFill>
            <a:blip r:embed="rId4" cstate="email"/>
            <a:stretch>
              <a:fillRect/>
            </a:stretch>
          </p:blipFill>
          <p:spPr>
            <a:xfrm>
              <a:off x="218" y="2074"/>
              <a:ext cx="4574" cy="6297"/>
            </a:xfrm>
            <a:prstGeom prst="rect">
              <a:avLst/>
            </a:prstGeom>
          </p:spPr>
        </p:pic>
        <p:pic>
          <p:nvPicPr>
            <p:cNvPr id="23" name="图片 22" descr="8672690_093844157364_2.png"/>
            <p:cNvPicPr preferRelativeResize="0"/>
            <p:nvPr/>
          </p:nvPicPr>
          <p:blipFill>
            <a:blip r:embed="rId4" cstate="email"/>
            <a:stretch>
              <a:fillRect/>
            </a:stretch>
          </p:blipFill>
          <p:spPr>
            <a:xfrm>
              <a:off x="5027" y="3034"/>
              <a:ext cx="4573" cy="6297"/>
            </a:xfrm>
            <a:prstGeom prst="rect">
              <a:avLst/>
            </a:prstGeom>
          </p:spPr>
        </p:pic>
        <p:pic>
          <p:nvPicPr>
            <p:cNvPr id="29" name="Picture 3"/>
            <p:cNvPicPr preferRelativeResize="0">
              <a:picLocks noChangeArrowheads="1"/>
            </p:cNvPicPr>
            <p:nvPr/>
          </p:nvPicPr>
          <p:blipFill>
            <a:blip r:embed="rId6" cstate="email"/>
            <a:stretch>
              <a:fillRect/>
            </a:stretch>
          </p:blipFill>
          <p:spPr bwMode="auto">
            <a:xfrm>
              <a:off x="5559" y="3734"/>
              <a:ext cx="3591" cy="5075"/>
            </a:xfrm>
            <a:prstGeom prst="rect">
              <a:avLst/>
            </a:prstGeom>
            <a:noFill/>
            <a:ln w="9525">
              <a:noFill/>
              <a:miter lim="800000"/>
              <a:headEnd/>
              <a:tailEnd/>
            </a:ln>
            <a:effectLst/>
          </p:spPr>
        </p:pic>
        <p:pic>
          <p:nvPicPr>
            <p:cNvPr id="36" name="图片 35" descr="8672690_093844157364_2.png"/>
            <p:cNvPicPr>
              <a:picLocks noChangeAspect="1"/>
            </p:cNvPicPr>
            <p:nvPr/>
          </p:nvPicPr>
          <p:blipFill>
            <a:blip r:embed="rId4" cstate="email"/>
            <a:stretch>
              <a:fillRect/>
            </a:stretch>
          </p:blipFill>
          <p:spPr>
            <a:xfrm>
              <a:off x="9714" y="2127"/>
              <a:ext cx="4573" cy="6297"/>
            </a:xfrm>
            <a:prstGeom prst="rect">
              <a:avLst/>
            </a:prstGeom>
          </p:spPr>
        </p:pic>
        <p:pic>
          <p:nvPicPr>
            <p:cNvPr id="1026" name="Picture 2" descr="E:\常用资料\04-专业证书\02-专利证书\EPB\FF铜版纸速印297X210mmX1幅.jpg"/>
            <p:cNvPicPr>
              <a:picLocks noChangeAspect="1" noChangeArrowheads="1"/>
            </p:cNvPicPr>
            <p:nvPr/>
          </p:nvPicPr>
          <p:blipFill>
            <a:blip r:embed="rId7" cstate="email"/>
            <a:srcRect/>
            <a:stretch>
              <a:fillRect/>
            </a:stretch>
          </p:blipFill>
          <p:spPr bwMode="auto">
            <a:xfrm>
              <a:off x="644" y="2678"/>
              <a:ext cx="3723" cy="5261"/>
            </a:xfrm>
            <a:prstGeom prst="rect">
              <a:avLst/>
            </a:prstGeom>
            <a:noFill/>
          </p:spPr>
        </p:pic>
      </p:grpSp>
      <p:pic>
        <p:nvPicPr>
          <p:cNvPr id="3" name="图片 2"/>
          <p:cNvPicPr>
            <a:picLocks noChangeAspect="1"/>
          </p:cNvPicPr>
          <p:nvPr/>
        </p:nvPicPr>
        <p:blipFill rotWithShape="1">
          <a:blip r:embed="rId8" cstate="screen"/>
          <a:srcRect/>
          <a:stretch>
            <a:fillRect/>
          </a:stretch>
        </p:blipFill>
        <p:spPr>
          <a:xfrm>
            <a:off x="8853836" y="2714171"/>
            <a:ext cx="1851339" cy="2321025"/>
          </a:xfrm>
          <a:prstGeom prst="rect">
            <a:avLst/>
          </a:prstGeom>
        </p:spPr>
      </p:pic>
      <p:sp>
        <p:nvSpPr>
          <p:cNvPr id="19" name="OfficePLUS-8"/>
          <p:cNvSpPr txBox="1">
            <a:spLocks noChangeArrowheads="1"/>
          </p:cNvSpPr>
          <p:nvPr/>
        </p:nvSpPr>
        <p:spPr bwMode="auto">
          <a:xfrm>
            <a:off x="2444532" y="799902"/>
            <a:ext cx="7302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800" dirty="0">
                <a:solidFill>
                  <a:srgbClr val="4472C4"/>
                </a:solidFill>
                <a:latin typeface="思源黑体 CN Heavy" panose="020B0A00000000000000" pitchFamily="34" charset="-122"/>
                <a:ea typeface="思源黑体 CN Heavy" panose="020B0A00000000000000" pitchFamily="34" charset="-122"/>
              </a:rPr>
              <a:t>公司已申请 </a:t>
            </a:r>
            <a:r>
              <a:rPr lang="en-US" altLang="zh-CN" sz="3600" dirty="0">
                <a:solidFill>
                  <a:schemeClr val="accent6">
                    <a:lumMod val="75000"/>
                  </a:schemeClr>
                </a:solidFill>
                <a:latin typeface="思源黑体 CN Heavy" panose="020B0A00000000000000" pitchFamily="34" charset="-122"/>
                <a:ea typeface="思源黑体 CN Heavy" panose="020B0A00000000000000" pitchFamily="34" charset="-122"/>
              </a:rPr>
              <a:t>484 </a:t>
            </a:r>
            <a:r>
              <a:rPr lang="zh-CN" altLang="en-US" sz="2800" dirty="0">
                <a:solidFill>
                  <a:srgbClr val="4472C4"/>
                </a:solidFill>
                <a:latin typeface="思源黑体 CN Heavy" panose="020B0A00000000000000" pitchFamily="34" charset="-122"/>
                <a:ea typeface="思源黑体 CN Heavy" panose="020B0A00000000000000" pitchFamily="34" charset="-122"/>
              </a:rPr>
              <a:t>项专利  发明专利 </a:t>
            </a:r>
            <a:r>
              <a:rPr lang="en-US" altLang="zh-CN" sz="3600" dirty="0">
                <a:solidFill>
                  <a:schemeClr val="accent6">
                    <a:lumMod val="75000"/>
                  </a:schemeClr>
                </a:solidFill>
                <a:latin typeface="思源黑体 CN Heavy" panose="020B0A00000000000000" pitchFamily="34" charset="-122"/>
                <a:ea typeface="思源黑体 CN Heavy" panose="020B0A00000000000000" pitchFamily="34" charset="-122"/>
              </a:rPr>
              <a:t>199 </a:t>
            </a:r>
            <a:r>
              <a:rPr lang="zh-CN" altLang="en-US" sz="2800" dirty="0">
                <a:solidFill>
                  <a:srgbClr val="4472C4"/>
                </a:solidFill>
                <a:latin typeface="思源黑体 CN Heavy" panose="020B0A00000000000000" pitchFamily="34" charset="-122"/>
                <a:ea typeface="思源黑体 CN Heavy" panose="020B0A00000000000000" pitchFamily="34" charset="-122"/>
              </a:rPr>
              <a:t>项</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9392355" y="1918125"/>
            <a:ext cx="1675461" cy="1434311"/>
            <a:chOff x="6012160" y="3284984"/>
            <a:chExt cx="2160000" cy="1521694"/>
          </a:xfrm>
        </p:grpSpPr>
        <p:pic>
          <p:nvPicPr>
            <p:cNvPr id="45" name="图片 44" descr="木质边框.jpg"/>
            <p:cNvPicPr>
              <a:picLocks noChangeAspect="1"/>
            </p:cNvPicPr>
            <p:nvPr/>
          </p:nvPicPr>
          <p:blipFill>
            <a:blip r:embed="rId3" cstate="email"/>
            <a:stretch>
              <a:fillRect/>
            </a:stretch>
          </p:blipFill>
          <p:spPr>
            <a:xfrm>
              <a:off x="6012160" y="3284984"/>
              <a:ext cx="2160000" cy="1521694"/>
            </a:xfrm>
            <a:prstGeom prst="rect">
              <a:avLst/>
            </a:prstGeom>
          </p:spPr>
        </p:pic>
        <p:pic>
          <p:nvPicPr>
            <p:cNvPr id="46" name="Picture 2"/>
            <p:cNvPicPr>
              <a:picLocks noChangeAspect="1" noChangeArrowheads="1"/>
            </p:cNvPicPr>
            <p:nvPr/>
          </p:nvPicPr>
          <p:blipFill>
            <a:blip r:embed="rId4" cstate="email"/>
            <a:stretch>
              <a:fillRect/>
            </a:stretch>
          </p:blipFill>
          <p:spPr bwMode="auto">
            <a:xfrm>
              <a:off x="6092617" y="3356993"/>
              <a:ext cx="1995502" cy="1375003"/>
            </a:xfrm>
            <a:prstGeom prst="rect">
              <a:avLst/>
            </a:prstGeom>
            <a:noFill/>
            <a:ln w="9525">
              <a:noFill/>
              <a:miter lim="800000"/>
              <a:headEnd/>
              <a:tailEnd/>
            </a:ln>
          </p:spPr>
        </p:pic>
      </p:grpSp>
      <p:sp>
        <p:nvSpPr>
          <p:cNvPr id="3" name="TextBox 14"/>
          <p:cNvSpPr txBox="1"/>
          <p:nvPr/>
        </p:nvSpPr>
        <p:spPr>
          <a:xfrm>
            <a:off x="5060020" y="3488352"/>
            <a:ext cx="6476947" cy="2275816"/>
          </a:xfrm>
          <a:prstGeom prst="rect">
            <a:avLst/>
          </a:prstGeom>
          <a:noFill/>
        </p:spPr>
        <p:txBody>
          <a:bodyPr wrap="square">
            <a:spAutoFit/>
          </a:bodyPr>
          <a:lstStyle/>
          <a:p>
            <a:pPr eaLnBrk="1" fontAlgn="auto" latinLnBrk="0" hangingPunct="1">
              <a:lnSpc>
                <a:spcPct val="150000"/>
              </a:lnSpc>
              <a:spcBef>
                <a:spcPts val="0"/>
              </a:spcBef>
              <a:spcAft>
                <a:spcPts val="0"/>
              </a:spcAft>
              <a:buClr>
                <a:srgbClr val="FF0000"/>
              </a:buClr>
              <a:buFont typeface="Wingdings" panose="05000000000000000000" pitchFamily="2" charset="2"/>
              <a:buChar char="u"/>
              <a:defRPr/>
            </a:pP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rPr>
              <a:t>2008</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年，</a:t>
            </a: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rPr>
              <a:t>ESC</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被国家发改委评为“高新技术研发项目”</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a:p>
            <a:pPr eaLnBrk="1" fontAlgn="auto" latinLnBrk="0" hangingPunct="1">
              <a:lnSpc>
                <a:spcPct val="150000"/>
              </a:lnSpc>
              <a:spcBef>
                <a:spcPts val="0"/>
              </a:spcBef>
              <a:spcAft>
                <a:spcPts val="0"/>
              </a:spcAft>
              <a:buClr>
                <a:srgbClr val="FF0000"/>
              </a:buClr>
              <a:buFont typeface="Wingdings" panose="05000000000000000000" pitchFamily="2" charset="2"/>
              <a:buChar char="u"/>
              <a:defRPr/>
            </a:pP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rPr>
              <a:t>2011</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年，</a:t>
            </a: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rPr>
              <a:t>EPB</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获国家发改委和国家工信部国家重点产业振兴和技术改造中央专项资金支持</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a:p>
            <a:pPr eaLnBrk="1" fontAlgn="auto" latinLnBrk="0" hangingPunct="1">
              <a:lnSpc>
                <a:spcPct val="150000"/>
              </a:lnSpc>
              <a:spcBef>
                <a:spcPts val="0"/>
              </a:spcBef>
              <a:spcAft>
                <a:spcPts val="0"/>
              </a:spcAft>
              <a:buClr>
                <a:srgbClr val="FF0000"/>
              </a:buClr>
              <a:buFont typeface="Wingdings" panose="05000000000000000000" pitchFamily="2" charset="2"/>
              <a:buChar char="u"/>
              <a:defRPr/>
            </a:pP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rPr>
              <a:t>2013</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年，</a:t>
            </a: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rPr>
              <a:t>EPB</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获国家重点新产品称号</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a:p>
            <a:pPr eaLnBrk="1" fontAlgn="auto" latinLnBrk="0" hangingPunct="1">
              <a:lnSpc>
                <a:spcPct val="150000"/>
              </a:lnSpc>
              <a:spcBef>
                <a:spcPts val="0"/>
              </a:spcBef>
              <a:spcAft>
                <a:spcPts val="0"/>
              </a:spcAft>
              <a:buClr>
                <a:srgbClr val="FF0000"/>
              </a:buClr>
              <a:buFont typeface="Wingdings" panose="05000000000000000000" pitchFamily="2" charset="2"/>
              <a:buChar char="u"/>
              <a:defRPr/>
            </a:pP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rPr>
              <a:t>2013</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年，气压</a:t>
            </a: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rPr>
              <a:t>ABS</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a:t>
            </a: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rPr>
              <a:t>IPB</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综合卡钳总成、真空助力器被评为“安徽省高新技术产品”</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a:p>
            <a:pPr eaLnBrk="1" fontAlgn="auto" latinLnBrk="0" hangingPunct="1">
              <a:lnSpc>
                <a:spcPct val="150000"/>
              </a:lnSpc>
              <a:spcBef>
                <a:spcPts val="0"/>
              </a:spcBef>
              <a:spcAft>
                <a:spcPts val="0"/>
              </a:spcAft>
              <a:buClr>
                <a:srgbClr val="FF0000"/>
              </a:buClr>
              <a:buFont typeface="Wingdings" panose="05000000000000000000" pitchFamily="2" charset="2"/>
              <a:buChar char="u"/>
              <a:defRPr/>
            </a:pP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2015</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年，伯特利荣获国家知识产权优势企业</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a:p>
            <a:pPr eaLnBrk="1" fontAlgn="auto" latinLnBrk="0" hangingPunct="1">
              <a:lnSpc>
                <a:spcPct val="150000"/>
              </a:lnSpc>
              <a:spcBef>
                <a:spcPts val="0"/>
              </a:spcBef>
              <a:spcAft>
                <a:spcPts val="0"/>
              </a:spcAft>
              <a:buClr>
                <a:srgbClr val="FF0000"/>
              </a:buClr>
              <a:buFont typeface="Wingdings" panose="05000000000000000000" pitchFamily="2" charset="2"/>
              <a:buChar char="u"/>
              <a:defRPr/>
            </a:pP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2017</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年，芜湖市工业百强企业</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a:p>
            <a:pPr eaLnBrk="1" fontAlgn="auto" latinLnBrk="0" hangingPunct="1">
              <a:lnSpc>
                <a:spcPct val="150000"/>
              </a:lnSpc>
              <a:spcBef>
                <a:spcPts val="0"/>
              </a:spcBef>
              <a:spcAft>
                <a:spcPts val="0"/>
              </a:spcAft>
              <a:buClr>
                <a:srgbClr val="FF0000"/>
              </a:buClr>
              <a:buFont typeface="Wingdings" panose="05000000000000000000" pitchFamily="2" charset="2"/>
              <a:buChar char="u"/>
              <a:defRPr/>
            </a:pP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2018</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年，强国之基</a:t>
            </a: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中国优秀汽车零部件企业自主创新模范奖</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a:p>
            <a:pPr eaLnBrk="1" fontAlgn="auto" latinLnBrk="0" hangingPunct="1">
              <a:lnSpc>
                <a:spcPct val="150000"/>
              </a:lnSpc>
              <a:spcBef>
                <a:spcPts val="0"/>
              </a:spcBef>
              <a:spcAft>
                <a:spcPts val="0"/>
              </a:spcAft>
              <a:buClr>
                <a:srgbClr val="FF0000"/>
              </a:buClr>
              <a:buFont typeface="Wingdings" panose="05000000000000000000" pitchFamily="2" charset="2"/>
              <a:buChar char="u"/>
              <a:defRPr/>
            </a:pPr>
            <a:r>
              <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2018 &amp; 2019 &amp;2020</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年，中国汽车零部件百强企业</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4" name="Text Box 11"/>
          <p:cNvSpPr txBox="1">
            <a:spLocks noChangeArrowheads="1"/>
          </p:cNvSpPr>
          <p:nvPr/>
        </p:nvSpPr>
        <p:spPr bwMode="auto">
          <a:xfrm>
            <a:off x="1336308" y="3488352"/>
            <a:ext cx="3157871" cy="2552815"/>
          </a:xfrm>
          <a:prstGeom prst="rect">
            <a:avLst/>
          </a:prstGeom>
          <a:noFill/>
          <a:ln w="9525" algn="ctr">
            <a:noFill/>
            <a:miter lim="800000"/>
          </a:ln>
        </p:spPr>
        <p:txBody>
          <a:bodyPr wrap="square">
            <a:spAutoFit/>
          </a:bodyPr>
          <a:lstStyle/>
          <a:p>
            <a:pPr eaLnBrk="0" hangingPunct="0">
              <a:lnSpc>
                <a:spcPct val="150000"/>
              </a:lnSpc>
              <a:buClr>
                <a:srgbClr val="FF0000"/>
              </a:buClr>
              <a:buFont typeface="Wingdings" panose="05000000000000000000" pitchFamily="2" charset="2"/>
              <a:buChar char="Ø"/>
            </a:pPr>
            <a:r>
              <a:rPr lang="zh-CN" altLang="en-US" sz="1200" dirty="0">
                <a:latin typeface="思源黑体 CN Medium" panose="020B0600000000000000" pitchFamily="34" charset="-122"/>
                <a:ea typeface="思源黑体 CN Medium" panose="020B0600000000000000" pitchFamily="34" charset="-122"/>
                <a:sym typeface="+mn-ea"/>
              </a:rPr>
              <a:t>通用汽车全球供应商质量优秀奖</a:t>
            </a:r>
            <a:r>
              <a:rPr lang="zh-CN" altLang="en-US" sz="1200" dirty="0">
                <a:latin typeface="思源黑体 CN Medium" panose="020B0600000000000000" pitchFamily="34" charset="-122"/>
                <a:ea typeface="思源黑体 CN Medium" panose="020B0600000000000000" pitchFamily="34" charset="-122"/>
              </a:rPr>
              <a:t> </a:t>
            </a:r>
            <a:endParaRPr lang="en-US" altLang="zh-CN" sz="1200" dirty="0">
              <a:latin typeface="思源黑体 CN Medium" panose="020B0600000000000000" pitchFamily="34" charset="-122"/>
              <a:ea typeface="思源黑体 CN Medium" panose="020B0600000000000000" pitchFamily="34" charset="-122"/>
            </a:endParaRPr>
          </a:p>
          <a:p>
            <a:pPr eaLnBrk="0" hangingPunct="0">
              <a:lnSpc>
                <a:spcPct val="150000"/>
              </a:lnSpc>
              <a:buClr>
                <a:srgbClr val="FF0000"/>
              </a:buClr>
              <a:buFont typeface="Wingdings" panose="05000000000000000000" pitchFamily="2" charset="2"/>
              <a:buChar char="Ø"/>
            </a:pPr>
            <a:r>
              <a:rPr lang="zh-CN" altLang="en-US" sz="1200" dirty="0">
                <a:latin typeface="思源黑体 CN Medium" panose="020B0600000000000000" pitchFamily="34" charset="-122"/>
                <a:ea typeface="思源黑体 CN Medium" panose="020B0600000000000000" pitchFamily="34" charset="-122"/>
                <a:sym typeface="+mn-ea"/>
              </a:rPr>
              <a:t>上汽通用优秀供应商</a:t>
            </a:r>
            <a:endParaRPr lang="en-US" altLang="zh-CN" sz="1200" dirty="0">
              <a:latin typeface="思源黑体 CN Medium" panose="020B0600000000000000" pitchFamily="34" charset="-122"/>
              <a:ea typeface="思源黑体 CN Medium" panose="020B0600000000000000" pitchFamily="34" charset="-122"/>
            </a:endParaRPr>
          </a:p>
          <a:p>
            <a:pPr eaLnBrk="0" hangingPunct="0">
              <a:lnSpc>
                <a:spcPct val="150000"/>
              </a:lnSpc>
              <a:buClr>
                <a:srgbClr val="FF0000"/>
              </a:buClr>
              <a:buFont typeface="Wingdings" panose="05000000000000000000" pitchFamily="2" charset="2"/>
              <a:buChar char="Ø"/>
            </a:pPr>
            <a:r>
              <a:rPr lang="zh-CN" altLang="en-US" sz="1200" dirty="0">
                <a:latin typeface="思源黑体 CN Medium" panose="020B0600000000000000" pitchFamily="34" charset="-122"/>
                <a:ea typeface="思源黑体 CN Medium" panose="020B0600000000000000" pitchFamily="34" charset="-122"/>
                <a:sym typeface="+mn-ea"/>
              </a:rPr>
              <a:t>吉利质量贡献奖</a:t>
            </a:r>
            <a:r>
              <a:rPr lang="zh-CN" altLang="en-US" sz="1200" dirty="0">
                <a:latin typeface="思源黑体 CN Medium" panose="020B0600000000000000" pitchFamily="34" charset="-122"/>
                <a:ea typeface="思源黑体 CN Medium" panose="020B0600000000000000" pitchFamily="34" charset="-122"/>
              </a:rPr>
              <a:t> </a:t>
            </a:r>
            <a:endParaRPr lang="en-US" altLang="zh-CN" sz="1200" dirty="0">
              <a:latin typeface="思源黑体 CN Medium" panose="020B0600000000000000" pitchFamily="34" charset="-122"/>
              <a:ea typeface="思源黑体 CN Medium" panose="020B0600000000000000" pitchFamily="34" charset="-122"/>
            </a:endParaRPr>
          </a:p>
          <a:p>
            <a:pPr eaLnBrk="0" hangingPunct="0">
              <a:lnSpc>
                <a:spcPct val="150000"/>
              </a:lnSpc>
              <a:buClr>
                <a:srgbClr val="FF0000"/>
              </a:buClr>
              <a:buFont typeface="Wingdings" panose="05000000000000000000" pitchFamily="2" charset="2"/>
              <a:buChar char="Ø"/>
            </a:pPr>
            <a:r>
              <a:rPr lang="zh-CN" altLang="en-US" sz="1200" dirty="0">
                <a:latin typeface="思源黑体 CN Medium" panose="020B0600000000000000" pitchFamily="34" charset="-122"/>
                <a:ea typeface="思源黑体 CN Medium" panose="020B0600000000000000" pitchFamily="34" charset="-122"/>
              </a:rPr>
              <a:t>北汽越野优秀供应商</a:t>
            </a:r>
            <a:endParaRPr lang="en-US" altLang="zh-CN" sz="1200" dirty="0">
              <a:latin typeface="思源黑体 CN Medium" panose="020B0600000000000000" pitchFamily="34" charset="-122"/>
              <a:ea typeface="思源黑体 CN Medium" panose="020B0600000000000000" pitchFamily="34" charset="-122"/>
            </a:endParaRPr>
          </a:p>
          <a:p>
            <a:pPr eaLnBrk="0" hangingPunct="0">
              <a:lnSpc>
                <a:spcPct val="150000"/>
              </a:lnSpc>
              <a:buClr>
                <a:srgbClr val="FF0000"/>
              </a:buClr>
              <a:buFont typeface="Wingdings" panose="05000000000000000000" pitchFamily="2" charset="2"/>
              <a:buChar char="Ø"/>
            </a:pPr>
            <a:r>
              <a:rPr lang="zh-CN" altLang="en-US" sz="1200" dirty="0">
                <a:latin typeface="思源黑体 CN Medium" panose="020B0600000000000000" pitchFamily="34" charset="-122"/>
                <a:ea typeface="思源黑体 CN Medium" panose="020B0600000000000000" pitchFamily="34" charset="-122"/>
                <a:sym typeface="+mn-ea"/>
              </a:rPr>
              <a:t>长安QCA2.0</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a:p>
            <a:pPr eaLnBrk="0" hangingPunct="0">
              <a:lnSpc>
                <a:spcPct val="150000"/>
              </a:lnSpc>
              <a:buClr>
                <a:srgbClr val="FF0000"/>
              </a:buClr>
              <a:buFont typeface="Wingdings" panose="05000000000000000000" pitchFamily="2" charset="2"/>
              <a:buChar char="Ø"/>
            </a:pPr>
            <a:r>
              <a:rPr lang="zh-CN" altLang="en-US" sz="1200" dirty="0">
                <a:latin typeface="思源黑体 CN Medium" panose="020B0600000000000000" pitchFamily="34" charset="-122"/>
                <a:ea typeface="思源黑体 CN Medium" panose="020B0600000000000000" pitchFamily="34" charset="-122"/>
                <a:sym typeface="+mn-ea"/>
              </a:rPr>
              <a:t>广汽集团产品开发优秀奖</a:t>
            </a:r>
            <a:endParaRPr lang="en-US" altLang="zh-CN" sz="1200" dirty="0">
              <a:latin typeface="思源黑体 CN Medium" panose="020B0600000000000000" pitchFamily="34" charset="-122"/>
              <a:ea typeface="思源黑体 CN Medium" panose="020B0600000000000000" pitchFamily="34" charset="-122"/>
            </a:endParaRPr>
          </a:p>
          <a:p>
            <a:pPr eaLnBrk="0" hangingPunct="0">
              <a:lnSpc>
                <a:spcPct val="150000"/>
              </a:lnSpc>
              <a:buClr>
                <a:srgbClr val="FF0000"/>
              </a:buClr>
              <a:buFont typeface="Wingdings" panose="05000000000000000000" pitchFamily="2" charset="2"/>
              <a:buChar char="Ø"/>
            </a:pPr>
            <a:r>
              <a:rPr lang="zh-CN" altLang="en-US" sz="1200" dirty="0">
                <a:latin typeface="思源黑体 CN Medium" panose="020B0600000000000000" pitchFamily="34" charset="-122"/>
                <a:ea typeface="思源黑体 CN Medium" panose="020B0600000000000000" pitchFamily="34" charset="-122"/>
                <a:sym typeface="+mn-ea"/>
              </a:rPr>
              <a:t>奇瑞卓越合作供应商</a:t>
            </a:r>
            <a:r>
              <a:rPr lang="en-US" altLang="zh-CN" sz="1200" dirty="0">
                <a:solidFill>
                  <a:schemeClr val="accent6">
                    <a:lumMod val="7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 </a:t>
            </a:r>
            <a:endParaRPr lang="zh-CN" altLang="en-US" sz="1200" dirty="0">
              <a:latin typeface="思源黑体 CN Medium" panose="020B0600000000000000" pitchFamily="34" charset="-122"/>
              <a:ea typeface="思源黑体 CN Medium" panose="020B0600000000000000" pitchFamily="34" charset="-122"/>
            </a:endParaRPr>
          </a:p>
          <a:p>
            <a:pPr eaLnBrk="0" hangingPunct="0">
              <a:lnSpc>
                <a:spcPct val="150000"/>
              </a:lnSpc>
              <a:buClr>
                <a:srgbClr val="FF0000"/>
              </a:buClr>
              <a:buFont typeface="Wingdings" panose="05000000000000000000" pitchFamily="2" charset="2"/>
              <a:buChar char="Ø"/>
            </a:pPr>
            <a:r>
              <a:rPr lang="zh-CN" altLang="en-US" sz="1200" dirty="0">
                <a:latin typeface="思源黑体 CN Medium" panose="020B0600000000000000" pitchFamily="34" charset="-122"/>
                <a:ea typeface="思源黑体 CN Medium" panose="020B0600000000000000" pitchFamily="34" charset="-122"/>
                <a:sym typeface="+mn-ea"/>
              </a:rPr>
              <a:t>江淮合作共赢奖</a:t>
            </a:r>
            <a:endParaRPr lang="en-US" altLang="zh-CN" sz="1200" dirty="0">
              <a:latin typeface="思源黑体 CN Medium" panose="020B0600000000000000" pitchFamily="34" charset="-122"/>
              <a:ea typeface="思源黑体 CN Medium" panose="020B0600000000000000" pitchFamily="34" charset="-122"/>
              <a:cs typeface="Arial" panose="020B0604020202020204" pitchFamily="34" charset="0"/>
            </a:endParaRPr>
          </a:p>
          <a:p>
            <a:pPr eaLnBrk="0" hangingPunct="0">
              <a:lnSpc>
                <a:spcPct val="150000"/>
              </a:lnSpc>
              <a:buClr>
                <a:srgbClr val="FF0000"/>
              </a:buClr>
              <a:buFont typeface="Wingdings" panose="05000000000000000000" pitchFamily="2" charset="2"/>
              <a:buChar char="Ø"/>
            </a:pPr>
            <a:r>
              <a:rPr lang="zh-CN" altLang="en-US" sz="1200" dirty="0">
                <a:latin typeface="思源黑体 CN Medium" panose="020B0600000000000000" pitchFamily="34" charset="-122"/>
                <a:ea typeface="思源黑体 CN Medium" panose="020B0600000000000000" pitchFamily="34" charset="-122"/>
              </a:rPr>
              <a:t>江铃福特开发协作奖</a:t>
            </a:r>
            <a:endParaRPr lang="en-US" altLang="zh-CN" sz="1200" dirty="0">
              <a:latin typeface="思源黑体 CN Medium" panose="020B0600000000000000" pitchFamily="34" charset="-122"/>
              <a:ea typeface="思源黑体 CN Medium" panose="020B0600000000000000" pitchFamily="34" charset="-122"/>
            </a:endParaRPr>
          </a:p>
        </p:txBody>
      </p:sp>
      <p:pic>
        <p:nvPicPr>
          <p:cNvPr id="5" name="图片 4"/>
          <p:cNvPicPr>
            <a:picLocks noChangeAspect="1"/>
          </p:cNvPicPr>
          <p:nvPr/>
        </p:nvPicPr>
        <p:blipFill>
          <a:blip r:embed="rId5" cstate="screen"/>
          <a:stretch>
            <a:fillRect/>
          </a:stretch>
        </p:blipFill>
        <p:spPr>
          <a:xfrm>
            <a:off x="3567287" y="1888869"/>
            <a:ext cx="1227425" cy="1439071"/>
          </a:xfrm>
          <a:prstGeom prst="rect">
            <a:avLst/>
          </a:prstGeom>
        </p:spPr>
      </p:pic>
      <p:pic>
        <p:nvPicPr>
          <p:cNvPr id="6" name="图片 5"/>
          <p:cNvPicPr>
            <a:picLocks noChangeAspect="1"/>
          </p:cNvPicPr>
          <p:nvPr/>
        </p:nvPicPr>
        <p:blipFill>
          <a:blip r:embed="rId6" cstate="screen"/>
          <a:stretch>
            <a:fillRect/>
          </a:stretch>
        </p:blipFill>
        <p:spPr>
          <a:xfrm>
            <a:off x="5231904" y="1888869"/>
            <a:ext cx="1112871" cy="1439071"/>
          </a:xfrm>
          <a:prstGeom prst="rect">
            <a:avLst/>
          </a:prstGeom>
        </p:spPr>
      </p:pic>
      <p:pic>
        <p:nvPicPr>
          <p:cNvPr id="8" name="图片 7"/>
          <p:cNvPicPr>
            <a:picLocks noChangeAspect="1"/>
          </p:cNvPicPr>
          <p:nvPr/>
        </p:nvPicPr>
        <p:blipFill>
          <a:blip r:embed="rId7" cstate="screen"/>
          <a:stretch>
            <a:fillRect/>
          </a:stretch>
        </p:blipFill>
        <p:spPr>
          <a:xfrm>
            <a:off x="7895553" y="1903229"/>
            <a:ext cx="1059610" cy="1449208"/>
          </a:xfrm>
          <a:prstGeom prst="rect">
            <a:avLst/>
          </a:prstGeom>
        </p:spPr>
      </p:pic>
      <p:pic>
        <p:nvPicPr>
          <p:cNvPr id="9" name="图片 8"/>
          <p:cNvPicPr>
            <a:picLocks noChangeAspect="1"/>
          </p:cNvPicPr>
          <p:nvPr/>
        </p:nvPicPr>
        <p:blipFill>
          <a:blip r:embed="rId8" cstate="screen"/>
          <a:stretch>
            <a:fillRect/>
          </a:stretch>
        </p:blipFill>
        <p:spPr>
          <a:xfrm>
            <a:off x="6781967" y="1888868"/>
            <a:ext cx="676393" cy="1478834"/>
          </a:xfrm>
          <a:prstGeom prst="rect">
            <a:avLst/>
          </a:prstGeom>
        </p:spPr>
      </p:pic>
      <p:pic>
        <p:nvPicPr>
          <p:cNvPr id="10" name="图片 9"/>
          <p:cNvPicPr>
            <a:picLocks noChangeAspect="1"/>
          </p:cNvPicPr>
          <p:nvPr/>
        </p:nvPicPr>
        <p:blipFill>
          <a:blip r:embed="rId9" cstate="screen"/>
          <a:stretch>
            <a:fillRect/>
          </a:stretch>
        </p:blipFill>
        <p:spPr>
          <a:xfrm>
            <a:off x="1348503" y="1921280"/>
            <a:ext cx="1820384" cy="1406660"/>
          </a:xfrm>
          <a:prstGeom prst="rect">
            <a:avLst/>
          </a:prstGeom>
          <a:ln w="12700">
            <a:solidFill>
              <a:schemeClr val="tx1"/>
            </a:solidFill>
          </a:ln>
        </p:spPr>
      </p:pic>
      <p:sp>
        <p:nvSpPr>
          <p:cNvPr id="15" name="OfficePLUS-8"/>
          <p:cNvSpPr txBox="1">
            <a:spLocks noChangeArrowheads="1"/>
          </p:cNvSpPr>
          <p:nvPr/>
        </p:nvSpPr>
        <p:spPr bwMode="auto">
          <a:xfrm>
            <a:off x="2444532" y="799902"/>
            <a:ext cx="7302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800" spc="600" dirty="0">
                <a:solidFill>
                  <a:srgbClr val="4472C4"/>
                </a:solidFill>
                <a:latin typeface="思源黑体 CN Heavy" panose="020B0A00000000000000" pitchFamily="34" charset="-122"/>
                <a:ea typeface="思源黑体 CN Heavy" panose="020B0A00000000000000" pitchFamily="34" charset="-122"/>
              </a:rPr>
              <a:t>公司荣誉</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fficePLUS-1"/>
          <p:cNvSpPr/>
          <p:nvPr/>
        </p:nvSpPr>
        <p:spPr>
          <a:xfrm>
            <a:off x="1" y="2424929"/>
            <a:ext cx="12191999" cy="1596118"/>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grpSp>
        <p:nvGrpSpPr>
          <p:cNvPr id="9" name="组合 8"/>
          <p:cNvGrpSpPr/>
          <p:nvPr/>
        </p:nvGrpSpPr>
        <p:grpSpPr>
          <a:xfrm>
            <a:off x="5372416" y="1628798"/>
            <a:ext cx="1447169" cy="2853633"/>
            <a:chOff x="5819976" y="2708920"/>
            <a:chExt cx="1447169" cy="2853633"/>
          </a:xfrm>
        </p:grpSpPr>
        <p:sp>
          <p:nvSpPr>
            <p:cNvPr id="10" name="矩形: 圆角 9"/>
            <p:cNvSpPr/>
            <p:nvPr/>
          </p:nvSpPr>
          <p:spPr>
            <a:xfrm>
              <a:off x="5819976" y="2708920"/>
              <a:ext cx="1447169" cy="2853633"/>
            </a:xfrm>
            <a:prstGeom prst="roundRect">
              <a:avLst>
                <a:gd name="adj" fmla="val 6305"/>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1" name="文本框 10"/>
            <p:cNvSpPr txBox="1"/>
            <p:nvPr/>
          </p:nvSpPr>
          <p:spPr>
            <a:xfrm>
              <a:off x="6048106" y="2899692"/>
              <a:ext cx="990908"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03</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12" name="文本框 11"/>
            <p:cNvSpPr txBox="1"/>
            <p:nvPr/>
          </p:nvSpPr>
          <p:spPr>
            <a:xfrm>
              <a:off x="5835674" y="3730689"/>
              <a:ext cx="1415772"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研发</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生产</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407368" y="1904483"/>
            <a:ext cx="11540687" cy="4344250"/>
            <a:chOff x="263304" y="1541945"/>
            <a:chExt cx="11861094" cy="4464861"/>
          </a:xfrm>
        </p:grpSpPr>
        <p:cxnSp>
          <p:nvCxnSpPr>
            <p:cNvPr id="3" name="直接连接符 2"/>
            <p:cNvCxnSpPr>
              <a:endCxn id="4" idx="8"/>
            </p:cNvCxnSpPr>
            <p:nvPr/>
          </p:nvCxnSpPr>
          <p:spPr>
            <a:xfrm flipV="1">
              <a:off x="408971" y="4147105"/>
              <a:ext cx="5107137" cy="449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任意多边形 71"/>
            <p:cNvSpPr/>
            <p:nvPr/>
          </p:nvSpPr>
          <p:spPr>
            <a:xfrm>
              <a:off x="5516108" y="3463098"/>
              <a:ext cx="342346" cy="684007"/>
            </a:xfrm>
            <a:custGeom>
              <a:avLst/>
              <a:gdLst>
                <a:gd name="connsiteX0" fmla="*/ 0 w 342346"/>
                <a:gd name="connsiteY0" fmla="*/ 0 h 684007"/>
                <a:gd name="connsiteX1" fmla="*/ 335391 w 342346"/>
                <a:gd name="connsiteY1" fmla="*/ 273352 h 684007"/>
                <a:gd name="connsiteX2" fmla="*/ 342277 w 342346"/>
                <a:gd name="connsiteY2" fmla="*/ 341661 h 684007"/>
                <a:gd name="connsiteX3" fmla="*/ 342346 w 342346"/>
                <a:gd name="connsiteY3" fmla="*/ 341661 h 684007"/>
                <a:gd name="connsiteX4" fmla="*/ 342312 w 342346"/>
                <a:gd name="connsiteY4" fmla="*/ 342004 h 684007"/>
                <a:gd name="connsiteX5" fmla="*/ 342346 w 342346"/>
                <a:gd name="connsiteY5" fmla="*/ 342346 h 684007"/>
                <a:gd name="connsiteX6" fmla="*/ 342277 w 342346"/>
                <a:gd name="connsiteY6" fmla="*/ 342346 h 684007"/>
                <a:gd name="connsiteX7" fmla="*/ 335391 w 342346"/>
                <a:gd name="connsiteY7" fmla="*/ 410656 h 684007"/>
                <a:gd name="connsiteX8" fmla="*/ 0 w 342346"/>
                <a:gd name="connsiteY8" fmla="*/ 684007 h 684007"/>
                <a:gd name="connsiteX9" fmla="*/ 0 w 342346"/>
                <a:gd name="connsiteY9" fmla="*/ 341662 h 684007"/>
                <a:gd name="connsiteX10" fmla="*/ 1 w 342346"/>
                <a:gd name="connsiteY10" fmla="*/ 341662 h 684007"/>
                <a:gd name="connsiteX0-1" fmla="*/ 0 w 342346"/>
                <a:gd name="connsiteY0-2" fmla="*/ 0 h 684007"/>
                <a:gd name="connsiteX1-3" fmla="*/ 335391 w 342346"/>
                <a:gd name="connsiteY1-4" fmla="*/ 273352 h 684007"/>
                <a:gd name="connsiteX2-5" fmla="*/ 342277 w 342346"/>
                <a:gd name="connsiteY2-6" fmla="*/ 341661 h 684007"/>
                <a:gd name="connsiteX3-7" fmla="*/ 342346 w 342346"/>
                <a:gd name="connsiteY3-8" fmla="*/ 341661 h 684007"/>
                <a:gd name="connsiteX4-9" fmla="*/ 342312 w 342346"/>
                <a:gd name="connsiteY4-10" fmla="*/ 342004 h 684007"/>
                <a:gd name="connsiteX5-11" fmla="*/ 342346 w 342346"/>
                <a:gd name="connsiteY5-12" fmla="*/ 342346 h 684007"/>
                <a:gd name="connsiteX6-13" fmla="*/ 342277 w 342346"/>
                <a:gd name="connsiteY6-14" fmla="*/ 342346 h 684007"/>
                <a:gd name="connsiteX7-15" fmla="*/ 335391 w 342346"/>
                <a:gd name="connsiteY7-16" fmla="*/ 410656 h 684007"/>
                <a:gd name="connsiteX8-17" fmla="*/ 0 w 342346"/>
                <a:gd name="connsiteY8-18" fmla="*/ 684007 h 684007"/>
                <a:gd name="connsiteX9-19" fmla="*/ 0 w 342346"/>
                <a:gd name="connsiteY9-20" fmla="*/ 341662 h 684007"/>
                <a:gd name="connsiteX10-21" fmla="*/ 1 w 342346"/>
                <a:gd name="connsiteY10-22" fmla="*/ 341662 h 684007"/>
                <a:gd name="connsiteX11" fmla="*/ 91440 w 342346"/>
                <a:gd name="connsiteY11" fmla="*/ 91440 h 684007"/>
                <a:gd name="connsiteX0-23" fmla="*/ 0 w 342346"/>
                <a:gd name="connsiteY0-24" fmla="*/ 0 h 684007"/>
                <a:gd name="connsiteX1-25" fmla="*/ 335391 w 342346"/>
                <a:gd name="connsiteY1-26" fmla="*/ 273352 h 684007"/>
                <a:gd name="connsiteX2-27" fmla="*/ 342277 w 342346"/>
                <a:gd name="connsiteY2-28" fmla="*/ 341661 h 684007"/>
                <a:gd name="connsiteX3-29" fmla="*/ 342346 w 342346"/>
                <a:gd name="connsiteY3-30" fmla="*/ 341661 h 684007"/>
                <a:gd name="connsiteX4-31" fmla="*/ 342312 w 342346"/>
                <a:gd name="connsiteY4-32" fmla="*/ 342004 h 684007"/>
                <a:gd name="connsiteX5-33" fmla="*/ 342346 w 342346"/>
                <a:gd name="connsiteY5-34" fmla="*/ 342346 h 684007"/>
                <a:gd name="connsiteX6-35" fmla="*/ 342277 w 342346"/>
                <a:gd name="connsiteY6-36" fmla="*/ 342346 h 684007"/>
                <a:gd name="connsiteX7-37" fmla="*/ 335391 w 342346"/>
                <a:gd name="connsiteY7-38" fmla="*/ 410656 h 684007"/>
                <a:gd name="connsiteX8-39" fmla="*/ 0 w 342346"/>
                <a:gd name="connsiteY8-40" fmla="*/ 684007 h 684007"/>
                <a:gd name="connsiteX9-41" fmla="*/ 0 w 342346"/>
                <a:gd name="connsiteY9-42" fmla="*/ 341662 h 684007"/>
                <a:gd name="connsiteX10-43" fmla="*/ 91440 w 342346"/>
                <a:gd name="connsiteY10-44" fmla="*/ 91440 h 684007"/>
                <a:gd name="connsiteX0-45" fmla="*/ 0 w 342346"/>
                <a:gd name="connsiteY0-46" fmla="*/ 0 h 684007"/>
                <a:gd name="connsiteX1-47" fmla="*/ 335391 w 342346"/>
                <a:gd name="connsiteY1-48" fmla="*/ 273352 h 684007"/>
                <a:gd name="connsiteX2-49" fmla="*/ 342277 w 342346"/>
                <a:gd name="connsiteY2-50" fmla="*/ 341661 h 684007"/>
                <a:gd name="connsiteX3-51" fmla="*/ 342346 w 342346"/>
                <a:gd name="connsiteY3-52" fmla="*/ 341661 h 684007"/>
                <a:gd name="connsiteX4-53" fmla="*/ 342312 w 342346"/>
                <a:gd name="connsiteY4-54" fmla="*/ 342004 h 684007"/>
                <a:gd name="connsiteX5-55" fmla="*/ 342346 w 342346"/>
                <a:gd name="connsiteY5-56" fmla="*/ 342346 h 684007"/>
                <a:gd name="connsiteX6-57" fmla="*/ 342277 w 342346"/>
                <a:gd name="connsiteY6-58" fmla="*/ 342346 h 684007"/>
                <a:gd name="connsiteX7-59" fmla="*/ 335391 w 342346"/>
                <a:gd name="connsiteY7-60" fmla="*/ 410656 h 684007"/>
                <a:gd name="connsiteX8-61" fmla="*/ 0 w 342346"/>
                <a:gd name="connsiteY8-62" fmla="*/ 684007 h 684007"/>
                <a:gd name="connsiteX9-63" fmla="*/ 0 w 342346"/>
                <a:gd name="connsiteY9-64" fmla="*/ 341662 h 684007"/>
                <a:gd name="connsiteX0-65" fmla="*/ 0 w 342346"/>
                <a:gd name="connsiteY0-66" fmla="*/ 0 h 684007"/>
                <a:gd name="connsiteX1-67" fmla="*/ 335391 w 342346"/>
                <a:gd name="connsiteY1-68" fmla="*/ 273352 h 684007"/>
                <a:gd name="connsiteX2-69" fmla="*/ 342277 w 342346"/>
                <a:gd name="connsiteY2-70" fmla="*/ 341661 h 684007"/>
                <a:gd name="connsiteX3-71" fmla="*/ 342346 w 342346"/>
                <a:gd name="connsiteY3-72" fmla="*/ 341661 h 684007"/>
                <a:gd name="connsiteX4-73" fmla="*/ 342312 w 342346"/>
                <a:gd name="connsiteY4-74" fmla="*/ 342004 h 684007"/>
                <a:gd name="connsiteX5-75" fmla="*/ 342346 w 342346"/>
                <a:gd name="connsiteY5-76" fmla="*/ 342346 h 684007"/>
                <a:gd name="connsiteX6-77" fmla="*/ 342277 w 342346"/>
                <a:gd name="connsiteY6-78" fmla="*/ 342346 h 684007"/>
                <a:gd name="connsiteX7-79" fmla="*/ 335391 w 342346"/>
                <a:gd name="connsiteY7-80" fmla="*/ 410656 h 684007"/>
                <a:gd name="connsiteX8-81" fmla="*/ 0 w 342346"/>
                <a:gd name="connsiteY8-82" fmla="*/ 684007 h 684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42346" h="684007">
                  <a:moveTo>
                    <a:pt x="0" y="0"/>
                  </a:moveTo>
                  <a:cubicBezTo>
                    <a:pt x="165438" y="0"/>
                    <a:pt x="303468" y="117351"/>
                    <a:pt x="335391" y="273352"/>
                  </a:cubicBezTo>
                  <a:lnTo>
                    <a:pt x="342277" y="341661"/>
                  </a:lnTo>
                  <a:lnTo>
                    <a:pt x="342346" y="341661"/>
                  </a:lnTo>
                  <a:cubicBezTo>
                    <a:pt x="342335" y="341775"/>
                    <a:pt x="342323" y="341890"/>
                    <a:pt x="342312" y="342004"/>
                  </a:cubicBezTo>
                  <a:cubicBezTo>
                    <a:pt x="342323" y="342118"/>
                    <a:pt x="342335" y="342232"/>
                    <a:pt x="342346" y="342346"/>
                  </a:cubicBezTo>
                  <a:lnTo>
                    <a:pt x="342277" y="342346"/>
                  </a:lnTo>
                  <a:lnTo>
                    <a:pt x="335391" y="410656"/>
                  </a:lnTo>
                  <a:cubicBezTo>
                    <a:pt x="303468" y="566657"/>
                    <a:pt x="165438" y="684007"/>
                    <a:pt x="0" y="684007"/>
                  </a:cubicBezTo>
                </a:path>
              </a:pathLst>
            </a:cu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endParaRPr>
            </a:p>
          </p:txBody>
        </p:sp>
        <p:sp>
          <p:nvSpPr>
            <p:cNvPr id="5" name="任意多边形 75"/>
            <p:cNvSpPr/>
            <p:nvPr/>
          </p:nvSpPr>
          <p:spPr>
            <a:xfrm flipH="1">
              <a:off x="5173395" y="2780312"/>
              <a:ext cx="342346" cy="684007"/>
            </a:xfrm>
            <a:custGeom>
              <a:avLst/>
              <a:gdLst>
                <a:gd name="connsiteX0" fmla="*/ 0 w 342346"/>
                <a:gd name="connsiteY0" fmla="*/ 0 h 684007"/>
                <a:gd name="connsiteX1" fmla="*/ 335391 w 342346"/>
                <a:gd name="connsiteY1" fmla="*/ 273352 h 684007"/>
                <a:gd name="connsiteX2" fmla="*/ 342277 w 342346"/>
                <a:gd name="connsiteY2" fmla="*/ 341661 h 684007"/>
                <a:gd name="connsiteX3" fmla="*/ 342346 w 342346"/>
                <a:gd name="connsiteY3" fmla="*/ 341661 h 684007"/>
                <a:gd name="connsiteX4" fmla="*/ 342312 w 342346"/>
                <a:gd name="connsiteY4" fmla="*/ 342004 h 684007"/>
                <a:gd name="connsiteX5" fmla="*/ 342346 w 342346"/>
                <a:gd name="connsiteY5" fmla="*/ 342346 h 684007"/>
                <a:gd name="connsiteX6" fmla="*/ 342277 w 342346"/>
                <a:gd name="connsiteY6" fmla="*/ 342346 h 684007"/>
                <a:gd name="connsiteX7" fmla="*/ 335391 w 342346"/>
                <a:gd name="connsiteY7" fmla="*/ 410656 h 684007"/>
                <a:gd name="connsiteX8" fmla="*/ 0 w 342346"/>
                <a:gd name="connsiteY8" fmla="*/ 684007 h 684007"/>
                <a:gd name="connsiteX9" fmla="*/ 0 w 342346"/>
                <a:gd name="connsiteY9" fmla="*/ 341662 h 684007"/>
                <a:gd name="connsiteX10" fmla="*/ 1 w 342346"/>
                <a:gd name="connsiteY10" fmla="*/ 341662 h 684007"/>
                <a:gd name="connsiteX0-1" fmla="*/ 0 w 342346"/>
                <a:gd name="connsiteY0-2" fmla="*/ 0 h 684007"/>
                <a:gd name="connsiteX1-3" fmla="*/ 335391 w 342346"/>
                <a:gd name="connsiteY1-4" fmla="*/ 273352 h 684007"/>
                <a:gd name="connsiteX2-5" fmla="*/ 342277 w 342346"/>
                <a:gd name="connsiteY2-6" fmla="*/ 341661 h 684007"/>
                <a:gd name="connsiteX3-7" fmla="*/ 342346 w 342346"/>
                <a:gd name="connsiteY3-8" fmla="*/ 341661 h 684007"/>
                <a:gd name="connsiteX4-9" fmla="*/ 342312 w 342346"/>
                <a:gd name="connsiteY4-10" fmla="*/ 342004 h 684007"/>
                <a:gd name="connsiteX5-11" fmla="*/ 342346 w 342346"/>
                <a:gd name="connsiteY5-12" fmla="*/ 342346 h 684007"/>
                <a:gd name="connsiteX6-13" fmla="*/ 342277 w 342346"/>
                <a:gd name="connsiteY6-14" fmla="*/ 342346 h 684007"/>
                <a:gd name="connsiteX7-15" fmla="*/ 335391 w 342346"/>
                <a:gd name="connsiteY7-16" fmla="*/ 410656 h 684007"/>
                <a:gd name="connsiteX8-17" fmla="*/ 0 w 342346"/>
                <a:gd name="connsiteY8-18" fmla="*/ 684007 h 684007"/>
                <a:gd name="connsiteX9-19" fmla="*/ 0 w 342346"/>
                <a:gd name="connsiteY9-20" fmla="*/ 341662 h 684007"/>
                <a:gd name="connsiteX10-21" fmla="*/ 1 w 342346"/>
                <a:gd name="connsiteY10-22" fmla="*/ 341662 h 684007"/>
                <a:gd name="connsiteX11" fmla="*/ 91440 w 342346"/>
                <a:gd name="connsiteY11" fmla="*/ 91440 h 684007"/>
                <a:gd name="connsiteX0-23" fmla="*/ 0 w 342346"/>
                <a:gd name="connsiteY0-24" fmla="*/ 0 h 684007"/>
                <a:gd name="connsiteX1-25" fmla="*/ 335391 w 342346"/>
                <a:gd name="connsiteY1-26" fmla="*/ 273352 h 684007"/>
                <a:gd name="connsiteX2-27" fmla="*/ 342277 w 342346"/>
                <a:gd name="connsiteY2-28" fmla="*/ 341661 h 684007"/>
                <a:gd name="connsiteX3-29" fmla="*/ 342346 w 342346"/>
                <a:gd name="connsiteY3-30" fmla="*/ 341661 h 684007"/>
                <a:gd name="connsiteX4-31" fmla="*/ 342312 w 342346"/>
                <a:gd name="connsiteY4-32" fmla="*/ 342004 h 684007"/>
                <a:gd name="connsiteX5-33" fmla="*/ 342346 w 342346"/>
                <a:gd name="connsiteY5-34" fmla="*/ 342346 h 684007"/>
                <a:gd name="connsiteX6-35" fmla="*/ 342277 w 342346"/>
                <a:gd name="connsiteY6-36" fmla="*/ 342346 h 684007"/>
                <a:gd name="connsiteX7-37" fmla="*/ 335391 w 342346"/>
                <a:gd name="connsiteY7-38" fmla="*/ 410656 h 684007"/>
                <a:gd name="connsiteX8-39" fmla="*/ 0 w 342346"/>
                <a:gd name="connsiteY8-40" fmla="*/ 684007 h 684007"/>
                <a:gd name="connsiteX9-41" fmla="*/ 0 w 342346"/>
                <a:gd name="connsiteY9-42" fmla="*/ 341662 h 684007"/>
                <a:gd name="connsiteX10-43" fmla="*/ 91440 w 342346"/>
                <a:gd name="connsiteY10-44" fmla="*/ 91440 h 684007"/>
                <a:gd name="connsiteX0-45" fmla="*/ 0 w 342346"/>
                <a:gd name="connsiteY0-46" fmla="*/ 0 h 684007"/>
                <a:gd name="connsiteX1-47" fmla="*/ 335391 w 342346"/>
                <a:gd name="connsiteY1-48" fmla="*/ 273352 h 684007"/>
                <a:gd name="connsiteX2-49" fmla="*/ 342277 w 342346"/>
                <a:gd name="connsiteY2-50" fmla="*/ 341661 h 684007"/>
                <a:gd name="connsiteX3-51" fmla="*/ 342346 w 342346"/>
                <a:gd name="connsiteY3-52" fmla="*/ 341661 h 684007"/>
                <a:gd name="connsiteX4-53" fmla="*/ 342312 w 342346"/>
                <a:gd name="connsiteY4-54" fmla="*/ 342004 h 684007"/>
                <a:gd name="connsiteX5-55" fmla="*/ 342346 w 342346"/>
                <a:gd name="connsiteY5-56" fmla="*/ 342346 h 684007"/>
                <a:gd name="connsiteX6-57" fmla="*/ 342277 w 342346"/>
                <a:gd name="connsiteY6-58" fmla="*/ 342346 h 684007"/>
                <a:gd name="connsiteX7-59" fmla="*/ 335391 w 342346"/>
                <a:gd name="connsiteY7-60" fmla="*/ 410656 h 684007"/>
                <a:gd name="connsiteX8-61" fmla="*/ 0 w 342346"/>
                <a:gd name="connsiteY8-62" fmla="*/ 684007 h 684007"/>
                <a:gd name="connsiteX9-63" fmla="*/ 0 w 342346"/>
                <a:gd name="connsiteY9-64" fmla="*/ 341662 h 684007"/>
                <a:gd name="connsiteX0-65" fmla="*/ 0 w 342346"/>
                <a:gd name="connsiteY0-66" fmla="*/ 0 h 684007"/>
                <a:gd name="connsiteX1-67" fmla="*/ 335391 w 342346"/>
                <a:gd name="connsiteY1-68" fmla="*/ 273352 h 684007"/>
                <a:gd name="connsiteX2-69" fmla="*/ 342277 w 342346"/>
                <a:gd name="connsiteY2-70" fmla="*/ 341661 h 684007"/>
                <a:gd name="connsiteX3-71" fmla="*/ 342346 w 342346"/>
                <a:gd name="connsiteY3-72" fmla="*/ 341661 h 684007"/>
                <a:gd name="connsiteX4-73" fmla="*/ 342312 w 342346"/>
                <a:gd name="connsiteY4-74" fmla="*/ 342004 h 684007"/>
                <a:gd name="connsiteX5-75" fmla="*/ 342346 w 342346"/>
                <a:gd name="connsiteY5-76" fmla="*/ 342346 h 684007"/>
                <a:gd name="connsiteX6-77" fmla="*/ 342277 w 342346"/>
                <a:gd name="connsiteY6-78" fmla="*/ 342346 h 684007"/>
                <a:gd name="connsiteX7-79" fmla="*/ 335391 w 342346"/>
                <a:gd name="connsiteY7-80" fmla="*/ 410656 h 684007"/>
                <a:gd name="connsiteX8-81" fmla="*/ 0 w 342346"/>
                <a:gd name="connsiteY8-82" fmla="*/ 684007 h 684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42346" h="684007">
                  <a:moveTo>
                    <a:pt x="0" y="0"/>
                  </a:moveTo>
                  <a:cubicBezTo>
                    <a:pt x="165438" y="0"/>
                    <a:pt x="303468" y="117351"/>
                    <a:pt x="335391" y="273352"/>
                  </a:cubicBezTo>
                  <a:lnTo>
                    <a:pt x="342277" y="341661"/>
                  </a:lnTo>
                  <a:lnTo>
                    <a:pt x="342346" y="341661"/>
                  </a:lnTo>
                  <a:cubicBezTo>
                    <a:pt x="342335" y="341775"/>
                    <a:pt x="342323" y="341890"/>
                    <a:pt x="342312" y="342004"/>
                  </a:cubicBezTo>
                  <a:cubicBezTo>
                    <a:pt x="342323" y="342118"/>
                    <a:pt x="342335" y="342232"/>
                    <a:pt x="342346" y="342346"/>
                  </a:cubicBezTo>
                  <a:lnTo>
                    <a:pt x="342277" y="342346"/>
                  </a:lnTo>
                  <a:lnTo>
                    <a:pt x="335391" y="410656"/>
                  </a:lnTo>
                  <a:cubicBezTo>
                    <a:pt x="303468" y="566657"/>
                    <a:pt x="165438" y="684007"/>
                    <a:pt x="0" y="684007"/>
                  </a:cubicBezTo>
                </a:path>
              </a:pathLst>
            </a:cu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endParaRPr>
            </a:p>
          </p:txBody>
        </p:sp>
        <p:cxnSp>
          <p:nvCxnSpPr>
            <p:cNvPr id="6" name="直接连接符 5"/>
            <p:cNvCxnSpPr>
              <a:stCxn id="5" idx="0"/>
            </p:cNvCxnSpPr>
            <p:nvPr/>
          </p:nvCxnSpPr>
          <p:spPr>
            <a:xfrm>
              <a:off x="5515741" y="2780312"/>
              <a:ext cx="6270494" cy="0"/>
            </a:xfrm>
            <a:prstGeom prst="line">
              <a:avLst/>
            </a:prstGeom>
            <a:ln>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6159536" y="2700450"/>
              <a:ext cx="147728" cy="14772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grpSp>
          <p:nvGrpSpPr>
            <p:cNvPr id="8" name="组合 7"/>
            <p:cNvGrpSpPr/>
            <p:nvPr/>
          </p:nvGrpSpPr>
          <p:grpSpPr>
            <a:xfrm>
              <a:off x="263304" y="4365104"/>
              <a:ext cx="1702949" cy="656176"/>
              <a:chOff x="1159974" y="3764490"/>
              <a:chExt cx="1702949" cy="656176"/>
            </a:xfrm>
          </p:grpSpPr>
          <p:sp>
            <p:nvSpPr>
              <p:cNvPr id="9" name="矩形 8"/>
              <p:cNvSpPr/>
              <p:nvPr/>
            </p:nvSpPr>
            <p:spPr>
              <a:xfrm>
                <a:off x="1159974" y="4104344"/>
                <a:ext cx="1702949" cy="31632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前盘式制动器</a:t>
                </a:r>
                <a:endParaRPr lang="en-US" altLang="zh-CN" sz="1400" b="1" dirty="0">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10" name="文本框 72"/>
              <p:cNvSpPr txBox="1"/>
              <p:nvPr/>
            </p:nvSpPr>
            <p:spPr>
              <a:xfrm>
                <a:off x="1161625" y="3764490"/>
                <a:ext cx="93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F6FC6"/>
                    </a:solidFill>
                    <a:effectLst/>
                    <a:uLnTx/>
                    <a:uFillTx/>
                    <a:latin typeface="思源黑体 CN Medium" panose="020B0600000000000000" pitchFamily="34" charset="-122"/>
                    <a:ea typeface="思源黑体 CN Medium" panose="020B0600000000000000" pitchFamily="34" charset="-122"/>
                  </a:rPr>
                  <a:t>2005</a:t>
                </a:r>
              </a:p>
            </p:txBody>
          </p:sp>
        </p:grpSp>
        <p:sp>
          <p:nvSpPr>
            <p:cNvPr id="11" name="椭圆 10"/>
            <p:cNvSpPr/>
            <p:nvPr/>
          </p:nvSpPr>
          <p:spPr>
            <a:xfrm>
              <a:off x="593035" y="4091086"/>
              <a:ext cx="147728" cy="14772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2" name="椭圆 11"/>
            <p:cNvSpPr/>
            <p:nvPr/>
          </p:nvSpPr>
          <p:spPr>
            <a:xfrm>
              <a:off x="2163862" y="4077072"/>
              <a:ext cx="147728" cy="14772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3" name="椭圆 12"/>
            <p:cNvSpPr/>
            <p:nvPr/>
          </p:nvSpPr>
          <p:spPr>
            <a:xfrm>
              <a:off x="3734689" y="4077072"/>
              <a:ext cx="147728" cy="14772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4" name="椭圆 13"/>
            <p:cNvSpPr/>
            <p:nvPr/>
          </p:nvSpPr>
          <p:spPr>
            <a:xfrm>
              <a:off x="5129760" y="4077072"/>
              <a:ext cx="147728" cy="14772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5" name="椭圆 14"/>
            <p:cNvSpPr/>
            <p:nvPr/>
          </p:nvSpPr>
          <p:spPr>
            <a:xfrm>
              <a:off x="7830153" y="2700450"/>
              <a:ext cx="147728" cy="14772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6" name="椭圆 15"/>
            <p:cNvSpPr/>
            <p:nvPr/>
          </p:nvSpPr>
          <p:spPr>
            <a:xfrm>
              <a:off x="5089491" y="3140968"/>
              <a:ext cx="147728" cy="14772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grpSp>
          <p:nvGrpSpPr>
            <p:cNvPr id="17" name="组合 16"/>
            <p:cNvGrpSpPr/>
            <p:nvPr/>
          </p:nvGrpSpPr>
          <p:grpSpPr>
            <a:xfrm>
              <a:off x="1700799" y="4365184"/>
              <a:ext cx="1702949" cy="877600"/>
              <a:chOff x="1158355" y="3764490"/>
              <a:chExt cx="1702949" cy="877600"/>
            </a:xfrm>
          </p:grpSpPr>
          <p:sp>
            <p:nvSpPr>
              <p:cNvPr id="18" name="矩形 17"/>
              <p:cNvSpPr/>
              <p:nvPr/>
            </p:nvSpPr>
            <p:spPr>
              <a:xfrm>
                <a:off x="1158355" y="4104344"/>
                <a:ext cx="1702949" cy="53774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盘带鼓制动器</a:t>
                </a:r>
                <a:endParaRPr lang="en-US" altLang="zh-CN"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endParaRPr>
              </a:p>
              <a:p>
                <a:pPr algn="l"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鼓式制动器</a:t>
                </a:r>
                <a:endPar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endParaRPr>
              </a:p>
            </p:txBody>
          </p:sp>
          <p:sp>
            <p:nvSpPr>
              <p:cNvPr id="19" name="文本框 72"/>
              <p:cNvSpPr txBox="1"/>
              <p:nvPr/>
            </p:nvSpPr>
            <p:spPr>
              <a:xfrm>
                <a:off x="1161625" y="3764490"/>
                <a:ext cx="93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F6FC6"/>
                    </a:solidFill>
                    <a:effectLst/>
                    <a:uLnTx/>
                    <a:uFillTx/>
                    <a:latin typeface="思源黑体 CN Medium" panose="020B0600000000000000" pitchFamily="34" charset="-122"/>
                    <a:ea typeface="思源黑体 CN Medium" panose="020B0600000000000000" pitchFamily="34" charset="-122"/>
                  </a:rPr>
                  <a:t>2006</a:t>
                </a:r>
              </a:p>
            </p:txBody>
          </p:sp>
        </p:grpSp>
        <p:pic>
          <p:nvPicPr>
            <p:cNvPr id="20" name="图片 19" descr="后器总成2.png"/>
            <p:cNvPicPr/>
            <p:nvPr/>
          </p:nvPicPr>
          <p:blipFill>
            <a:blip r:embed="rId2" cstate="email"/>
            <a:stretch>
              <a:fillRect/>
            </a:stretch>
          </p:blipFill>
          <p:spPr>
            <a:xfrm>
              <a:off x="1545899" y="5286806"/>
              <a:ext cx="720000" cy="720000"/>
            </a:xfrm>
            <a:prstGeom prst="rect">
              <a:avLst/>
            </a:prstGeom>
          </p:spPr>
        </p:pic>
        <p:pic>
          <p:nvPicPr>
            <p:cNvPr id="21" name="Picture 22" descr="卡莱制动底板"/>
            <p:cNvPicPr>
              <a:picLocks noChangeArrowheads="1"/>
            </p:cNvPicPr>
            <p:nvPr/>
          </p:nvPicPr>
          <p:blipFill>
            <a:blip r:embed="rId3" cstate="email"/>
            <a:srcRect/>
            <a:stretch>
              <a:fillRect/>
            </a:stretch>
          </p:blipFill>
          <p:spPr bwMode="auto">
            <a:xfrm>
              <a:off x="2384836" y="5286806"/>
              <a:ext cx="720080" cy="720000"/>
            </a:xfrm>
            <a:prstGeom prst="rect">
              <a:avLst/>
            </a:prstGeom>
            <a:noFill/>
            <a:ln w="9525">
              <a:noFill/>
              <a:miter lim="800000"/>
              <a:headEnd/>
              <a:tailEnd/>
            </a:ln>
          </p:spPr>
        </p:pic>
        <p:pic>
          <p:nvPicPr>
            <p:cNvPr id="22" name="Picture 68"/>
            <p:cNvPicPr>
              <a:picLocks noChangeArrowheads="1"/>
            </p:cNvPicPr>
            <p:nvPr/>
          </p:nvPicPr>
          <p:blipFill>
            <a:blip r:embed="rId4" cstate="email">
              <a:lum bright="10000"/>
            </a:blip>
            <a:stretch>
              <a:fillRect/>
            </a:stretch>
          </p:blipFill>
          <p:spPr bwMode="auto">
            <a:xfrm>
              <a:off x="346923" y="5097378"/>
              <a:ext cx="720000" cy="720000"/>
            </a:xfrm>
            <a:prstGeom prst="rect">
              <a:avLst/>
            </a:prstGeom>
            <a:ln>
              <a:noFill/>
            </a:ln>
            <a:effectLst/>
          </p:spPr>
        </p:pic>
        <p:grpSp>
          <p:nvGrpSpPr>
            <p:cNvPr id="23" name="组合 22"/>
            <p:cNvGrpSpPr/>
            <p:nvPr/>
          </p:nvGrpSpPr>
          <p:grpSpPr>
            <a:xfrm>
              <a:off x="3270741" y="4371280"/>
              <a:ext cx="1702981" cy="656176"/>
              <a:chOff x="1161625" y="3764490"/>
              <a:chExt cx="1702981" cy="656176"/>
            </a:xfrm>
          </p:grpSpPr>
          <p:sp>
            <p:nvSpPr>
              <p:cNvPr id="24" name="矩形 23"/>
              <p:cNvSpPr/>
              <p:nvPr/>
            </p:nvSpPr>
            <p:spPr>
              <a:xfrm>
                <a:off x="1161657" y="4104344"/>
                <a:ext cx="1702949" cy="31632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综合驻车制动器</a:t>
                </a:r>
              </a:p>
            </p:txBody>
          </p:sp>
          <p:sp>
            <p:nvSpPr>
              <p:cNvPr id="25" name="文本框 72"/>
              <p:cNvSpPr txBox="1"/>
              <p:nvPr/>
            </p:nvSpPr>
            <p:spPr>
              <a:xfrm>
                <a:off x="1161625" y="3764490"/>
                <a:ext cx="93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F6FC6"/>
                    </a:solidFill>
                    <a:effectLst/>
                    <a:uLnTx/>
                    <a:uFillTx/>
                    <a:latin typeface="思源黑体 CN Medium" panose="020B0600000000000000" pitchFamily="34" charset="-122"/>
                    <a:ea typeface="思源黑体 CN Medium" panose="020B0600000000000000" pitchFamily="34" charset="-122"/>
                  </a:rPr>
                  <a:t>2007</a:t>
                </a:r>
              </a:p>
            </p:txBody>
          </p:sp>
        </p:grpSp>
        <p:grpSp>
          <p:nvGrpSpPr>
            <p:cNvPr id="26" name="组合 25"/>
            <p:cNvGrpSpPr/>
            <p:nvPr/>
          </p:nvGrpSpPr>
          <p:grpSpPr>
            <a:xfrm>
              <a:off x="4698234" y="4352992"/>
              <a:ext cx="2858471" cy="675226"/>
              <a:chOff x="1161625" y="3764490"/>
              <a:chExt cx="2858471" cy="675226"/>
            </a:xfrm>
          </p:grpSpPr>
          <p:sp>
            <p:nvSpPr>
              <p:cNvPr id="27" name="矩形 26"/>
              <p:cNvSpPr/>
              <p:nvPr/>
            </p:nvSpPr>
            <p:spPr>
              <a:xfrm>
                <a:off x="1169912" y="4123394"/>
                <a:ext cx="2850184" cy="31632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真空助力器带主缸总成</a:t>
                </a:r>
                <a:endParaRPr lang="zh-CN" altLang="en-US" sz="1400" b="1" dirty="0">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28" name="文本框 72"/>
              <p:cNvSpPr txBox="1"/>
              <p:nvPr/>
            </p:nvSpPr>
            <p:spPr>
              <a:xfrm>
                <a:off x="1161625" y="3764490"/>
                <a:ext cx="93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F6FC6"/>
                    </a:solidFill>
                    <a:effectLst/>
                    <a:uLnTx/>
                    <a:uFillTx/>
                    <a:latin typeface="思源黑体 CN Medium" panose="020B0600000000000000" pitchFamily="34" charset="-122"/>
                    <a:ea typeface="思源黑体 CN Medium" panose="020B0600000000000000" pitchFamily="34" charset="-122"/>
                  </a:rPr>
                  <a:t>2008</a:t>
                </a:r>
              </a:p>
            </p:txBody>
          </p:sp>
        </p:grpSp>
        <p:pic>
          <p:nvPicPr>
            <p:cNvPr id="29" name="图片 28" descr="助力器9+10.png"/>
            <p:cNvPicPr/>
            <p:nvPr/>
          </p:nvPicPr>
          <p:blipFill>
            <a:blip r:embed="rId5" cstate="email"/>
            <a:stretch>
              <a:fillRect/>
            </a:stretch>
          </p:blipFill>
          <p:spPr>
            <a:xfrm>
              <a:off x="4761880" y="5090237"/>
              <a:ext cx="1080120" cy="653170"/>
            </a:xfrm>
            <a:prstGeom prst="rect">
              <a:avLst/>
            </a:prstGeom>
          </p:spPr>
        </p:pic>
        <p:grpSp>
          <p:nvGrpSpPr>
            <p:cNvPr id="30" name="组合 29"/>
            <p:cNvGrpSpPr/>
            <p:nvPr/>
          </p:nvGrpSpPr>
          <p:grpSpPr>
            <a:xfrm>
              <a:off x="3748303" y="2977672"/>
              <a:ext cx="1767437" cy="893374"/>
              <a:chOff x="1186549" y="3751372"/>
              <a:chExt cx="1767437" cy="893374"/>
            </a:xfrm>
          </p:grpSpPr>
          <p:sp>
            <p:nvSpPr>
              <p:cNvPr id="31" name="矩形 30"/>
              <p:cNvSpPr/>
              <p:nvPr/>
            </p:nvSpPr>
            <p:spPr>
              <a:xfrm>
                <a:off x="1186549" y="4107000"/>
                <a:ext cx="1767437" cy="53774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zh-CN" altLang="en-US" sz="1400" b="1" dirty="0">
                    <a:latin typeface="思源黑体 CN Medium" panose="020B0600000000000000" pitchFamily="34" charset="-122"/>
                    <a:ea typeface="思源黑体 CN Medium" panose="020B0600000000000000" pitchFamily="34" charset="-122"/>
                  </a:rPr>
                  <a:t>电子驻车制动系统</a:t>
                </a:r>
                <a:endPar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endParaRPr>
              </a:p>
              <a:p>
                <a:pPr algn="l"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液压AB</a:t>
                </a:r>
                <a:r>
                  <a:rPr lang="en-US" altLang="zh-CN"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S</a:t>
                </a:r>
                <a:endParaRPr lang="zh-CN" altLang="en-US" sz="1400" b="1" dirty="0">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32" name="文本框 72"/>
              <p:cNvSpPr txBox="1"/>
              <p:nvPr/>
            </p:nvSpPr>
            <p:spPr>
              <a:xfrm>
                <a:off x="1201256" y="3751372"/>
                <a:ext cx="93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F6FC6"/>
                    </a:solidFill>
                    <a:effectLst/>
                    <a:uLnTx/>
                    <a:uFillTx/>
                    <a:latin typeface="思源黑体 CN Medium" panose="020B0600000000000000" pitchFamily="34" charset="-122"/>
                    <a:ea typeface="思源黑体 CN Medium" panose="020B0600000000000000" pitchFamily="34" charset="-122"/>
                  </a:rPr>
                  <a:t>2012</a:t>
                </a:r>
              </a:p>
            </p:txBody>
          </p:sp>
        </p:grpSp>
        <p:pic>
          <p:nvPicPr>
            <p:cNvPr id="33" name="Picture 2" descr="E:\公司产品照片\IMG_6310.jpg"/>
            <p:cNvPicPr>
              <a:picLocks noChangeArrowheads="1"/>
            </p:cNvPicPr>
            <p:nvPr/>
          </p:nvPicPr>
          <p:blipFill>
            <a:blip r:embed="rId6" cstate="email"/>
            <a:stretch>
              <a:fillRect/>
            </a:stretch>
          </p:blipFill>
          <p:spPr bwMode="auto">
            <a:xfrm>
              <a:off x="2163862" y="3177362"/>
              <a:ext cx="646469" cy="646469"/>
            </a:xfrm>
            <a:prstGeom prst="rect">
              <a:avLst/>
            </a:prstGeom>
            <a:noFill/>
            <a:ln>
              <a:noFill/>
            </a:ln>
            <a:effectLst/>
          </p:spPr>
        </p:pic>
        <p:pic>
          <p:nvPicPr>
            <p:cNvPr id="34" name="图片 33" descr="ESC.png"/>
            <p:cNvPicPr/>
            <p:nvPr/>
          </p:nvPicPr>
          <p:blipFill>
            <a:blip r:embed="rId7" cstate="email"/>
            <a:stretch>
              <a:fillRect/>
            </a:stretch>
          </p:blipFill>
          <p:spPr>
            <a:xfrm>
              <a:off x="2939601" y="3164127"/>
              <a:ext cx="648072" cy="648072"/>
            </a:xfrm>
            <a:prstGeom prst="rect">
              <a:avLst/>
            </a:prstGeom>
          </p:spPr>
        </p:pic>
        <p:sp>
          <p:nvSpPr>
            <p:cNvPr id="35" name="椭圆 34"/>
            <p:cNvSpPr/>
            <p:nvPr/>
          </p:nvSpPr>
          <p:spPr>
            <a:xfrm>
              <a:off x="10700800" y="2700450"/>
              <a:ext cx="147728" cy="14772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36" name="矩形 35"/>
            <p:cNvSpPr/>
            <p:nvPr/>
          </p:nvSpPr>
          <p:spPr>
            <a:xfrm>
              <a:off x="5802057" y="3226553"/>
              <a:ext cx="1261049" cy="53774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铝制转向节</a:t>
              </a:r>
              <a:endParaRPr lang="en-US" altLang="zh-CN" sz="1400" b="1" dirty="0">
                <a:latin typeface="思源黑体 CN Medium" panose="020B0600000000000000" pitchFamily="34" charset="-122"/>
                <a:ea typeface="思源黑体 CN Medium" panose="020B0600000000000000" pitchFamily="34" charset="-122"/>
              </a:endParaRPr>
            </a:p>
            <a:p>
              <a:pPr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液压</a:t>
              </a:r>
              <a:r>
                <a:rPr lang="en-US" altLang="zh-CN"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mn-ea"/>
                </a:rPr>
                <a:t> ESC</a:t>
              </a:r>
              <a:endParaRPr lang="zh-CN" altLang="en-US" sz="1400" b="1" dirty="0">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37" name="文本框 72"/>
            <p:cNvSpPr txBox="1"/>
            <p:nvPr/>
          </p:nvSpPr>
          <p:spPr>
            <a:xfrm>
              <a:off x="5781211" y="2885994"/>
              <a:ext cx="93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F6FC6"/>
                  </a:solidFill>
                  <a:effectLst/>
                  <a:uLnTx/>
                  <a:uFillTx/>
                  <a:latin typeface="思源黑体 CN Medium" panose="020B0600000000000000" pitchFamily="34" charset="-122"/>
                  <a:ea typeface="思源黑体 CN Medium" panose="020B0600000000000000" pitchFamily="34" charset="-122"/>
                </a:rPr>
                <a:t>2013</a:t>
              </a:r>
            </a:p>
          </p:txBody>
        </p:sp>
        <p:sp>
          <p:nvSpPr>
            <p:cNvPr id="38" name="矩形 37"/>
            <p:cNvSpPr/>
            <p:nvPr/>
          </p:nvSpPr>
          <p:spPr>
            <a:xfrm>
              <a:off x="8835850" y="3226553"/>
              <a:ext cx="1600850" cy="31632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rPr>
                <a:t>一体式线控制动</a:t>
              </a:r>
            </a:p>
          </p:txBody>
        </p:sp>
        <p:sp>
          <p:nvSpPr>
            <p:cNvPr id="39" name="文本框 72"/>
            <p:cNvSpPr txBox="1"/>
            <p:nvPr/>
          </p:nvSpPr>
          <p:spPr>
            <a:xfrm>
              <a:off x="8821191" y="2885994"/>
              <a:ext cx="93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F6FC6"/>
                  </a:solidFill>
                  <a:effectLst/>
                  <a:uLnTx/>
                  <a:uFillTx/>
                  <a:latin typeface="思源黑体 CN Medium" panose="020B0600000000000000" pitchFamily="34" charset="-122"/>
                  <a:ea typeface="思源黑体 CN Medium" panose="020B0600000000000000" pitchFamily="34" charset="-122"/>
                </a:rPr>
                <a:t>2019</a:t>
              </a:r>
            </a:p>
          </p:txBody>
        </p:sp>
        <p:pic>
          <p:nvPicPr>
            <p:cNvPr id="40" name="图片 39" descr="转向节4.png"/>
            <p:cNvPicPr/>
            <p:nvPr/>
          </p:nvPicPr>
          <p:blipFill>
            <a:blip r:embed="rId8" cstate="hqprint">
              <a:lum bright="-10000"/>
            </a:blip>
            <a:srcRect/>
            <a:stretch>
              <a:fillRect/>
            </a:stretch>
          </p:blipFill>
          <p:spPr>
            <a:xfrm>
              <a:off x="5894244" y="3749674"/>
              <a:ext cx="651510" cy="651510"/>
            </a:xfrm>
            <a:prstGeom prst="rect">
              <a:avLst/>
            </a:prstGeom>
            <a:ln>
              <a:noFill/>
            </a:ln>
            <a:effectLst/>
          </p:spPr>
        </p:pic>
        <p:pic>
          <p:nvPicPr>
            <p:cNvPr id="41" name="图片 40" descr="图片1.jpg"/>
            <p:cNvPicPr/>
            <p:nvPr/>
          </p:nvPicPr>
          <p:blipFill>
            <a:blip r:embed="rId9" cstate="email"/>
            <a:stretch>
              <a:fillRect/>
            </a:stretch>
          </p:blipFill>
          <p:spPr>
            <a:xfrm>
              <a:off x="6586556" y="3812198"/>
              <a:ext cx="500380" cy="500380"/>
            </a:xfrm>
            <a:prstGeom prst="rect">
              <a:avLst/>
            </a:prstGeom>
          </p:spPr>
        </p:pic>
        <p:sp>
          <p:nvSpPr>
            <p:cNvPr id="42" name="椭圆 41"/>
            <p:cNvSpPr/>
            <p:nvPr/>
          </p:nvSpPr>
          <p:spPr>
            <a:xfrm>
              <a:off x="9181863" y="2700450"/>
              <a:ext cx="147728" cy="147728"/>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rPr>
                <a:t>  </a:t>
              </a:r>
              <a:endParaRPr kumimoji="0" lang="zh-CN" altLang="en-US" sz="1800" b="1"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43" name="矩形 42"/>
            <p:cNvSpPr/>
            <p:nvPr/>
          </p:nvSpPr>
          <p:spPr>
            <a:xfrm>
              <a:off x="7464153" y="3226553"/>
              <a:ext cx="1031814" cy="97005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1600"/>
                </a:lnSpc>
                <a:spcBef>
                  <a:spcPts val="0"/>
                </a:spcBef>
                <a:spcAft>
                  <a:spcPts val="0"/>
                </a:spcAft>
                <a:defRPr/>
              </a:pPr>
              <a:r>
                <a:rPr lang="zh-CN" altLang="en-US" sz="1400" b="1" dirty="0">
                  <a:latin typeface="思源黑体 CN Medium" panose="020B0600000000000000" pitchFamily="34" charset="-122"/>
                  <a:ea typeface="思源黑体 CN Medium" panose="020B0600000000000000" pitchFamily="34" charset="-122"/>
                  <a:cs typeface="微软雅黑" panose="020B0503020204020204" pitchFamily="34" charset="-122"/>
                </a:rPr>
                <a:t>双控</a:t>
              </a:r>
              <a:r>
                <a:rPr lang="en-US" altLang="zh-CN" sz="1400" b="1" dirty="0">
                  <a:latin typeface="思源黑体 CN Medium" panose="020B0600000000000000" pitchFamily="34" charset="-122"/>
                  <a:ea typeface="思源黑体 CN Medium" panose="020B0600000000000000" pitchFamily="34" charset="-122"/>
                  <a:cs typeface="微软雅黑" panose="020B0503020204020204" pitchFamily="34" charset="-122"/>
                </a:rPr>
                <a:t>EPB</a:t>
              </a:r>
              <a:endParaRPr lang="en-US" altLang="zh-CN" sz="1400" b="1" dirty="0">
                <a:latin typeface="思源黑体 CN Medium" panose="020B0600000000000000" pitchFamily="34" charset="-122"/>
                <a:ea typeface="思源黑体 CN Medium" panose="020B0600000000000000" pitchFamily="34" charset="-122"/>
              </a:endParaRPr>
            </a:p>
            <a:p>
              <a:pPr algn="l" fontAlgn="auto">
                <a:spcBef>
                  <a:spcPts val="0"/>
                </a:spcBef>
                <a:spcAft>
                  <a:spcPts val="0"/>
                </a:spcAft>
                <a:defRPr/>
              </a:pPr>
              <a:endParaRPr lang="en-US" altLang="zh-CN" sz="1400" b="1" dirty="0">
                <a:latin typeface="思源黑体 CN Medium" panose="020B0600000000000000" pitchFamily="34" charset="-122"/>
                <a:ea typeface="思源黑体 CN Medium" panose="020B0600000000000000" pitchFamily="34" charset="-122"/>
              </a:endParaRPr>
            </a:p>
            <a:p>
              <a:pPr algn="ctr" fontAlgn="auto">
                <a:spcBef>
                  <a:spcPts val="0"/>
                </a:spcBef>
                <a:spcAft>
                  <a:spcPts val="0"/>
                </a:spcAft>
                <a:defRPr/>
              </a:pPr>
              <a:endParaRPr lang="zh-CN" altLang="en-US" sz="1400" b="1" dirty="0">
                <a:latin typeface="思源黑体 CN Medium" panose="020B0600000000000000" pitchFamily="34" charset="-122"/>
                <a:ea typeface="思源黑体 CN Medium" panose="020B0600000000000000" pitchFamily="34" charset="-122"/>
              </a:endParaRPr>
            </a:p>
            <a:p>
              <a:pPr algn="ctr" fontAlgn="auto">
                <a:spcBef>
                  <a:spcPts val="0"/>
                </a:spcBef>
                <a:spcAft>
                  <a:spcPts val="0"/>
                </a:spcAft>
                <a:defRPr/>
              </a:pPr>
              <a:r>
                <a:rPr lang="zh-CN" altLang="en-US" sz="1400" b="1" dirty="0">
                  <a:latin typeface="思源黑体 CN Medium" panose="020B0600000000000000" pitchFamily="34" charset="-122"/>
                  <a:ea typeface="思源黑体 CN Medium" panose="020B0600000000000000" pitchFamily="34" charset="-122"/>
                  <a:cs typeface="Arial" panose="020B0604020202020204" pitchFamily="34" charset="0"/>
                </a:rPr>
                <a:t> </a:t>
              </a:r>
            </a:p>
          </p:txBody>
        </p:sp>
        <p:sp>
          <p:nvSpPr>
            <p:cNvPr id="44" name="文本框 72"/>
            <p:cNvSpPr txBox="1"/>
            <p:nvPr/>
          </p:nvSpPr>
          <p:spPr>
            <a:xfrm>
              <a:off x="7464152" y="2885994"/>
              <a:ext cx="934871"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F6FC6"/>
                  </a:solidFill>
                  <a:effectLst/>
                  <a:uLnTx/>
                  <a:uFillTx/>
                  <a:latin typeface="思源黑体 CN Medium" panose="020B0600000000000000" pitchFamily="34" charset="-122"/>
                  <a:ea typeface="思源黑体 CN Medium" panose="020B0600000000000000" pitchFamily="34" charset="-122"/>
                </a:rPr>
                <a:t>2018</a:t>
              </a:r>
            </a:p>
          </p:txBody>
        </p:sp>
        <p:pic>
          <p:nvPicPr>
            <p:cNvPr id="45" name="图片 44" descr="EPB ECU.png"/>
            <p:cNvPicPr>
              <a:picLocks noChangeAspect="1"/>
            </p:cNvPicPr>
            <p:nvPr/>
          </p:nvPicPr>
          <p:blipFill>
            <a:blip r:embed="rId10" cstate="hqprint"/>
            <a:srcRect/>
            <a:stretch>
              <a:fillRect/>
            </a:stretch>
          </p:blipFill>
          <p:spPr>
            <a:xfrm>
              <a:off x="7556705" y="3612622"/>
              <a:ext cx="682768" cy="635133"/>
            </a:xfrm>
            <a:prstGeom prst="rect">
              <a:avLst/>
            </a:prstGeom>
          </p:spPr>
        </p:pic>
        <p:sp>
          <p:nvSpPr>
            <p:cNvPr id="46" name="文本框 72"/>
            <p:cNvSpPr txBox="1"/>
            <p:nvPr/>
          </p:nvSpPr>
          <p:spPr>
            <a:xfrm>
              <a:off x="10330295" y="2885994"/>
              <a:ext cx="941283"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F6FC6"/>
                  </a:solidFill>
                  <a:effectLst/>
                  <a:uLnTx/>
                  <a:uFillTx/>
                  <a:latin typeface="思源黑体 CN Medium" panose="020B0600000000000000" pitchFamily="34" charset="-122"/>
                  <a:ea typeface="思源黑体 CN Medium" panose="020B0600000000000000" pitchFamily="34" charset="-122"/>
                </a:rPr>
                <a:t>2020</a:t>
              </a:r>
            </a:p>
          </p:txBody>
        </p:sp>
        <p:sp>
          <p:nvSpPr>
            <p:cNvPr id="47" name="矩形 46"/>
            <p:cNvSpPr/>
            <p:nvPr/>
          </p:nvSpPr>
          <p:spPr>
            <a:xfrm>
              <a:off x="10330295" y="3226553"/>
              <a:ext cx="1794103" cy="53774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rPr>
                <a:t>高级驾驶辅助系统</a:t>
              </a:r>
              <a:r>
                <a:rPr lang="zh-CN" altLang="en-US" sz="1400" b="1" dirty="0">
                  <a:latin typeface="思源黑体 CN Medium" panose="020B0600000000000000" pitchFamily="34" charset="-122"/>
                  <a:ea typeface="思源黑体 CN Medium" panose="020B0600000000000000" pitchFamily="34" charset="-122"/>
                  <a:cs typeface="Arial" panose="020B0604020202020204" pitchFamily="34" charset="0"/>
                </a:rPr>
                <a:t> </a:t>
              </a:r>
              <a:endParaRPr lang="en-US" altLang="zh-CN" sz="1400" b="1" dirty="0">
                <a:latin typeface="思源黑体 CN Medium" panose="020B0600000000000000" pitchFamily="34" charset="-122"/>
                <a:ea typeface="思源黑体 CN Medium" panose="020B0600000000000000" pitchFamily="34" charset="-122"/>
                <a:cs typeface="Arial" panose="020B0604020202020204" pitchFamily="34" charset="0"/>
              </a:endParaRPr>
            </a:p>
            <a:p>
              <a:pPr fontAlgn="auto">
                <a:spcBef>
                  <a:spcPts val="0"/>
                </a:spcBef>
                <a:spcAft>
                  <a:spcPts val="0"/>
                </a:spcAft>
                <a:defRPr/>
              </a:pPr>
              <a:r>
                <a:rPr lang="zh-CN" altLang="en-US" sz="1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Arial" panose="020B0604020202020204" pitchFamily="34" charset="0"/>
                </a:rPr>
                <a:t>电动尾门系统</a:t>
              </a:r>
            </a:p>
          </p:txBody>
        </p:sp>
        <p:pic>
          <p:nvPicPr>
            <p:cNvPr id="48" name="图片 47"/>
            <p:cNvPicPr>
              <a:picLocks noChangeAspect="1"/>
            </p:cNvPicPr>
            <p:nvPr/>
          </p:nvPicPr>
          <p:blipFill>
            <a:blip r:embed="rId11" cstate="email"/>
            <a:stretch>
              <a:fillRect/>
            </a:stretch>
          </p:blipFill>
          <p:spPr>
            <a:xfrm>
              <a:off x="11124252" y="1541945"/>
              <a:ext cx="554353" cy="1232367"/>
            </a:xfrm>
            <a:prstGeom prst="rect">
              <a:avLst/>
            </a:prstGeom>
          </p:spPr>
        </p:pic>
        <p:pic>
          <p:nvPicPr>
            <p:cNvPr id="49" name="图片 48"/>
            <p:cNvPicPr>
              <a:picLocks noChangeAspect="1"/>
            </p:cNvPicPr>
            <p:nvPr/>
          </p:nvPicPr>
          <p:blipFill>
            <a:blip r:embed="rId12" cstate="screen"/>
            <a:stretch>
              <a:fillRect/>
            </a:stretch>
          </p:blipFill>
          <p:spPr>
            <a:xfrm>
              <a:off x="10071071" y="1748426"/>
              <a:ext cx="844429" cy="844429"/>
            </a:xfrm>
            <a:prstGeom prst="rect">
              <a:avLst/>
            </a:prstGeom>
          </p:spPr>
        </p:pic>
        <p:pic>
          <p:nvPicPr>
            <p:cNvPr id="50" name="图片 49"/>
            <p:cNvPicPr>
              <a:picLocks noChangeAspect="1"/>
            </p:cNvPicPr>
            <p:nvPr/>
          </p:nvPicPr>
          <p:blipFill>
            <a:blip r:embed="rId13" cstate="screen"/>
            <a:stretch>
              <a:fillRect/>
            </a:stretch>
          </p:blipFill>
          <p:spPr>
            <a:xfrm>
              <a:off x="8648256" y="1700663"/>
              <a:ext cx="1123549" cy="988237"/>
            </a:xfrm>
            <a:prstGeom prst="rect">
              <a:avLst/>
            </a:prstGeom>
          </p:spPr>
        </p:pic>
        <p:pic>
          <p:nvPicPr>
            <p:cNvPr id="51" name="Picture 2"/>
            <p:cNvPicPr>
              <a:picLocks noChangeAspect="1" noChangeArrowheads="1"/>
            </p:cNvPicPr>
            <p:nvPr/>
          </p:nvPicPr>
          <p:blipFill>
            <a:blip r:embed="rId14" cstate="screen">
              <a:lum bright="10000" contrast="10000"/>
            </a:blip>
            <a:srcRect/>
            <a:stretch>
              <a:fillRect/>
            </a:stretch>
          </p:blipFill>
          <p:spPr bwMode="auto">
            <a:xfrm>
              <a:off x="3517541" y="5120389"/>
              <a:ext cx="574278" cy="624633"/>
            </a:xfrm>
            <a:prstGeom prst="rect">
              <a:avLst/>
            </a:prstGeom>
            <a:noFill/>
            <a:ln w="47625" cmpd="dbl">
              <a:noFill/>
              <a:prstDash val="sysDot"/>
              <a:miter lim="800000"/>
              <a:headEnd/>
              <a:tailEnd/>
            </a:ln>
            <a:effectLst/>
          </p:spPr>
        </p:pic>
      </p:grpSp>
      <p:sp>
        <p:nvSpPr>
          <p:cNvPr id="52" name="OfficePLUS-8"/>
          <p:cNvSpPr txBox="1">
            <a:spLocks noChangeArrowheads="1"/>
          </p:cNvSpPr>
          <p:nvPr/>
        </p:nvSpPr>
        <p:spPr bwMode="auto">
          <a:xfrm>
            <a:off x="2444532" y="799902"/>
            <a:ext cx="7302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800" dirty="0">
                <a:solidFill>
                  <a:srgbClr val="4472C4"/>
                </a:solidFill>
                <a:latin typeface="思源黑体 CN Heavy" panose="020B0A00000000000000" pitchFamily="34" charset="-122"/>
                <a:ea typeface="思源黑体 CN Heavy" panose="020B0A00000000000000" pitchFamily="34" charset="-122"/>
              </a:rPr>
              <a:t>产品研发路线</a:t>
            </a:r>
          </a:p>
        </p:txBody>
      </p:sp>
      <p:sp>
        <p:nvSpPr>
          <p:cNvPr id="63" name="OfficePLUS-8"/>
          <p:cNvSpPr txBox="1">
            <a:spLocks noChangeArrowheads="1"/>
          </p:cNvSpPr>
          <p:nvPr/>
        </p:nvSpPr>
        <p:spPr bwMode="auto">
          <a:xfrm>
            <a:off x="3357855" y="1417915"/>
            <a:ext cx="13777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3600" kern="0" baseline="0" dirty="0">
                <a:solidFill>
                  <a:schemeClr val="accent6">
                    <a:lumMod val="75000"/>
                  </a:schemeClr>
                </a:solidFill>
                <a:latin typeface="思源黑体 CN Heavy" panose="020B0A00000000000000" pitchFamily="34" charset="-122"/>
                <a:ea typeface="思源黑体 CN Heavy" panose="020B0A00000000000000" pitchFamily="34" charset="-122"/>
              </a:rPr>
              <a:t>机械</a:t>
            </a:r>
            <a:endParaRPr lang="zh-CN" altLang="en-US" sz="2800" dirty="0">
              <a:solidFill>
                <a:srgbClr val="4472C4"/>
              </a:solidFill>
              <a:latin typeface="思源黑体 CN Heavy" panose="020B0A00000000000000" pitchFamily="34" charset="-122"/>
              <a:ea typeface="思源黑体 CN Heavy" panose="020B0A00000000000000" pitchFamily="34" charset="-122"/>
            </a:endParaRPr>
          </a:p>
        </p:txBody>
      </p:sp>
      <p:sp>
        <p:nvSpPr>
          <p:cNvPr id="65" name="箭头: 右 64"/>
          <p:cNvSpPr/>
          <p:nvPr/>
        </p:nvSpPr>
        <p:spPr>
          <a:xfrm>
            <a:off x="4768884" y="1577678"/>
            <a:ext cx="630565" cy="326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OfficePLUS-8"/>
          <p:cNvSpPr txBox="1">
            <a:spLocks noChangeArrowheads="1"/>
          </p:cNvSpPr>
          <p:nvPr/>
        </p:nvSpPr>
        <p:spPr bwMode="auto">
          <a:xfrm>
            <a:off x="5432769" y="1417915"/>
            <a:ext cx="13777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3600" kern="0" baseline="0" dirty="0">
                <a:solidFill>
                  <a:schemeClr val="accent6">
                    <a:lumMod val="75000"/>
                  </a:schemeClr>
                </a:solidFill>
                <a:latin typeface="思源黑体 CN Heavy" panose="020B0A00000000000000" pitchFamily="34" charset="-122"/>
                <a:ea typeface="思源黑体 CN Heavy" panose="020B0A00000000000000" pitchFamily="34" charset="-122"/>
              </a:rPr>
              <a:t>电子</a:t>
            </a:r>
            <a:endParaRPr lang="zh-CN" altLang="en-US" sz="2800" dirty="0">
              <a:solidFill>
                <a:srgbClr val="4472C4"/>
              </a:solidFill>
              <a:latin typeface="思源黑体 CN Heavy" panose="020B0A00000000000000" pitchFamily="34" charset="-122"/>
              <a:ea typeface="思源黑体 CN Heavy" panose="020B0A00000000000000" pitchFamily="34" charset="-122"/>
            </a:endParaRPr>
          </a:p>
        </p:txBody>
      </p:sp>
      <p:sp>
        <p:nvSpPr>
          <p:cNvPr id="67" name="箭头: 右 66"/>
          <p:cNvSpPr/>
          <p:nvPr/>
        </p:nvSpPr>
        <p:spPr>
          <a:xfrm>
            <a:off x="6843798" y="1577678"/>
            <a:ext cx="630565" cy="326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OfficePLUS-8"/>
          <p:cNvSpPr txBox="1">
            <a:spLocks noChangeArrowheads="1"/>
          </p:cNvSpPr>
          <p:nvPr/>
        </p:nvSpPr>
        <p:spPr bwMode="auto">
          <a:xfrm>
            <a:off x="7507683" y="1417915"/>
            <a:ext cx="13777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3600" kern="0" dirty="0">
                <a:solidFill>
                  <a:schemeClr val="accent6">
                    <a:lumMod val="75000"/>
                  </a:schemeClr>
                </a:solidFill>
                <a:latin typeface="思源黑体 CN Heavy" panose="020B0A00000000000000" pitchFamily="34" charset="-122"/>
                <a:ea typeface="思源黑体 CN Heavy" panose="020B0A00000000000000" pitchFamily="34" charset="-122"/>
              </a:rPr>
              <a:t>智能</a:t>
            </a:r>
            <a:endParaRPr lang="zh-CN" altLang="en-US" sz="2800" dirty="0">
              <a:solidFill>
                <a:srgbClr val="4472C4"/>
              </a:solidFill>
              <a:latin typeface="思源黑体 CN Heavy" panose="020B0A00000000000000" pitchFamily="34" charset="-122"/>
              <a:ea typeface="思源黑体 CN Heavy" panose="020B0A00000000000000" pitchFamily="34" charset="-122"/>
            </a:endParaRPr>
          </a:p>
        </p:txBody>
      </p:sp>
      <p:grpSp>
        <p:nvGrpSpPr>
          <p:cNvPr id="70" name="组合 69"/>
          <p:cNvGrpSpPr/>
          <p:nvPr/>
        </p:nvGrpSpPr>
        <p:grpSpPr>
          <a:xfrm rot="10800000">
            <a:off x="6793072" y="4461482"/>
            <a:ext cx="5398928" cy="2396517"/>
            <a:chOff x="-3068081" y="-1563812"/>
            <a:chExt cx="5398928" cy="2396517"/>
          </a:xfrm>
        </p:grpSpPr>
        <p:cxnSp>
          <p:nvCxnSpPr>
            <p:cNvPr id="71" name="直接箭头连接符 70"/>
            <p:cNvCxnSpPr/>
            <p:nvPr/>
          </p:nvCxnSpPr>
          <p:spPr>
            <a:xfrm>
              <a:off x="-55856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72" name="直接箭头连接符 71"/>
            <p:cNvCxnSpPr/>
            <p:nvPr/>
          </p:nvCxnSpPr>
          <p:spPr>
            <a:xfrm>
              <a:off x="-69064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73" name="直接箭头连接符 72"/>
            <p:cNvCxnSpPr/>
            <p:nvPr/>
          </p:nvCxnSpPr>
          <p:spPr>
            <a:xfrm>
              <a:off x="-82272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74" name="直接箭头连接符 73"/>
            <p:cNvCxnSpPr/>
            <p:nvPr/>
          </p:nvCxnSpPr>
          <p:spPr>
            <a:xfrm>
              <a:off x="-95480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75" name="直接箭头连接符 74"/>
            <p:cNvCxnSpPr/>
            <p:nvPr/>
          </p:nvCxnSpPr>
          <p:spPr>
            <a:xfrm>
              <a:off x="-108688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76" name="直接箭头连接符 75"/>
            <p:cNvCxnSpPr/>
            <p:nvPr/>
          </p:nvCxnSpPr>
          <p:spPr>
            <a:xfrm>
              <a:off x="-121896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77" name="直接箭头连接符 76"/>
            <p:cNvCxnSpPr/>
            <p:nvPr/>
          </p:nvCxnSpPr>
          <p:spPr>
            <a:xfrm>
              <a:off x="-135104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78" name="直接箭头连接符 77"/>
            <p:cNvCxnSpPr/>
            <p:nvPr/>
          </p:nvCxnSpPr>
          <p:spPr>
            <a:xfrm>
              <a:off x="-148312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79" name="直接箭头连接符 78"/>
            <p:cNvCxnSpPr/>
            <p:nvPr/>
          </p:nvCxnSpPr>
          <p:spPr>
            <a:xfrm>
              <a:off x="-161520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0" name="直接箭头连接符 79"/>
            <p:cNvCxnSpPr/>
            <p:nvPr/>
          </p:nvCxnSpPr>
          <p:spPr>
            <a:xfrm>
              <a:off x="-174728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1" name="直接箭头连接符 80"/>
            <p:cNvCxnSpPr/>
            <p:nvPr/>
          </p:nvCxnSpPr>
          <p:spPr>
            <a:xfrm>
              <a:off x="-187936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2" name="直接箭头连接符 81"/>
            <p:cNvCxnSpPr/>
            <p:nvPr/>
          </p:nvCxnSpPr>
          <p:spPr>
            <a:xfrm>
              <a:off x="-201144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3" name="直接箭头连接符 82"/>
            <p:cNvCxnSpPr/>
            <p:nvPr/>
          </p:nvCxnSpPr>
          <p:spPr>
            <a:xfrm>
              <a:off x="-214352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4" name="直接箭头连接符 83"/>
            <p:cNvCxnSpPr/>
            <p:nvPr/>
          </p:nvCxnSpPr>
          <p:spPr>
            <a:xfrm>
              <a:off x="-227560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5" name="直接箭头连接符 84"/>
            <p:cNvCxnSpPr/>
            <p:nvPr/>
          </p:nvCxnSpPr>
          <p:spPr>
            <a:xfrm>
              <a:off x="-240768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6" name="直接箭头连接符 85"/>
            <p:cNvCxnSpPr/>
            <p:nvPr/>
          </p:nvCxnSpPr>
          <p:spPr>
            <a:xfrm>
              <a:off x="-253976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7" name="直接箭头连接符 86"/>
            <p:cNvCxnSpPr/>
            <p:nvPr/>
          </p:nvCxnSpPr>
          <p:spPr>
            <a:xfrm>
              <a:off x="-267184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8" name="直接箭头连接符 87"/>
            <p:cNvCxnSpPr/>
            <p:nvPr/>
          </p:nvCxnSpPr>
          <p:spPr>
            <a:xfrm>
              <a:off x="-280392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89" name="直接箭头连接符 88"/>
            <p:cNvCxnSpPr/>
            <p:nvPr/>
          </p:nvCxnSpPr>
          <p:spPr>
            <a:xfrm>
              <a:off x="-293600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cxnSp>
          <p:nvCxnSpPr>
            <p:cNvPr id="90" name="直接箭头连接符 89"/>
            <p:cNvCxnSpPr/>
            <p:nvPr/>
          </p:nvCxnSpPr>
          <p:spPr>
            <a:xfrm>
              <a:off x="-3068081" y="-1563812"/>
              <a:ext cx="2889408" cy="2396517"/>
            </a:xfrm>
            <a:prstGeom prst="straightConnector1">
              <a:avLst/>
            </a:prstGeom>
            <a:noFill/>
            <a:ln w="15875" cap="rnd">
              <a:gradFill>
                <a:gsLst>
                  <a:gs pos="0">
                    <a:srgbClr val="1A7CFE">
                      <a:alpha val="72000"/>
                    </a:srgbClr>
                  </a:gs>
                  <a:gs pos="100000">
                    <a:srgbClr val="1A7CFE">
                      <a:alpha val="0"/>
                    </a:srgbClr>
                  </a:gs>
                </a:gsLst>
                <a:lin ang="5400000" scaled="1"/>
              </a:gradFill>
              <a:tailEnd type="none" w="lg" len="lg"/>
            </a:ln>
            <a:effectLst/>
          </p:spPr>
        </p:cxnSp>
      </p:gr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fficePLUS-1"/>
          <p:cNvSpPr/>
          <p:nvPr/>
        </p:nvSpPr>
        <p:spPr>
          <a:xfrm>
            <a:off x="1" y="816462"/>
            <a:ext cx="12191999" cy="98464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8" name="标题 1"/>
          <p:cNvSpPr>
            <a:spLocks noGrp="1"/>
          </p:cNvSpPr>
          <p:nvPr>
            <p:ph type="title" idx="4294967295"/>
          </p:nvPr>
        </p:nvSpPr>
        <p:spPr>
          <a:xfrm>
            <a:off x="582169" y="836238"/>
            <a:ext cx="10972800" cy="1143000"/>
          </a:xfrm>
          <a:solidFill>
            <a:srgbClr val="4472C4">
              <a:alpha val="0"/>
            </a:srgbClr>
          </a:solidFill>
        </p:spPr>
        <p:txBody>
          <a:bodyPr/>
          <a:lstStyle/>
          <a:p>
            <a:r>
              <a:rPr lang="zh-CN" altLang="en-US" sz="5400" dirty="0">
                <a:solidFill>
                  <a:schemeClr val="bg1"/>
                </a:solidFill>
                <a:latin typeface="思源黑体 CN Medium" panose="020B0600000000000000" pitchFamily="34" charset="-122"/>
                <a:ea typeface="思源黑体 CN Medium" panose="020B0600000000000000" pitchFamily="34" charset="-122"/>
              </a:rPr>
              <a:t>目 录</a:t>
            </a:r>
          </a:p>
        </p:txBody>
      </p:sp>
      <p:grpSp>
        <p:nvGrpSpPr>
          <p:cNvPr id="9" name="组合 8"/>
          <p:cNvGrpSpPr/>
          <p:nvPr/>
        </p:nvGrpSpPr>
        <p:grpSpPr>
          <a:xfrm>
            <a:off x="323909" y="2708920"/>
            <a:ext cx="1659429" cy="2853633"/>
            <a:chOff x="485376" y="2708920"/>
            <a:chExt cx="1659429" cy="2853633"/>
          </a:xfrm>
        </p:grpSpPr>
        <p:sp>
          <p:nvSpPr>
            <p:cNvPr id="10" name="矩形: 圆角 9"/>
            <p:cNvSpPr/>
            <p:nvPr/>
          </p:nvSpPr>
          <p:spPr>
            <a:xfrm>
              <a:off x="591506" y="2708920"/>
              <a:ext cx="1447169" cy="2853633"/>
            </a:xfrm>
            <a:prstGeom prst="roundRect">
              <a:avLst>
                <a:gd name="adj" fmla="val 6305"/>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1" name="文本框 10"/>
            <p:cNvSpPr txBox="1"/>
            <p:nvPr/>
          </p:nvSpPr>
          <p:spPr>
            <a:xfrm>
              <a:off x="780157" y="2899692"/>
              <a:ext cx="1069866"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01</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12" name="文本框 11"/>
            <p:cNvSpPr txBox="1"/>
            <p:nvPr/>
          </p:nvSpPr>
          <p:spPr>
            <a:xfrm>
              <a:off x="485376" y="3730689"/>
              <a:ext cx="1659429" cy="1446550"/>
            </a:xfrm>
            <a:prstGeom prst="rect">
              <a:avLst/>
            </a:prstGeom>
            <a:noFill/>
          </p:spPr>
          <p:txBody>
            <a:bodyPr wrap="square" rtlCol="0">
              <a:spAutoFit/>
            </a:bodyPr>
            <a:lstStyle/>
            <a:p>
              <a:pPr algn="ctr" defTabSz="914400">
                <a:defRPr/>
              </a:pPr>
              <a:r>
                <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Base</a:t>
              </a: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芜湖</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grpSp>
      <p:grpSp>
        <p:nvGrpSpPr>
          <p:cNvPr id="13" name="组合 12"/>
          <p:cNvGrpSpPr/>
          <p:nvPr/>
        </p:nvGrpSpPr>
        <p:grpSpPr>
          <a:xfrm>
            <a:off x="2183296" y="2708920"/>
            <a:ext cx="1447169" cy="2853633"/>
            <a:chOff x="2293720" y="2708920"/>
            <a:chExt cx="1447169" cy="2853633"/>
          </a:xfrm>
        </p:grpSpPr>
        <p:sp>
          <p:nvSpPr>
            <p:cNvPr id="14" name="矩形: 圆角 13"/>
            <p:cNvSpPr/>
            <p:nvPr/>
          </p:nvSpPr>
          <p:spPr>
            <a:xfrm>
              <a:off x="2293720" y="2708920"/>
              <a:ext cx="1447169" cy="2853633"/>
            </a:xfrm>
            <a:prstGeom prst="roundRect">
              <a:avLst>
                <a:gd name="adj" fmla="val 6305"/>
              </a:avLst>
            </a:prstGeom>
            <a:gradFill flip="none" rotWithShape="1">
              <a:gsLst>
                <a:gs pos="0">
                  <a:srgbClr val="DA251C">
                    <a:shade val="30000"/>
                    <a:satMod val="115000"/>
                  </a:srgbClr>
                </a:gs>
                <a:gs pos="50000">
                  <a:srgbClr val="DA251C">
                    <a:shade val="67500"/>
                    <a:satMod val="115000"/>
                  </a:srgbClr>
                </a:gs>
                <a:gs pos="100000">
                  <a:srgbClr val="DA251C">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5" name="文本框 14"/>
            <p:cNvSpPr txBox="1"/>
            <p:nvPr/>
          </p:nvSpPr>
          <p:spPr>
            <a:xfrm>
              <a:off x="2457904" y="2899692"/>
              <a:ext cx="1118800"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02</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16" name="文本框 15"/>
            <p:cNvSpPr txBox="1"/>
            <p:nvPr/>
          </p:nvSpPr>
          <p:spPr>
            <a:xfrm>
              <a:off x="2309418" y="3730689"/>
              <a:ext cx="1415772"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公司</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历程</a:t>
              </a:r>
            </a:p>
          </p:txBody>
        </p:sp>
      </p:grpSp>
      <p:grpSp>
        <p:nvGrpSpPr>
          <p:cNvPr id="17" name="组合 16"/>
          <p:cNvGrpSpPr/>
          <p:nvPr/>
        </p:nvGrpSpPr>
        <p:grpSpPr>
          <a:xfrm>
            <a:off x="5495422" y="2708920"/>
            <a:ext cx="1447169" cy="2853633"/>
            <a:chOff x="4056848" y="2708920"/>
            <a:chExt cx="1447169" cy="2853633"/>
          </a:xfrm>
        </p:grpSpPr>
        <p:sp>
          <p:nvSpPr>
            <p:cNvPr id="18" name="矩形: 圆角 17"/>
            <p:cNvSpPr/>
            <p:nvPr/>
          </p:nvSpPr>
          <p:spPr>
            <a:xfrm>
              <a:off x="4056848" y="2708920"/>
              <a:ext cx="1447169" cy="2853633"/>
            </a:xfrm>
            <a:prstGeom prst="roundRect">
              <a:avLst>
                <a:gd name="adj" fmla="val 6305"/>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9" name="文本框 18"/>
            <p:cNvSpPr txBox="1"/>
            <p:nvPr/>
          </p:nvSpPr>
          <p:spPr>
            <a:xfrm>
              <a:off x="4289507" y="2899692"/>
              <a:ext cx="981851"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04</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20" name="文本框 19"/>
            <p:cNvSpPr txBox="1"/>
            <p:nvPr/>
          </p:nvSpPr>
          <p:spPr>
            <a:xfrm>
              <a:off x="4072546" y="3730689"/>
              <a:ext cx="1415772"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企业</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文化</a:t>
              </a:r>
            </a:p>
          </p:txBody>
        </p:sp>
      </p:grpSp>
      <p:grpSp>
        <p:nvGrpSpPr>
          <p:cNvPr id="21" name="组合 20"/>
          <p:cNvGrpSpPr/>
          <p:nvPr/>
        </p:nvGrpSpPr>
        <p:grpSpPr>
          <a:xfrm>
            <a:off x="3863329" y="2708920"/>
            <a:ext cx="1447169" cy="2853633"/>
            <a:chOff x="5819976" y="2708920"/>
            <a:chExt cx="1447169" cy="2853633"/>
          </a:xfrm>
        </p:grpSpPr>
        <p:sp>
          <p:nvSpPr>
            <p:cNvPr id="22" name="矩形: 圆角 21"/>
            <p:cNvSpPr/>
            <p:nvPr/>
          </p:nvSpPr>
          <p:spPr>
            <a:xfrm>
              <a:off x="5819976" y="2708920"/>
              <a:ext cx="1447169" cy="2853633"/>
            </a:xfrm>
            <a:prstGeom prst="roundRect">
              <a:avLst>
                <a:gd name="adj" fmla="val 6305"/>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23" name="文本框 22"/>
            <p:cNvSpPr txBox="1"/>
            <p:nvPr/>
          </p:nvSpPr>
          <p:spPr>
            <a:xfrm>
              <a:off x="6048106" y="2899692"/>
              <a:ext cx="990908"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03</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24" name="文本框 23"/>
            <p:cNvSpPr txBox="1"/>
            <p:nvPr/>
          </p:nvSpPr>
          <p:spPr>
            <a:xfrm>
              <a:off x="5835674" y="3730689"/>
              <a:ext cx="1415772"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研发</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生产</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grpSp>
      <p:grpSp>
        <p:nvGrpSpPr>
          <p:cNvPr id="25" name="组合 24"/>
          <p:cNvGrpSpPr/>
          <p:nvPr/>
        </p:nvGrpSpPr>
        <p:grpSpPr>
          <a:xfrm>
            <a:off x="7124677" y="2708920"/>
            <a:ext cx="1447832" cy="2853633"/>
            <a:chOff x="7590787" y="2708920"/>
            <a:chExt cx="1447832" cy="2853633"/>
          </a:xfrm>
        </p:grpSpPr>
        <p:sp>
          <p:nvSpPr>
            <p:cNvPr id="26" name="矩形: 圆角 25"/>
            <p:cNvSpPr/>
            <p:nvPr/>
          </p:nvSpPr>
          <p:spPr>
            <a:xfrm>
              <a:off x="7591119" y="2708920"/>
              <a:ext cx="1447169" cy="2853633"/>
            </a:xfrm>
            <a:prstGeom prst="roundRect">
              <a:avLst>
                <a:gd name="adj" fmla="val 6305"/>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27" name="文本框 26"/>
            <p:cNvSpPr txBox="1"/>
            <p:nvPr/>
          </p:nvSpPr>
          <p:spPr>
            <a:xfrm>
              <a:off x="7814887" y="2899692"/>
              <a:ext cx="999633"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05</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28" name="文本框 27"/>
            <p:cNvSpPr txBox="1"/>
            <p:nvPr/>
          </p:nvSpPr>
          <p:spPr>
            <a:xfrm>
              <a:off x="7590787" y="3730689"/>
              <a:ext cx="1447832"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晋升机制</a:t>
              </a:r>
            </a:p>
          </p:txBody>
        </p:sp>
      </p:grpSp>
      <p:grpSp>
        <p:nvGrpSpPr>
          <p:cNvPr id="29" name="组合 28"/>
          <p:cNvGrpSpPr/>
          <p:nvPr/>
        </p:nvGrpSpPr>
        <p:grpSpPr>
          <a:xfrm>
            <a:off x="8772467" y="2708920"/>
            <a:ext cx="1447833" cy="2853633"/>
            <a:chOff x="9353915" y="2708920"/>
            <a:chExt cx="1447833" cy="2853633"/>
          </a:xfrm>
        </p:grpSpPr>
        <p:sp>
          <p:nvSpPr>
            <p:cNvPr id="30" name="矩形: 圆角 29"/>
            <p:cNvSpPr/>
            <p:nvPr/>
          </p:nvSpPr>
          <p:spPr>
            <a:xfrm>
              <a:off x="9354247" y="2708920"/>
              <a:ext cx="1447169" cy="2853633"/>
            </a:xfrm>
            <a:prstGeom prst="roundRect">
              <a:avLst>
                <a:gd name="adj" fmla="val 6305"/>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31" name="文本框 30"/>
            <p:cNvSpPr txBox="1"/>
            <p:nvPr/>
          </p:nvSpPr>
          <p:spPr>
            <a:xfrm>
              <a:off x="9541487" y="2854288"/>
              <a:ext cx="1072688"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06</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32" name="文本框 31"/>
            <p:cNvSpPr txBox="1"/>
            <p:nvPr/>
          </p:nvSpPr>
          <p:spPr>
            <a:xfrm>
              <a:off x="9353915" y="3685285"/>
              <a:ext cx="1447833"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薪酬</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福利</a:t>
              </a:r>
            </a:p>
          </p:txBody>
        </p:sp>
      </p:grpSp>
      <p:grpSp>
        <p:nvGrpSpPr>
          <p:cNvPr id="33" name="组合 32"/>
          <p:cNvGrpSpPr/>
          <p:nvPr/>
        </p:nvGrpSpPr>
        <p:grpSpPr>
          <a:xfrm>
            <a:off x="10420258" y="2708920"/>
            <a:ext cx="1447833" cy="2853633"/>
            <a:chOff x="11017338" y="2708920"/>
            <a:chExt cx="1447833" cy="2853633"/>
          </a:xfrm>
        </p:grpSpPr>
        <p:sp>
          <p:nvSpPr>
            <p:cNvPr id="34" name="矩形: 圆角 33"/>
            <p:cNvSpPr/>
            <p:nvPr/>
          </p:nvSpPr>
          <p:spPr>
            <a:xfrm>
              <a:off x="11017670" y="2708920"/>
              <a:ext cx="1447169" cy="2853633"/>
            </a:xfrm>
            <a:prstGeom prst="roundRect">
              <a:avLst>
                <a:gd name="adj" fmla="val 6305"/>
              </a:avLst>
            </a:prstGeom>
            <a:gradFill flip="none" rotWithShape="1">
              <a:gsLst>
                <a:gs pos="0">
                  <a:srgbClr val="98753F">
                    <a:shade val="30000"/>
                    <a:satMod val="115000"/>
                  </a:srgbClr>
                </a:gs>
                <a:gs pos="50000">
                  <a:srgbClr val="98753F">
                    <a:shade val="67500"/>
                    <a:satMod val="115000"/>
                  </a:srgbClr>
                </a:gs>
                <a:gs pos="100000">
                  <a:srgbClr val="98753F">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35" name="文本框 34"/>
            <p:cNvSpPr txBox="1"/>
            <p:nvPr/>
          </p:nvSpPr>
          <p:spPr>
            <a:xfrm>
              <a:off x="11226148" y="2854288"/>
              <a:ext cx="1030212"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07</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36" name="文本框 35"/>
            <p:cNvSpPr txBox="1"/>
            <p:nvPr/>
          </p:nvSpPr>
          <p:spPr>
            <a:xfrm>
              <a:off x="11017338" y="3685285"/>
              <a:ext cx="1447833"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岗位</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要求</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组合 112"/>
          <p:cNvGrpSpPr/>
          <p:nvPr/>
        </p:nvGrpSpPr>
        <p:grpSpPr>
          <a:xfrm>
            <a:off x="2648227" y="2355794"/>
            <a:ext cx="6838011" cy="3810156"/>
            <a:chOff x="2648227" y="2355794"/>
            <a:chExt cx="6838011" cy="3810156"/>
          </a:xfrm>
        </p:grpSpPr>
        <p:sp>
          <p:nvSpPr>
            <p:cNvPr id="5" name="等腰三角形 4"/>
            <p:cNvSpPr/>
            <p:nvPr/>
          </p:nvSpPr>
          <p:spPr>
            <a:xfrm rot="10800000">
              <a:off x="2978182" y="3186733"/>
              <a:ext cx="6473897" cy="2684773"/>
            </a:xfrm>
            <a:prstGeom prst="triangle">
              <a:avLst/>
            </a:prstGeom>
            <a:gradFill>
              <a:gsLst>
                <a:gs pos="0">
                  <a:srgbClr val="1A7CFE">
                    <a:alpha val="73000"/>
                  </a:srgbClr>
                </a:gs>
                <a:gs pos="100000">
                  <a:srgbClr val="1A7CFE">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阿里巴巴普惠体 R"/>
                <a:cs typeface="+mn-cs"/>
              </a:endParaRPr>
            </a:p>
          </p:txBody>
        </p:sp>
        <p:sp>
          <p:nvSpPr>
            <p:cNvPr id="11" name="任意多边形: 形状 10"/>
            <p:cNvSpPr/>
            <p:nvPr/>
          </p:nvSpPr>
          <p:spPr>
            <a:xfrm>
              <a:off x="5955556" y="5646803"/>
              <a:ext cx="519149" cy="519147"/>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gradFill>
              <a:gsLst>
                <a:gs pos="0">
                  <a:sysClr val="window" lastClr="FFFFFF"/>
                </a:gs>
                <a:gs pos="100000">
                  <a:srgbClr val="0261EC">
                    <a:lumMod val="20000"/>
                    <a:lumOff val="80000"/>
                  </a:srgbClr>
                </a:gs>
              </a:gsLst>
              <a:lin ang="2700000" scaled="0"/>
            </a:gradFill>
            <a:ln w="6350" cap="flat" cmpd="sng" algn="ctr">
              <a:solidFill>
                <a:srgbClr val="1A7CFE">
                  <a:lumMod val="20000"/>
                  <a:lumOff val="80000"/>
                </a:srgbClr>
              </a:solidFill>
              <a:prstDash val="solid"/>
              <a:miter lim="800000"/>
            </a:ln>
            <a:effectLst>
              <a:outerShdw blurRad="203200" dist="152400" dir="8100000" algn="tr" rotWithShape="0">
                <a:srgbClr val="1A7CFE">
                  <a:alpha val="22000"/>
                </a:srgbClr>
              </a:outerShdw>
            </a:effectLst>
          </p:spPr>
          <p:txBody>
            <a:bodyPr spcFirstLastPara="0" vert="horz" wrap="square" lIns="447836" tIns="804520" rIns="1974467" bIns="1838777" numCol="1" spcCol="1270" anchor="ctr" anchorCtr="0">
              <a:noAutofit/>
            </a:bodyPr>
            <a:lstStyle/>
            <a:p>
              <a:pPr marL="0" marR="0" lvl="0" indent="0" algn="ctr" defTabSz="622300" eaLnBrk="1" fontAlgn="auto" latinLnBrk="0" hangingPunct="1">
                <a:lnSpc>
                  <a:spcPct val="120000"/>
                </a:lnSpc>
                <a:spcBef>
                  <a:spcPct val="0"/>
                </a:spcBef>
                <a:spcAft>
                  <a:spcPts val="50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阿里巴巴普惠体 R"/>
                <a:cs typeface="+mn-cs"/>
              </a:endParaRPr>
            </a:p>
          </p:txBody>
        </p:sp>
        <p:sp>
          <p:nvSpPr>
            <p:cNvPr id="26" name="任意多边形: 形状 25"/>
            <p:cNvSpPr/>
            <p:nvPr/>
          </p:nvSpPr>
          <p:spPr>
            <a:xfrm>
              <a:off x="8967089" y="2355794"/>
              <a:ext cx="519149" cy="519147"/>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gradFill>
              <a:gsLst>
                <a:gs pos="0">
                  <a:sysClr val="window" lastClr="FFFFFF"/>
                </a:gs>
                <a:gs pos="100000">
                  <a:srgbClr val="0261EC">
                    <a:lumMod val="20000"/>
                    <a:lumOff val="80000"/>
                  </a:srgbClr>
                </a:gs>
              </a:gsLst>
              <a:lin ang="2700000" scaled="0"/>
            </a:gradFill>
            <a:ln w="6350" cap="flat" cmpd="sng" algn="ctr">
              <a:solidFill>
                <a:srgbClr val="1A7CFE">
                  <a:lumMod val="20000"/>
                  <a:lumOff val="80000"/>
                </a:srgbClr>
              </a:solidFill>
              <a:prstDash val="solid"/>
              <a:miter lim="800000"/>
            </a:ln>
            <a:effectLst>
              <a:outerShdw blurRad="203200" dist="152400" dir="8100000" algn="tr" rotWithShape="0">
                <a:srgbClr val="1A7CFE">
                  <a:alpha val="22000"/>
                </a:srgbClr>
              </a:outerShdw>
            </a:effectLst>
          </p:spPr>
          <p:txBody>
            <a:bodyPr spcFirstLastPara="0" vert="horz" wrap="square" lIns="447836" tIns="804520" rIns="1974467" bIns="1838777" numCol="1" spcCol="1270" anchor="ctr" anchorCtr="0">
              <a:noAutofit/>
            </a:bodyPr>
            <a:lstStyle/>
            <a:p>
              <a:pPr marL="0" marR="0" lvl="0" indent="0" algn="ctr" defTabSz="622300" eaLnBrk="1" fontAlgn="auto" latinLnBrk="0" hangingPunct="1">
                <a:lnSpc>
                  <a:spcPct val="120000"/>
                </a:lnSpc>
                <a:spcBef>
                  <a:spcPct val="0"/>
                </a:spcBef>
                <a:spcAft>
                  <a:spcPts val="50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阿里巴巴普惠体 R"/>
                <a:cs typeface="+mn-cs"/>
              </a:endParaRPr>
            </a:p>
          </p:txBody>
        </p:sp>
        <p:sp>
          <p:nvSpPr>
            <p:cNvPr id="27" name="任意多边形: 形状 26"/>
            <p:cNvSpPr/>
            <p:nvPr/>
          </p:nvSpPr>
          <p:spPr>
            <a:xfrm>
              <a:off x="2648227" y="2355794"/>
              <a:ext cx="519149" cy="519147"/>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gradFill>
              <a:gsLst>
                <a:gs pos="0">
                  <a:sysClr val="window" lastClr="FFFFFF"/>
                </a:gs>
                <a:gs pos="100000">
                  <a:srgbClr val="0261EC">
                    <a:lumMod val="20000"/>
                    <a:lumOff val="80000"/>
                  </a:srgbClr>
                </a:gs>
              </a:gsLst>
              <a:lin ang="2700000" scaled="0"/>
            </a:gradFill>
            <a:ln w="6350" cap="flat" cmpd="sng" algn="ctr">
              <a:solidFill>
                <a:srgbClr val="1A7CFE">
                  <a:lumMod val="20000"/>
                  <a:lumOff val="80000"/>
                </a:srgbClr>
              </a:solidFill>
              <a:prstDash val="solid"/>
              <a:miter lim="800000"/>
            </a:ln>
            <a:effectLst>
              <a:outerShdw blurRad="203200" dist="152400" dir="8100000" algn="tr" rotWithShape="0">
                <a:srgbClr val="1A7CFE">
                  <a:alpha val="22000"/>
                </a:srgbClr>
              </a:outerShdw>
            </a:effectLst>
          </p:spPr>
          <p:txBody>
            <a:bodyPr spcFirstLastPara="0" vert="horz" wrap="square" lIns="447836" tIns="804520" rIns="1974467" bIns="1838777" numCol="1" spcCol="1270" anchor="ctr" anchorCtr="0">
              <a:noAutofit/>
            </a:bodyPr>
            <a:lstStyle/>
            <a:p>
              <a:pPr marL="0" marR="0" lvl="0" indent="0" algn="ctr" defTabSz="622300" eaLnBrk="1" fontAlgn="auto" latinLnBrk="0" hangingPunct="1">
                <a:lnSpc>
                  <a:spcPct val="120000"/>
                </a:lnSpc>
                <a:spcBef>
                  <a:spcPct val="0"/>
                </a:spcBef>
                <a:spcAft>
                  <a:spcPts val="50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阿里巴巴普惠体 R"/>
                <a:cs typeface="+mn-cs"/>
              </a:endParaRPr>
            </a:p>
          </p:txBody>
        </p:sp>
        <p:pic>
          <p:nvPicPr>
            <p:cNvPr id="105" name="图片 104"/>
            <p:cNvPicPr>
              <a:picLocks noChangeAspect="1"/>
            </p:cNvPicPr>
            <p:nvPr/>
          </p:nvPicPr>
          <p:blipFill>
            <a:blip r:embed="rId2" cstate="screen"/>
            <a:stretch>
              <a:fillRect/>
            </a:stretch>
          </p:blipFill>
          <p:spPr>
            <a:xfrm>
              <a:off x="4219020" y="2531490"/>
              <a:ext cx="3294511" cy="2897743"/>
            </a:xfrm>
            <a:prstGeom prst="rect">
              <a:avLst/>
            </a:prstGeom>
          </p:spPr>
        </p:pic>
      </p:grpSp>
      <p:sp>
        <p:nvSpPr>
          <p:cNvPr id="7" name="文本框 6"/>
          <p:cNvSpPr txBox="1"/>
          <p:nvPr/>
        </p:nvSpPr>
        <p:spPr>
          <a:xfrm>
            <a:off x="2005198" y="2275529"/>
            <a:ext cx="1805206" cy="707886"/>
          </a:xfrm>
          <a:prstGeom prst="rect">
            <a:avLst/>
          </a:prstGeom>
          <a:noFill/>
        </p:spPr>
        <p:txBody>
          <a:bodyPr wrap="square" rtlCol="0" anchor="ctr">
            <a:spAutoFit/>
          </a:bodyPr>
          <a:lstStyle/>
          <a:p>
            <a:pPr algn="ctr"/>
            <a:r>
              <a:rPr kumimoji="1" lang="zh-CN" altLang="en-US" sz="4000" dirty="0">
                <a:gradFill>
                  <a:gsLst>
                    <a:gs pos="0">
                      <a:srgbClr val="1A7CFE">
                        <a:lumMod val="80000"/>
                        <a:lumOff val="20000"/>
                      </a:srgbClr>
                    </a:gs>
                    <a:gs pos="91000">
                      <a:srgbClr val="0261EC"/>
                    </a:gs>
                  </a:gsLst>
                  <a:lin ang="2700000" scaled="0"/>
                </a:gradFill>
                <a:latin typeface="思源黑体 CN Heavy" panose="020B0A00000000000000" pitchFamily="34" charset="-122"/>
                <a:ea typeface="思源黑体 CN Heavy" panose="020B0A00000000000000" pitchFamily="34" charset="-122"/>
              </a:rPr>
              <a:t>安全</a:t>
            </a:r>
            <a:endParaRPr kumimoji="1" lang="zh-CN" altLang="en-US" sz="4000" dirty="0">
              <a:solidFill>
                <a:prstClr val="black">
                  <a:lumMod val="75000"/>
                  <a:lumOff val="25000"/>
                </a:prstClr>
              </a:solidFill>
              <a:latin typeface="思源黑体 CN Heavy" panose="020B0A00000000000000" pitchFamily="34" charset="-122"/>
              <a:ea typeface="思源黑体 CN Heavy" panose="020B0A00000000000000" pitchFamily="34" charset="-122"/>
            </a:endParaRPr>
          </a:p>
        </p:txBody>
      </p:sp>
      <p:sp>
        <p:nvSpPr>
          <p:cNvPr id="106" name="Text Box 10"/>
          <p:cNvSpPr txBox="1">
            <a:spLocks noChangeArrowheads="1"/>
          </p:cNvSpPr>
          <p:nvPr/>
        </p:nvSpPr>
        <p:spPr bwMode="auto">
          <a:xfrm>
            <a:off x="445702" y="810936"/>
            <a:ext cx="11300597" cy="1200329"/>
          </a:xfrm>
          <a:prstGeom prst="rect">
            <a:avLst/>
          </a:prstGeom>
          <a:noFill/>
          <a:ln w="9525">
            <a:noFill/>
            <a:miter lim="800000"/>
          </a:ln>
        </p:spPr>
        <p:txBody>
          <a:bodyPr wrap="square">
            <a:spAutoFit/>
          </a:bodyPr>
          <a:lstStyle/>
          <a:p>
            <a:pPr eaLnBrk="0" fontAlgn="t" hangingPunct="0">
              <a:lnSpc>
                <a:spcPct val="150000"/>
              </a:lnSpc>
            </a:pPr>
            <a:r>
              <a:rPr lang="en-US" altLang="zh-CN"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WCBS</a:t>
            </a:r>
            <a:r>
              <a:rPr lang="zh-CN" altLang="en-US"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集成了真空助力器、电子真空泵、主缸和</a:t>
            </a:r>
            <a:r>
              <a:rPr lang="en-US" altLang="zh-CN"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ESC</a:t>
            </a:r>
            <a:r>
              <a:rPr lang="zh-CN" altLang="en-US"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的功能同时，能更好满足电动汽车、智能驾驶对制动系统的新需求。伯特利是中国品牌首家发布 </a:t>
            </a:r>
            <a:r>
              <a:rPr lang="en-US" altLang="zh-CN"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ONE-BOX </a:t>
            </a:r>
            <a:r>
              <a:rPr lang="zh-CN" altLang="en-US"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架构的企业，截止目前全球仅有</a:t>
            </a:r>
            <a:r>
              <a:rPr lang="en-US" altLang="zh-CN"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5</a:t>
            </a:r>
            <a:r>
              <a:rPr lang="zh-CN" altLang="en-US"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家企业发布。</a:t>
            </a:r>
            <a:r>
              <a:rPr lang="en-US" altLang="zh-CN"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2021</a:t>
            </a:r>
            <a:r>
              <a:rPr lang="zh-CN" altLang="en-US"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年单年预计四款车型量产，大幅领先国内其他品牌。</a:t>
            </a:r>
            <a:endParaRPr lang="en-US" altLang="zh-CN" sz="1600" dirty="0">
              <a:latin typeface="思源黑体 CN Medium" panose="020B0600000000000000" pitchFamily="34" charset="-122"/>
              <a:ea typeface="思源黑体 CN Medium" panose="020B0600000000000000" pitchFamily="34" charset="-122"/>
              <a:cs typeface="+mn-lt"/>
            </a:endParaRPr>
          </a:p>
        </p:txBody>
      </p:sp>
      <p:sp>
        <p:nvSpPr>
          <p:cNvPr id="108" name="Text Box 10"/>
          <p:cNvSpPr txBox="1">
            <a:spLocks noChangeArrowheads="1"/>
          </p:cNvSpPr>
          <p:nvPr/>
        </p:nvSpPr>
        <p:spPr bwMode="auto">
          <a:xfrm>
            <a:off x="465114" y="2837686"/>
            <a:ext cx="3614662" cy="1384995"/>
          </a:xfrm>
          <a:prstGeom prst="rect">
            <a:avLst/>
          </a:prstGeom>
          <a:noFill/>
          <a:ln w="9525">
            <a:noFill/>
            <a:miter lim="800000"/>
          </a:ln>
        </p:spPr>
        <p:txBody>
          <a:bodyPr wrap="square">
            <a:spAutoFit/>
          </a:bodyPr>
          <a:lstStyle/>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集成双控</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EPB</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，提升驻车系统可靠性。</a:t>
            </a:r>
          </a:p>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具有</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2+2</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轮速信号处理备份，备份行</a:t>
            </a:r>
            <a:endPar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endParaRPr>
          </a:p>
          <a:p>
            <a:pPr eaLnBrk="0" fontAlgn="t" hangingPunct="0">
              <a:lnSpc>
                <a:spcPct val="150000"/>
              </a:lnSpc>
            </a:pP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     车制动时仍具有</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EPB</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防抱死功能。</a:t>
            </a:r>
          </a:p>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快速增压，提升</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AEB</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自动紧急制动性能。</a:t>
            </a:r>
          </a:p>
        </p:txBody>
      </p:sp>
      <p:sp>
        <p:nvSpPr>
          <p:cNvPr id="109" name="文本框 108"/>
          <p:cNvSpPr txBox="1"/>
          <p:nvPr/>
        </p:nvSpPr>
        <p:spPr>
          <a:xfrm>
            <a:off x="8608118" y="2261424"/>
            <a:ext cx="1237090" cy="707886"/>
          </a:xfrm>
          <a:prstGeom prst="rect">
            <a:avLst/>
          </a:prstGeom>
          <a:noFill/>
        </p:spPr>
        <p:txBody>
          <a:bodyPr wrap="square" rtlCol="0" anchor="ctr">
            <a:spAutoFit/>
          </a:bodyPr>
          <a:lstStyle/>
          <a:p>
            <a:pPr algn="ctr"/>
            <a:r>
              <a:rPr kumimoji="1" lang="zh-CN" altLang="en-US" sz="4000" dirty="0">
                <a:gradFill>
                  <a:gsLst>
                    <a:gs pos="0">
                      <a:srgbClr val="1A7CFE">
                        <a:lumMod val="80000"/>
                        <a:lumOff val="20000"/>
                      </a:srgbClr>
                    </a:gs>
                    <a:gs pos="91000">
                      <a:srgbClr val="0261EC"/>
                    </a:gs>
                  </a:gsLst>
                  <a:lin ang="2700000" scaled="0"/>
                </a:gradFill>
                <a:latin typeface="思源黑体 CN Heavy" panose="020B0A00000000000000" pitchFamily="34" charset="-122"/>
                <a:ea typeface="思源黑体 CN Heavy" panose="020B0A00000000000000" pitchFamily="34" charset="-122"/>
              </a:rPr>
              <a:t>舒适</a:t>
            </a:r>
            <a:endParaRPr kumimoji="1" lang="zh-CN" altLang="en-US" sz="4000" dirty="0">
              <a:solidFill>
                <a:prstClr val="black">
                  <a:lumMod val="75000"/>
                  <a:lumOff val="25000"/>
                </a:prstClr>
              </a:solidFill>
              <a:latin typeface="思源黑体 CN Heavy" panose="020B0A00000000000000" pitchFamily="34" charset="-122"/>
              <a:ea typeface="思源黑体 CN Heavy" panose="020B0A00000000000000" pitchFamily="34" charset="-122"/>
            </a:endParaRPr>
          </a:p>
        </p:txBody>
      </p:sp>
      <p:sp>
        <p:nvSpPr>
          <p:cNvPr id="110" name="Text Box 10"/>
          <p:cNvSpPr txBox="1">
            <a:spLocks noChangeArrowheads="1"/>
          </p:cNvSpPr>
          <p:nvPr/>
        </p:nvSpPr>
        <p:spPr bwMode="auto">
          <a:xfrm>
            <a:off x="8646717" y="2837686"/>
            <a:ext cx="3318430" cy="1384995"/>
          </a:xfrm>
          <a:prstGeom prst="rect">
            <a:avLst/>
          </a:prstGeom>
          <a:noFill/>
          <a:ln w="9525">
            <a:noFill/>
            <a:miter lim="800000"/>
          </a:ln>
        </p:spPr>
        <p:txBody>
          <a:bodyPr wrap="square">
            <a:spAutoFit/>
          </a:bodyPr>
          <a:lstStyle/>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通过解耦，彻底解决踏板行程</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踏板力    </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制动减速度的匹配关系。</a:t>
            </a:r>
          </a:p>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踏板脚感由模拟器产生，可充分定制</a:t>
            </a:r>
            <a:endPar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endParaRPr>
          </a:p>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有效降低</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ACC/APA</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制动噪音</a:t>
            </a:r>
          </a:p>
        </p:txBody>
      </p:sp>
      <p:sp>
        <p:nvSpPr>
          <p:cNvPr id="111" name="文本框 110"/>
          <p:cNvSpPr txBox="1"/>
          <p:nvPr/>
        </p:nvSpPr>
        <p:spPr>
          <a:xfrm>
            <a:off x="5538178" y="5517564"/>
            <a:ext cx="1353904" cy="707886"/>
          </a:xfrm>
          <a:prstGeom prst="rect">
            <a:avLst/>
          </a:prstGeom>
          <a:noFill/>
        </p:spPr>
        <p:txBody>
          <a:bodyPr wrap="square" rtlCol="0" anchor="ctr">
            <a:spAutoFit/>
          </a:bodyPr>
          <a:lstStyle/>
          <a:p>
            <a:pPr algn="ctr"/>
            <a:r>
              <a:rPr kumimoji="1" lang="zh-CN" altLang="en-US" sz="4000" dirty="0">
                <a:gradFill>
                  <a:gsLst>
                    <a:gs pos="0">
                      <a:srgbClr val="1A7CFE">
                        <a:lumMod val="80000"/>
                        <a:lumOff val="20000"/>
                      </a:srgbClr>
                    </a:gs>
                    <a:gs pos="91000">
                      <a:srgbClr val="0261EC"/>
                    </a:gs>
                  </a:gsLst>
                  <a:lin ang="2700000" scaled="0"/>
                </a:gradFill>
                <a:latin typeface="思源黑体 CN Heavy" panose="020B0A00000000000000" pitchFamily="34" charset="-122"/>
                <a:ea typeface="思源黑体 CN Heavy" panose="020B0A00000000000000" pitchFamily="34" charset="-122"/>
              </a:rPr>
              <a:t>降本</a:t>
            </a:r>
            <a:endParaRPr kumimoji="1" lang="zh-CN" altLang="en-US" sz="4000" dirty="0">
              <a:solidFill>
                <a:prstClr val="black">
                  <a:lumMod val="75000"/>
                  <a:lumOff val="25000"/>
                </a:prstClr>
              </a:solidFill>
              <a:latin typeface="思源黑体 CN Heavy" panose="020B0A00000000000000" pitchFamily="34" charset="-122"/>
              <a:ea typeface="思源黑体 CN Heavy" panose="020B0A00000000000000" pitchFamily="34" charset="-122"/>
            </a:endParaRPr>
          </a:p>
        </p:txBody>
      </p:sp>
      <p:sp>
        <p:nvSpPr>
          <p:cNvPr id="112" name="Text Box 10"/>
          <p:cNvSpPr txBox="1">
            <a:spLocks noChangeArrowheads="1"/>
          </p:cNvSpPr>
          <p:nvPr/>
        </p:nvSpPr>
        <p:spPr bwMode="auto">
          <a:xfrm>
            <a:off x="6781780" y="5141755"/>
            <a:ext cx="5695740" cy="1384995"/>
          </a:xfrm>
          <a:prstGeom prst="rect">
            <a:avLst/>
          </a:prstGeom>
          <a:noFill/>
          <a:ln w="9525">
            <a:noFill/>
            <a:miter lim="800000"/>
          </a:ln>
        </p:spPr>
        <p:txBody>
          <a:bodyPr wrap="square">
            <a:spAutoFit/>
          </a:bodyPr>
          <a:lstStyle/>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集成双控</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EPB</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专利技术，可取消</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P</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挡锁止机构。</a:t>
            </a:r>
          </a:p>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支持遥控泊车、特定场景的自动驾驶、防盗功能。</a:t>
            </a:r>
          </a:p>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通过回收制动能量，增加续航里程，降低电池成本。</a:t>
            </a:r>
          </a:p>
          <a:p>
            <a:pPr eaLnBrk="0" fontAlgn="t" hangingPunct="0">
              <a:lnSpc>
                <a:spcPct val="150000"/>
              </a:lnSpc>
            </a:pP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集成整车</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30+</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零件，减重</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3kg</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以上，降低制动系统成本。</a:t>
            </a:r>
          </a:p>
        </p:txBody>
      </p:sp>
      <p:sp>
        <p:nvSpPr>
          <p:cNvPr id="15" name="标题 1"/>
          <p:cNvSpPr txBox="1"/>
          <p:nvPr/>
        </p:nvSpPr>
        <p:spPr>
          <a:xfrm>
            <a:off x="3746755" y="2615367"/>
            <a:ext cx="3582845" cy="471587"/>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defTabSz="914400"/>
            <a:r>
              <a:rPr lang="en-US" altLang="zh-CN" sz="3200" dirty="0">
                <a:latin typeface="思源黑体 CN Heavy" panose="020B0A00000000000000" pitchFamily="34" charset="-122"/>
                <a:ea typeface="思源黑体 CN Heavy" panose="020B0A00000000000000" pitchFamily="34" charset="-122"/>
              </a:rPr>
              <a:t>WCBS</a:t>
            </a:r>
            <a:endParaRPr lang="zh-CN" altLang="en-US" sz="32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
        <p:nvSpPr>
          <p:cNvPr id="16" name="标题 1"/>
          <p:cNvSpPr txBox="1"/>
          <p:nvPr/>
        </p:nvSpPr>
        <p:spPr>
          <a:xfrm>
            <a:off x="1577141" y="164360"/>
            <a:ext cx="3582845" cy="471587"/>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defTabSz="914400"/>
            <a:r>
              <a:rPr lang="en-US" altLang="zh-CN" sz="2800" dirty="0">
                <a:latin typeface="思源黑体 CN Heavy" panose="020B0A00000000000000" pitchFamily="34" charset="-122"/>
                <a:ea typeface="思源黑体 CN Heavy" panose="020B0A00000000000000" pitchFamily="34" charset="-122"/>
              </a:rPr>
              <a:t>WCBS</a:t>
            </a:r>
            <a:endParaRPr lang="zh-CN" altLang="en-US" sz="28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矩形: 圆角 89"/>
          <p:cNvSpPr/>
          <p:nvPr/>
        </p:nvSpPr>
        <p:spPr>
          <a:xfrm>
            <a:off x="9117949" y="1956183"/>
            <a:ext cx="2009738" cy="1085227"/>
          </a:xfrm>
          <a:prstGeom prst="roundRect">
            <a:avLst>
              <a:gd name="adj" fmla="val 1035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OPPOSans R"/>
              <a:cs typeface="+mn-cs"/>
            </a:endParaRPr>
          </a:p>
        </p:txBody>
      </p:sp>
      <p:sp>
        <p:nvSpPr>
          <p:cNvPr id="89" name="矩形: 圆角 88"/>
          <p:cNvSpPr/>
          <p:nvPr/>
        </p:nvSpPr>
        <p:spPr>
          <a:xfrm>
            <a:off x="740162" y="2012271"/>
            <a:ext cx="4307399" cy="1085227"/>
          </a:xfrm>
          <a:prstGeom prst="roundRect">
            <a:avLst>
              <a:gd name="adj" fmla="val 1035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OPPOSans R"/>
              <a:cs typeface="+mn-cs"/>
            </a:endParaRPr>
          </a:p>
        </p:txBody>
      </p:sp>
      <p:sp>
        <p:nvSpPr>
          <p:cNvPr id="13" name="文本框 12"/>
          <p:cNvSpPr txBox="1"/>
          <p:nvPr/>
        </p:nvSpPr>
        <p:spPr>
          <a:xfrm>
            <a:off x="3232023" y="5826847"/>
            <a:ext cx="6087624" cy="400110"/>
          </a:xfrm>
          <a:prstGeom prst="rect">
            <a:avLst/>
          </a:prstGeom>
          <a:noFill/>
        </p:spPr>
        <p:txBody>
          <a:bodyPr wrap="square" rtlCol="0" anchor="ctr">
            <a:spAutoFit/>
          </a:bodyPr>
          <a:lstStyle/>
          <a:p>
            <a:pPr algn="ctr"/>
            <a:r>
              <a:rPr kumimoji="1" lang="zh-CN" altLang="en-US" sz="2000" spc="300" dirty="0">
                <a:solidFill>
                  <a:srgbClr val="1A7CFE"/>
                </a:solidFill>
                <a:latin typeface="思源黑体 CN Heavy" panose="020B0A00000000000000" pitchFamily="34" charset="-122"/>
                <a:ea typeface="思源黑体 CN Heavy" panose="020B0A00000000000000" pitchFamily="34" charset="-122"/>
              </a:rPr>
              <a:t>制动领域领先优势 国内外顶尖研发团队</a:t>
            </a:r>
            <a:endParaRPr kumimoji="1" lang="zh-CN" altLang="en-US" spc="300" dirty="0">
              <a:solidFill>
                <a:prstClr val="black">
                  <a:lumMod val="75000"/>
                  <a:lumOff val="25000"/>
                </a:prstClr>
              </a:solidFill>
              <a:latin typeface="思源黑体 CN Heavy" panose="020B0A00000000000000" pitchFamily="34" charset="-122"/>
              <a:ea typeface="思源黑体 CN Heavy" panose="020B0A00000000000000" pitchFamily="34" charset="-122"/>
            </a:endParaRPr>
          </a:p>
        </p:txBody>
      </p:sp>
      <p:sp>
        <p:nvSpPr>
          <p:cNvPr id="84" name="Text Box 10"/>
          <p:cNvSpPr txBox="1">
            <a:spLocks noChangeArrowheads="1"/>
          </p:cNvSpPr>
          <p:nvPr/>
        </p:nvSpPr>
        <p:spPr bwMode="auto">
          <a:xfrm>
            <a:off x="445702" y="901577"/>
            <a:ext cx="11300597" cy="830997"/>
          </a:xfrm>
          <a:prstGeom prst="rect">
            <a:avLst/>
          </a:prstGeom>
          <a:noFill/>
          <a:ln w="9525">
            <a:noFill/>
            <a:miter lim="800000"/>
          </a:ln>
        </p:spPr>
        <p:txBody>
          <a:bodyPr wrap="square">
            <a:spAutoFit/>
          </a:bodyPr>
          <a:lstStyle/>
          <a:p>
            <a:pPr eaLnBrk="0" fontAlgn="t" hangingPunct="0">
              <a:lnSpc>
                <a:spcPct val="150000"/>
              </a:lnSpc>
            </a:pPr>
            <a:r>
              <a:rPr lang="zh-CN" altLang="en-US" sz="1600" dirty="0">
                <a:latin typeface="思源黑体 CN Medium" panose="020B0600000000000000" pitchFamily="34" charset="-122"/>
                <a:ea typeface="思源黑体 CN Medium" panose="020B0600000000000000" pitchFamily="34" charset="-122"/>
                <a:sym typeface="+mn-ea"/>
              </a:rPr>
              <a:t>伯特利</a:t>
            </a:r>
            <a:r>
              <a:rPr lang="en-US" altLang="zh-CN" sz="1600" dirty="0">
                <a:latin typeface="思源黑体 CN Medium" panose="020B0600000000000000" pitchFamily="34" charset="-122"/>
                <a:ea typeface="思源黑体 CN Medium" panose="020B0600000000000000" pitchFamily="34" charset="-122"/>
                <a:sym typeface="+mn-ea"/>
              </a:rPr>
              <a:t>ADAS</a:t>
            </a:r>
            <a:r>
              <a:rPr lang="zh-CN" altLang="en-US" sz="1600" dirty="0">
                <a:latin typeface="思源黑体 CN Medium" panose="020B0600000000000000" pitchFamily="34" charset="-122"/>
                <a:ea typeface="思源黑体 CN Medium" panose="020B0600000000000000" pitchFamily="34" charset="-122"/>
                <a:sym typeface="+mn-ea"/>
              </a:rPr>
              <a:t>采用</a:t>
            </a:r>
            <a:r>
              <a:rPr lang="en-US" altLang="zh-CN" sz="1600" dirty="0">
                <a:latin typeface="思源黑体 CN Medium" panose="020B0600000000000000" pitchFamily="34" charset="-122"/>
                <a:ea typeface="思源黑体 CN Medium" panose="020B0600000000000000" pitchFamily="34" charset="-122"/>
                <a:sym typeface="+mn-ea"/>
              </a:rPr>
              <a:t>Mobileye EQ4</a:t>
            </a:r>
            <a:r>
              <a:rPr lang="zh-CN" altLang="en-US" sz="1600" dirty="0">
                <a:latin typeface="思源黑体 CN Medium" panose="020B0600000000000000" pitchFamily="34" charset="-122"/>
                <a:ea typeface="思源黑体 CN Medium" panose="020B0600000000000000" pitchFamily="34" charset="-122"/>
                <a:sym typeface="+mn-ea"/>
              </a:rPr>
              <a:t>芯片</a:t>
            </a:r>
            <a:r>
              <a:rPr lang="en-US" altLang="zh-CN" sz="1600" dirty="0">
                <a:latin typeface="思源黑体 CN Medium" panose="020B0600000000000000" pitchFamily="34" charset="-122"/>
                <a:ea typeface="思源黑体 CN Medium" panose="020B0600000000000000" pitchFamily="34" charset="-122"/>
                <a:sym typeface="+mn-ea"/>
              </a:rPr>
              <a:t>+MCU</a:t>
            </a:r>
            <a:r>
              <a:rPr lang="zh-CN" altLang="en-US" sz="1600" dirty="0">
                <a:latin typeface="思源黑体 CN Medium" panose="020B0600000000000000" pitchFamily="34" charset="-122"/>
                <a:ea typeface="思源黑体 CN Medium" panose="020B0600000000000000" pitchFamily="34" charset="-122"/>
                <a:sym typeface="+mn-ea"/>
              </a:rPr>
              <a:t>架构，</a:t>
            </a:r>
            <a:r>
              <a:rPr lang="zh-CN" altLang="en-US" sz="1600" dirty="0">
                <a:latin typeface="思源黑体 CN Medium" panose="020B0600000000000000" pitchFamily="34" charset="-122"/>
                <a:ea typeface="思源黑体 CN Medium" panose="020B0600000000000000" pitchFamily="34" charset="-122"/>
              </a:rPr>
              <a:t>结合线控制动</a:t>
            </a:r>
            <a:r>
              <a:rPr lang="en-US" altLang="zh-CN" sz="1600" dirty="0">
                <a:latin typeface="思源黑体 CN Medium" panose="020B0600000000000000" pitchFamily="34" charset="-122"/>
                <a:ea typeface="思源黑体 CN Medium" panose="020B0600000000000000" pitchFamily="34" charset="-122"/>
              </a:rPr>
              <a:t>(WCBS)</a:t>
            </a:r>
            <a:r>
              <a:rPr lang="zh-CN" altLang="en-US" sz="1600" dirty="0">
                <a:latin typeface="思源黑体 CN Medium" panose="020B0600000000000000" pitchFamily="34" charset="-122"/>
                <a:ea typeface="思源黑体 CN Medium" panose="020B0600000000000000" pitchFamily="34" charset="-122"/>
              </a:rPr>
              <a:t>产品，实现对发动机和车辆底盘的控制，为整车厂提供高级驾驶辅助系统解决方案。</a:t>
            </a:r>
            <a:endParaRPr lang="en-US" altLang="zh-CN" sz="1600" dirty="0">
              <a:latin typeface="思源黑体 CN Medium" panose="020B0600000000000000" pitchFamily="34" charset="-122"/>
              <a:ea typeface="思源黑体 CN Medium" panose="020B0600000000000000" pitchFamily="34" charset="-122"/>
              <a:cs typeface="+mn-lt"/>
            </a:endParaRPr>
          </a:p>
        </p:txBody>
      </p:sp>
      <p:grpSp>
        <p:nvGrpSpPr>
          <p:cNvPr id="86" name="组合 85"/>
          <p:cNvGrpSpPr/>
          <p:nvPr/>
        </p:nvGrpSpPr>
        <p:grpSpPr>
          <a:xfrm>
            <a:off x="1662798" y="1862151"/>
            <a:ext cx="8933567" cy="3922644"/>
            <a:chOff x="1629217" y="1613305"/>
            <a:chExt cx="8933567" cy="3922644"/>
          </a:xfrm>
        </p:grpSpPr>
        <p:grpSp>
          <p:nvGrpSpPr>
            <p:cNvPr id="6" name="组合 5"/>
            <p:cNvGrpSpPr/>
            <p:nvPr/>
          </p:nvGrpSpPr>
          <p:grpSpPr>
            <a:xfrm>
              <a:off x="5943600" y="1613305"/>
              <a:ext cx="304800" cy="1198096"/>
              <a:chOff x="1832264" y="2965704"/>
              <a:chExt cx="304800" cy="1198096"/>
            </a:xfrm>
          </p:grpSpPr>
          <p:cxnSp>
            <p:nvCxnSpPr>
              <p:cNvPr id="8" name="直接连接符 7"/>
              <p:cNvCxnSpPr/>
              <p:nvPr/>
            </p:nvCxnSpPr>
            <p:spPr>
              <a:xfrm flipV="1">
                <a:off x="1832264" y="3398520"/>
                <a:ext cx="0" cy="765280"/>
              </a:xfrm>
              <a:prstGeom prst="line">
                <a:avLst/>
              </a:prstGeom>
              <a:noFill/>
              <a:ln w="12700" cap="rnd">
                <a:gradFill>
                  <a:gsLst>
                    <a:gs pos="0">
                      <a:srgbClr val="FFC000">
                        <a:alpha val="0"/>
                      </a:srgbClr>
                    </a:gs>
                    <a:gs pos="100000">
                      <a:srgbClr val="FFC000"/>
                    </a:gs>
                  </a:gsLst>
                  <a:lin ang="5400000" scaled="1"/>
                </a:gradFill>
                <a:tailEnd type="none" w="lg" len="lg"/>
              </a:ln>
              <a:effectLst/>
            </p:spPr>
          </p:cxnSp>
          <p:cxnSp>
            <p:nvCxnSpPr>
              <p:cNvPr id="9" name="直接连接符 8"/>
              <p:cNvCxnSpPr/>
              <p:nvPr/>
            </p:nvCxnSpPr>
            <p:spPr>
              <a:xfrm flipV="1">
                <a:off x="2137064" y="2965704"/>
                <a:ext cx="0" cy="765280"/>
              </a:xfrm>
              <a:prstGeom prst="line">
                <a:avLst/>
              </a:prstGeom>
              <a:noFill/>
              <a:ln w="12700" cap="rnd">
                <a:gradFill>
                  <a:gsLst>
                    <a:gs pos="0">
                      <a:srgbClr val="FFC000">
                        <a:alpha val="0"/>
                      </a:srgbClr>
                    </a:gs>
                    <a:gs pos="100000">
                      <a:srgbClr val="FFC000"/>
                    </a:gs>
                  </a:gsLst>
                  <a:lin ang="5400000" scaled="1"/>
                </a:gradFill>
                <a:tailEnd type="none" w="lg" len="lg"/>
              </a:ln>
              <a:effectLst/>
            </p:spPr>
          </p:cxnSp>
        </p:grpSp>
        <p:sp>
          <p:nvSpPr>
            <p:cNvPr id="10" name="椭圆 9"/>
            <p:cNvSpPr/>
            <p:nvPr/>
          </p:nvSpPr>
          <p:spPr>
            <a:xfrm>
              <a:off x="1874520" y="4406096"/>
              <a:ext cx="8442960" cy="746760"/>
            </a:xfrm>
            <a:prstGeom prst="ellipse">
              <a:avLst/>
            </a:prstGeom>
            <a:gradFill>
              <a:gsLst>
                <a:gs pos="100000">
                  <a:srgbClr val="1A7CFE">
                    <a:alpha val="31000"/>
                  </a:srgbClr>
                </a:gs>
                <a:gs pos="0">
                  <a:srgbClr val="1A7CFE">
                    <a:alpha val="0"/>
                  </a:srgbClr>
                </a:gs>
              </a:gsLst>
              <a:lin ang="5400000" scaled="0"/>
            </a:gradFill>
            <a:ln w="12700" cap="flat" cmpd="sng" algn="ctr">
              <a:gradFill>
                <a:gsLst>
                  <a:gs pos="0">
                    <a:srgbClr val="1A7CFE">
                      <a:alpha val="0"/>
                    </a:srgbClr>
                  </a:gs>
                  <a:gs pos="100000">
                    <a:srgbClr val="0261EC"/>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阿里巴巴普惠体 R"/>
                <a:cs typeface="+mn-cs"/>
              </a:endParaRPr>
            </a:p>
          </p:txBody>
        </p:sp>
        <p:sp>
          <p:nvSpPr>
            <p:cNvPr id="11" name="椭圆 10"/>
            <p:cNvSpPr/>
            <p:nvPr/>
          </p:nvSpPr>
          <p:spPr>
            <a:xfrm>
              <a:off x="2915265" y="5139159"/>
              <a:ext cx="6361470" cy="396790"/>
            </a:xfrm>
            <a:prstGeom prst="ellipse">
              <a:avLst/>
            </a:prstGeom>
            <a:noFill/>
            <a:ln w="12700" cap="flat" cmpd="sng" algn="ctr">
              <a:gradFill>
                <a:gsLst>
                  <a:gs pos="0">
                    <a:srgbClr val="1A7CFE">
                      <a:alpha val="0"/>
                    </a:srgbClr>
                  </a:gs>
                  <a:gs pos="100000">
                    <a:srgbClr val="0261EC"/>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阿里巴巴普惠体 R"/>
                <a:cs typeface="+mn-cs"/>
              </a:endParaRPr>
            </a:p>
          </p:txBody>
        </p:sp>
        <p:grpSp>
          <p:nvGrpSpPr>
            <p:cNvPr id="15" name="组合 14"/>
            <p:cNvGrpSpPr/>
            <p:nvPr/>
          </p:nvGrpSpPr>
          <p:grpSpPr>
            <a:xfrm>
              <a:off x="1629217" y="4335071"/>
              <a:ext cx="738326" cy="738325"/>
              <a:chOff x="11776358" y="6110816"/>
              <a:chExt cx="738326" cy="738325"/>
            </a:xfrm>
          </p:grpSpPr>
          <p:sp>
            <p:nvSpPr>
              <p:cNvPr id="16" name="任意多边形: 形状 15"/>
              <p:cNvSpPr/>
              <p:nvPr/>
            </p:nvSpPr>
            <p:spPr>
              <a:xfrm>
                <a:off x="11776358" y="6110816"/>
                <a:ext cx="738326" cy="738325"/>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gradFill>
                <a:gsLst>
                  <a:gs pos="0">
                    <a:srgbClr val="1A7CFE">
                      <a:lumMod val="80000"/>
                      <a:lumOff val="20000"/>
                    </a:srgbClr>
                  </a:gs>
                  <a:gs pos="91000">
                    <a:srgbClr val="0261EC"/>
                  </a:gs>
                </a:gsLst>
                <a:lin ang="2700000" scaled="0"/>
              </a:gradFill>
              <a:ln w="12700" cap="flat" cmpd="sng" algn="ctr">
                <a:noFill/>
                <a:prstDash val="solid"/>
                <a:miter lim="800000"/>
              </a:ln>
              <a:effectLst>
                <a:outerShdw blurRad="381000" dist="177800" dir="5400000" sx="97000" sy="97000" algn="t" rotWithShape="0">
                  <a:srgbClr val="1A7CFE">
                    <a:alpha val="40000"/>
                  </a:srgbClr>
                </a:outerShdw>
              </a:effectLst>
            </p:spPr>
            <p:txBody>
              <a:bodyPr spcFirstLastPara="0" vert="horz" wrap="square" lIns="447836" tIns="804520" rIns="1974467" bIns="1838777" numCol="1" spcCol="1270" anchor="ctr" anchorCtr="0">
                <a:noAutofit/>
              </a:bodyPr>
              <a:lstStyle/>
              <a:p>
                <a:pPr marL="0" marR="0" lvl="0" indent="0" algn="ctr" defTabSz="622300" eaLnBrk="1" fontAlgn="auto" latinLnBrk="0" hangingPunct="1">
                  <a:lnSpc>
                    <a:spcPct val="120000"/>
                  </a:lnSpc>
                  <a:spcBef>
                    <a:spcPct val="0"/>
                  </a:spcBef>
                  <a:spcAft>
                    <a:spcPts val="50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阿里巴巴普惠体 R"/>
                  <a:cs typeface="+mn-cs"/>
                </a:endParaRPr>
              </a:p>
            </p:txBody>
          </p:sp>
          <p:grpSp>
            <p:nvGrpSpPr>
              <p:cNvPr id="17" name="组合 16"/>
              <p:cNvGrpSpPr/>
              <p:nvPr/>
            </p:nvGrpSpPr>
            <p:grpSpPr>
              <a:xfrm>
                <a:off x="11901837" y="6234720"/>
                <a:ext cx="490512" cy="490516"/>
                <a:chOff x="3657613" y="990598"/>
                <a:chExt cx="4876814" cy="4876829"/>
              </a:xfrm>
              <a:solidFill>
                <a:sysClr val="window" lastClr="FFFFFF"/>
              </a:solidFill>
            </p:grpSpPr>
            <p:sp>
              <p:nvSpPr>
                <p:cNvPr id="18" name="图形 119"/>
                <p:cNvSpPr/>
                <p:nvPr/>
              </p:nvSpPr>
              <p:spPr>
                <a:xfrm>
                  <a:off x="6787924" y="1830476"/>
                  <a:ext cx="753941" cy="753941"/>
                </a:xfrm>
                <a:custGeom>
                  <a:avLst/>
                  <a:gdLst>
                    <a:gd name="connsiteX0" fmla="*/ 376971 w 753941"/>
                    <a:gd name="connsiteY0" fmla="*/ 0 h 753941"/>
                    <a:gd name="connsiteX1" fmla="*/ 0 w 753941"/>
                    <a:gd name="connsiteY1" fmla="*/ 376971 h 753941"/>
                    <a:gd name="connsiteX2" fmla="*/ 376971 w 753941"/>
                    <a:gd name="connsiteY2" fmla="*/ 753942 h 753941"/>
                    <a:gd name="connsiteX3" fmla="*/ 753942 w 753941"/>
                    <a:gd name="connsiteY3" fmla="*/ 376971 h 753941"/>
                    <a:gd name="connsiteX4" fmla="*/ 376971 w 753941"/>
                    <a:gd name="connsiteY4" fmla="*/ 0 h 753941"/>
                    <a:gd name="connsiteX5" fmla="*/ 376971 w 753941"/>
                    <a:gd name="connsiteY5" fmla="*/ 610781 h 753941"/>
                    <a:gd name="connsiteX6" fmla="*/ 143151 w 753941"/>
                    <a:gd name="connsiteY6" fmla="*/ 376961 h 753941"/>
                    <a:gd name="connsiteX7" fmla="*/ 376971 w 753941"/>
                    <a:gd name="connsiteY7" fmla="*/ 143142 h 753941"/>
                    <a:gd name="connsiteX8" fmla="*/ 610791 w 753941"/>
                    <a:gd name="connsiteY8" fmla="*/ 376961 h 753941"/>
                    <a:gd name="connsiteX9" fmla="*/ 376971 w 753941"/>
                    <a:gd name="connsiteY9" fmla="*/ 610781 h 7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941" h="753941">
                      <a:moveTo>
                        <a:pt x="376971" y="0"/>
                      </a:moveTo>
                      <a:cubicBezTo>
                        <a:pt x="169116" y="0"/>
                        <a:pt x="0" y="169116"/>
                        <a:pt x="0" y="376971"/>
                      </a:cubicBezTo>
                      <a:cubicBezTo>
                        <a:pt x="0" y="584825"/>
                        <a:pt x="169116" y="753942"/>
                        <a:pt x="376971" y="753942"/>
                      </a:cubicBezTo>
                      <a:cubicBezTo>
                        <a:pt x="584825" y="753942"/>
                        <a:pt x="753942" y="584825"/>
                        <a:pt x="753942" y="376971"/>
                      </a:cubicBezTo>
                      <a:cubicBezTo>
                        <a:pt x="753942" y="169116"/>
                        <a:pt x="584825" y="0"/>
                        <a:pt x="376971" y="0"/>
                      </a:cubicBezTo>
                      <a:close/>
                      <a:moveTo>
                        <a:pt x="376971" y="610781"/>
                      </a:moveTo>
                      <a:cubicBezTo>
                        <a:pt x="248040" y="610781"/>
                        <a:pt x="143151" y="505892"/>
                        <a:pt x="143151" y="376961"/>
                      </a:cubicBezTo>
                      <a:cubicBezTo>
                        <a:pt x="143151" y="248041"/>
                        <a:pt x="248031" y="143142"/>
                        <a:pt x="376971" y="143142"/>
                      </a:cubicBezTo>
                      <a:cubicBezTo>
                        <a:pt x="505901" y="143142"/>
                        <a:pt x="610791" y="248031"/>
                        <a:pt x="610791" y="376961"/>
                      </a:cubicBezTo>
                      <a:cubicBezTo>
                        <a:pt x="610791" y="505892"/>
                        <a:pt x="505901" y="610781"/>
                        <a:pt x="376971" y="61078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19" name="图形 119"/>
                <p:cNvSpPr/>
                <p:nvPr/>
              </p:nvSpPr>
              <p:spPr>
                <a:xfrm>
                  <a:off x="5337295" y="4426324"/>
                  <a:ext cx="906627" cy="1192949"/>
                </a:xfrm>
                <a:custGeom>
                  <a:avLst/>
                  <a:gdLst>
                    <a:gd name="connsiteX0" fmla="*/ 453323 w 906627"/>
                    <a:gd name="connsiteY0" fmla="*/ 0 h 1192949"/>
                    <a:gd name="connsiteX1" fmla="*/ 0 w 906627"/>
                    <a:gd name="connsiteY1" fmla="*/ 453324 h 1192949"/>
                    <a:gd name="connsiteX2" fmla="*/ 402698 w 906627"/>
                    <a:gd name="connsiteY2" fmla="*/ 1171985 h 1192949"/>
                    <a:gd name="connsiteX3" fmla="*/ 453314 w 906627"/>
                    <a:gd name="connsiteY3" fmla="*/ 1192949 h 1192949"/>
                    <a:gd name="connsiteX4" fmla="*/ 503930 w 906627"/>
                    <a:gd name="connsiteY4" fmla="*/ 1171985 h 1192949"/>
                    <a:gd name="connsiteX5" fmla="*/ 906628 w 906627"/>
                    <a:gd name="connsiteY5" fmla="*/ 453324 h 1192949"/>
                    <a:gd name="connsiteX6" fmla="*/ 453323 w 906627"/>
                    <a:gd name="connsiteY6" fmla="*/ 0 h 1192949"/>
                    <a:gd name="connsiteX7" fmla="*/ 453323 w 906627"/>
                    <a:gd name="connsiteY7" fmla="*/ 1017003 h 1192949"/>
                    <a:gd name="connsiteX8" fmla="*/ 143161 w 906627"/>
                    <a:gd name="connsiteY8" fmla="*/ 453314 h 1192949"/>
                    <a:gd name="connsiteX9" fmla="*/ 453323 w 906627"/>
                    <a:gd name="connsiteY9" fmla="*/ 143151 h 1192949"/>
                    <a:gd name="connsiteX10" fmla="*/ 763486 w 906627"/>
                    <a:gd name="connsiteY10" fmla="*/ 453314 h 1192949"/>
                    <a:gd name="connsiteX11" fmla="*/ 453323 w 906627"/>
                    <a:gd name="connsiteY11" fmla="*/ 1017003 h 119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6627" h="1192949">
                      <a:moveTo>
                        <a:pt x="453323" y="0"/>
                      </a:moveTo>
                      <a:cubicBezTo>
                        <a:pt x="203368" y="0"/>
                        <a:pt x="0" y="203368"/>
                        <a:pt x="0" y="453324"/>
                      </a:cubicBezTo>
                      <a:cubicBezTo>
                        <a:pt x="0" y="765686"/>
                        <a:pt x="386258" y="1155535"/>
                        <a:pt x="402698" y="1171985"/>
                      </a:cubicBezTo>
                      <a:cubicBezTo>
                        <a:pt x="416138" y="1185415"/>
                        <a:pt x="434331" y="1192949"/>
                        <a:pt x="453314" y="1192949"/>
                      </a:cubicBezTo>
                      <a:cubicBezTo>
                        <a:pt x="472297" y="1192949"/>
                        <a:pt x="490499" y="1185405"/>
                        <a:pt x="503930" y="1171985"/>
                      </a:cubicBezTo>
                      <a:cubicBezTo>
                        <a:pt x="520360" y="1155554"/>
                        <a:pt x="906628" y="765686"/>
                        <a:pt x="906628" y="453324"/>
                      </a:cubicBezTo>
                      <a:cubicBezTo>
                        <a:pt x="906647" y="203359"/>
                        <a:pt x="703278" y="0"/>
                        <a:pt x="453323" y="0"/>
                      </a:cubicBezTo>
                      <a:close/>
                      <a:moveTo>
                        <a:pt x="453323" y="1017003"/>
                      </a:moveTo>
                      <a:cubicBezTo>
                        <a:pt x="335537" y="885911"/>
                        <a:pt x="143161" y="633870"/>
                        <a:pt x="143161" y="453314"/>
                      </a:cubicBezTo>
                      <a:cubicBezTo>
                        <a:pt x="143161" y="282292"/>
                        <a:pt x="282293" y="143151"/>
                        <a:pt x="453323" y="143151"/>
                      </a:cubicBezTo>
                      <a:cubicBezTo>
                        <a:pt x="624354" y="143151"/>
                        <a:pt x="763486" y="282292"/>
                        <a:pt x="763486" y="453314"/>
                      </a:cubicBezTo>
                      <a:cubicBezTo>
                        <a:pt x="763495" y="633879"/>
                        <a:pt x="571100" y="885939"/>
                        <a:pt x="453323" y="101700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0" name="图形 119"/>
                <p:cNvSpPr/>
                <p:nvPr/>
              </p:nvSpPr>
              <p:spPr>
                <a:xfrm>
                  <a:off x="5575887" y="4664906"/>
                  <a:ext cx="429463" cy="429463"/>
                </a:xfrm>
                <a:custGeom>
                  <a:avLst/>
                  <a:gdLst>
                    <a:gd name="connsiteX0" fmla="*/ 214732 w 429463"/>
                    <a:gd name="connsiteY0" fmla="*/ 0 h 429463"/>
                    <a:gd name="connsiteX1" fmla="*/ 0 w 429463"/>
                    <a:gd name="connsiteY1" fmla="*/ 214732 h 429463"/>
                    <a:gd name="connsiteX2" fmla="*/ 214732 w 429463"/>
                    <a:gd name="connsiteY2" fmla="*/ 429463 h 429463"/>
                    <a:gd name="connsiteX3" fmla="*/ 429463 w 429463"/>
                    <a:gd name="connsiteY3" fmla="*/ 214732 h 429463"/>
                    <a:gd name="connsiteX4" fmla="*/ 214732 w 429463"/>
                    <a:gd name="connsiteY4" fmla="*/ 0 h 429463"/>
                    <a:gd name="connsiteX5" fmla="*/ 214732 w 429463"/>
                    <a:gd name="connsiteY5" fmla="*/ 286312 h 429463"/>
                    <a:gd name="connsiteX6" fmla="*/ 143151 w 429463"/>
                    <a:gd name="connsiteY6" fmla="*/ 214732 h 429463"/>
                    <a:gd name="connsiteX7" fmla="*/ 214732 w 429463"/>
                    <a:gd name="connsiteY7" fmla="*/ 143151 h 429463"/>
                    <a:gd name="connsiteX8" fmla="*/ 286312 w 429463"/>
                    <a:gd name="connsiteY8" fmla="*/ 214732 h 429463"/>
                    <a:gd name="connsiteX9" fmla="*/ 214732 w 429463"/>
                    <a:gd name="connsiteY9" fmla="*/ 286312 h 42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63" h="429463">
                      <a:moveTo>
                        <a:pt x="214732" y="0"/>
                      </a:moveTo>
                      <a:cubicBezTo>
                        <a:pt x="96336" y="0"/>
                        <a:pt x="0" y="96326"/>
                        <a:pt x="0" y="214732"/>
                      </a:cubicBezTo>
                      <a:cubicBezTo>
                        <a:pt x="0" y="333137"/>
                        <a:pt x="96336" y="429463"/>
                        <a:pt x="214732" y="429463"/>
                      </a:cubicBezTo>
                      <a:cubicBezTo>
                        <a:pt x="333127" y="429463"/>
                        <a:pt x="429463" y="333137"/>
                        <a:pt x="429463" y="214732"/>
                      </a:cubicBezTo>
                      <a:cubicBezTo>
                        <a:pt x="429463" y="96326"/>
                        <a:pt x="333127" y="0"/>
                        <a:pt x="214732" y="0"/>
                      </a:cubicBezTo>
                      <a:close/>
                      <a:moveTo>
                        <a:pt x="214732" y="286312"/>
                      </a:moveTo>
                      <a:cubicBezTo>
                        <a:pt x="175260" y="286312"/>
                        <a:pt x="143151" y="254203"/>
                        <a:pt x="143151" y="214732"/>
                      </a:cubicBezTo>
                      <a:cubicBezTo>
                        <a:pt x="143151" y="175260"/>
                        <a:pt x="175260" y="143151"/>
                        <a:pt x="214732" y="143151"/>
                      </a:cubicBezTo>
                      <a:cubicBezTo>
                        <a:pt x="254203" y="143151"/>
                        <a:pt x="286312" y="175260"/>
                        <a:pt x="286312" y="214732"/>
                      </a:cubicBezTo>
                      <a:cubicBezTo>
                        <a:pt x="286312" y="254203"/>
                        <a:pt x="254203" y="286312"/>
                        <a:pt x="214732" y="28631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1" name="图形 119"/>
                <p:cNvSpPr/>
                <p:nvPr/>
              </p:nvSpPr>
              <p:spPr>
                <a:xfrm>
                  <a:off x="4872961" y="990608"/>
                  <a:ext cx="1905067" cy="1042654"/>
                </a:xfrm>
                <a:custGeom>
                  <a:avLst/>
                  <a:gdLst>
                    <a:gd name="connsiteX0" fmla="*/ 1860785 w 1905067"/>
                    <a:gd name="connsiteY0" fmla="*/ 5430 h 1042654"/>
                    <a:gd name="connsiteX1" fmla="*/ 1767316 w 1905067"/>
                    <a:gd name="connsiteY1" fmla="*/ 44292 h 1042654"/>
                    <a:gd name="connsiteX2" fmla="*/ 1420044 w 1905067"/>
                    <a:gd name="connsiteY2" fmla="*/ 885845 h 1042654"/>
                    <a:gd name="connsiteX3" fmla="*/ 143161 w 1905067"/>
                    <a:gd name="connsiteY3" fmla="*/ 548136 h 1042654"/>
                    <a:gd name="connsiteX4" fmla="*/ 143161 w 1905067"/>
                    <a:gd name="connsiteY4" fmla="*/ 71609 h 1042654"/>
                    <a:gd name="connsiteX5" fmla="*/ 71580 w 1905067"/>
                    <a:gd name="connsiteY5" fmla="*/ 29 h 1042654"/>
                    <a:gd name="connsiteX6" fmla="*/ 0 w 1905067"/>
                    <a:gd name="connsiteY6" fmla="*/ 71609 h 1042654"/>
                    <a:gd name="connsiteX7" fmla="*/ 0 w 1905067"/>
                    <a:gd name="connsiteY7" fmla="*/ 603257 h 1042654"/>
                    <a:gd name="connsiteX8" fmla="*/ 53273 w 1905067"/>
                    <a:gd name="connsiteY8" fmla="*/ 672447 h 1042654"/>
                    <a:gd name="connsiteX9" fmla="*/ 1443990 w 1905067"/>
                    <a:gd name="connsiteY9" fmla="*/ 1040273 h 1042654"/>
                    <a:gd name="connsiteX10" fmla="*/ 1462316 w 1905067"/>
                    <a:gd name="connsiteY10" fmla="*/ 1042655 h 1042654"/>
                    <a:gd name="connsiteX11" fmla="*/ 1528467 w 1905067"/>
                    <a:gd name="connsiteY11" fmla="*/ 998373 h 1042654"/>
                    <a:gd name="connsiteX12" fmla="*/ 1899637 w 1905067"/>
                    <a:gd name="connsiteY12" fmla="*/ 98899 h 1042654"/>
                    <a:gd name="connsiteX13" fmla="*/ 1860785 w 1905067"/>
                    <a:gd name="connsiteY13" fmla="*/ 5430 h 104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67" h="1042654">
                      <a:moveTo>
                        <a:pt x="1860785" y="5430"/>
                      </a:moveTo>
                      <a:cubicBezTo>
                        <a:pt x="1824219" y="-9648"/>
                        <a:pt x="1782385" y="7754"/>
                        <a:pt x="1767316" y="44292"/>
                      </a:cubicBezTo>
                      <a:lnTo>
                        <a:pt x="1420044" y="885845"/>
                      </a:lnTo>
                      <a:lnTo>
                        <a:pt x="143161" y="548136"/>
                      </a:lnTo>
                      <a:lnTo>
                        <a:pt x="143161" y="71609"/>
                      </a:lnTo>
                      <a:cubicBezTo>
                        <a:pt x="143161" y="32081"/>
                        <a:pt x="111119" y="29"/>
                        <a:pt x="71580" y="29"/>
                      </a:cubicBezTo>
                      <a:cubicBezTo>
                        <a:pt x="32042" y="29"/>
                        <a:pt x="0" y="32081"/>
                        <a:pt x="0" y="71609"/>
                      </a:cubicBezTo>
                      <a:lnTo>
                        <a:pt x="0" y="603257"/>
                      </a:lnTo>
                      <a:cubicBezTo>
                        <a:pt x="0" y="635737"/>
                        <a:pt x="21869" y="664141"/>
                        <a:pt x="53273" y="672447"/>
                      </a:cubicBezTo>
                      <a:lnTo>
                        <a:pt x="1443990" y="1040273"/>
                      </a:lnTo>
                      <a:cubicBezTo>
                        <a:pt x="1450105" y="1041883"/>
                        <a:pt x="1456239" y="1042655"/>
                        <a:pt x="1462316" y="1042655"/>
                      </a:cubicBezTo>
                      <a:cubicBezTo>
                        <a:pt x="1490701" y="1042655"/>
                        <a:pt x="1517190" y="1025691"/>
                        <a:pt x="1528467" y="998373"/>
                      </a:cubicBezTo>
                      <a:lnTo>
                        <a:pt x="1899637" y="98899"/>
                      </a:lnTo>
                      <a:cubicBezTo>
                        <a:pt x="1914716" y="62361"/>
                        <a:pt x="1897313" y="20508"/>
                        <a:pt x="1860785" y="543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2" name="图形 119"/>
                <p:cNvSpPr/>
                <p:nvPr/>
              </p:nvSpPr>
              <p:spPr>
                <a:xfrm>
                  <a:off x="3657613" y="3619475"/>
                  <a:ext cx="976765" cy="921367"/>
                </a:xfrm>
                <a:custGeom>
                  <a:avLst/>
                  <a:gdLst>
                    <a:gd name="connsiteX0" fmla="*/ 923492 w 976765"/>
                    <a:gd name="connsiteY0" fmla="*/ 222881 h 921367"/>
                    <a:gd name="connsiteX1" fmla="*/ 89902 w 976765"/>
                    <a:gd name="connsiteY1" fmla="*/ 2396 h 921367"/>
                    <a:gd name="connsiteX2" fmla="*/ 2396 w 976765"/>
                    <a:gd name="connsiteY2" fmla="*/ 53288 h 921367"/>
                    <a:gd name="connsiteX3" fmla="*/ 53288 w 976765"/>
                    <a:gd name="connsiteY3" fmla="*/ 140785 h 921367"/>
                    <a:gd name="connsiteX4" fmla="*/ 833605 w 976765"/>
                    <a:gd name="connsiteY4" fmla="*/ 347173 h 921367"/>
                    <a:gd name="connsiteX5" fmla="*/ 833605 w 976765"/>
                    <a:gd name="connsiteY5" fmla="*/ 849788 h 921367"/>
                    <a:gd name="connsiteX6" fmla="*/ 905185 w 976765"/>
                    <a:gd name="connsiteY6" fmla="*/ 921368 h 921367"/>
                    <a:gd name="connsiteX7" fmla="*/ 976765 w 976765"/>
                    <a:gd name="connsiteY7" fmla="*/ 849788 h 921367"/>
                    <a:gd name="connsiteX8" fmla="*/ 976765 w 976765"/>
                    <a:gd name="connsiteY8" fmla="*/ 292070 h 921367"/>
                    <a:gd name="connsiteX9" fmla="*/ 923492 w 976765"/>
                    <a:gd name="connsiteY9" fmla="*/ 222881 h 92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765" h="921367">
                      <a:moveTo>
                        <a:pt x="923492" y="222881"/>
                      </a:moveTo>
                      <a:lnTo>
                        <a:pt x="89902" y="2396"/>
                      </a:lnTo>
                      <a:cubicBezTo>
                        <a:pt x="51716" y="-7710"/>
                        <a:pt x="12521" y="15083"/>
                        <a:pt x="2396" y="53288"/>
                      </a:cubicBezTo>
                      <a:cubicBezTo>
                        <a:pt x="-7710" y="91512"/>
                        <a:pt x="15083" y="130679"/>
                        <a:pt x="53288" y="140785"/>
                      </a:cubicBezTo>
                      <a:lnTo>
                        <a:pt x="833605" y="347173"/>
                      </a:lnTo>
                      <a:lnTo>
                        <a:pt x="833605" y="849788"/>
                      </a:lnTo>
                      <a:cubicBezTo>
                        <a:pt x="833605" y="889316"/>
                        <a:pt x="865647" y="921368"/>
                        <a:pt x="905185" y="921368"/>
                      </a:cubicBezTo>
                      <a:cubicBezTo>
                        <a:pt x="944723" y="921368"/>
                        <a:pt x="976765" y="889316"/>
                        <a:pt x="976765" y="849788"/>
                      </a:cubicBezTo>
                      <a:lnTo>
                        <a:pt x="976765" y="292070"/>
                      </a:lnTo>
                      <a:cubicBezTo>
                        <a:pt x="976765" y="259600"/>
                        <a:pt x="954896" y="231187"/>
                        <a:pt x="923492" y="22288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3" name="图形 119"/>
                <p:cNvSpPr/>
                <p:nvPr/>
              </p:nvSpPr>
              <p:spPr>
                <a:xfrm>
                  <a:off x="3657613" y="990638"/>
                  <a:ext cx="976765" cy="573824"/>
                </a:xfrm>
                <a:custGeom>
                  <a:avLst/>
                  <a:gdLst>
                    <a:gd name="connsiteX0" fmla="*/ 905185 w 976765"/>
                    <a:gd name="connsiteY0" fmla="*/ 0 h 573824"/>
                    <a:gd name="connsiteX1" fmla="*/ 833605 w 976765"/>
                    <a:gd name="connsiteY1" fmla="*/ 71580 h 573824"/>
                    <a:gd name="connsiteX2" fmla="*/ 833605 w 976765"/>
                    <a:gd name="connsiteY2" fmla="*/ 409280 h 573824"/>
                    <a:gd name="connsiteX3" fmla="*/ 89902 w 976765"/>
                    <a:gd name="connsiteY3" fmla="*/ 212579 h 573824"/>
                    <a:gd name="connsiteX4" fmla="*/ 2396 w 976765"/>
                    <a:gd name="connsiteY4" fmla="*/ 263471 h 573824"/>
                    <a:gd name="connsiteX5" fmla="*/ 53288 w 976765"/>
                    <a:gd name="connsiteY5" fmla="*/ 350968 h 573824"/>
                    <a:gd name="connsiteX6" fmla="*/ 886878 w 976765"/>
                    <a:gd name="connsiteY6" fmla="*/ 571443 h 573824"/>
                    <a:gd name="connsiteX7" fmla="*/ 905185 w 976765"/>
                    <a:gd name="connsiteY7" fmla="*/ 573824 h 573824"/>
                    <a:gd name="connsiteX8" fmla="*/ 948847 w 976765"/>
                    <a:gd name="connsiteY8" fmla="*/ 558965 h 573824"/>
                    <a:gd name="connsiteX9" fmla="*/ 976765 w 976765"/>
                    <a:gd name="connsiteY9" fmla="*/ 502244 h 573824"/>
                    <a:gd name="connsiteX10" fmla="*/ 976765 w 976765"/>
                    <a:gd name="connsiteY10" fmla="*/ 71580 h 573824"/>
                    <a:gd name="connsiteX11" fmla="*/ 905185 w 976765"/>
                    <a:gd name="connsiteY11" fmla="*/ 0 h 57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765" h="573824">
                      <a:moveTo>
                        <a:pt x="905185" y="0"/>
                      </a:moveTo>
                      <a:cubicBezTo>
                        <a:pt x="865647" y="0"/>
                        <a:pt x="833605" y="32052"/>
                        <a:pt x="833605" y="71580"/>
                      </a:cubicBezTo>
                      <a:lnTo>
                        <a:pt x="833605" y="409280"/>
                      </a:lnTo>
                      <a:lnTo>
                        <a:pt x="89902" y="212579"/>
                      </a:lnTo>
                      <a:cubicBezTo>
                        <a:pt x="51716" y="202463"/>
                        <a:pt x="12521" y="225266"/>
                        <a:pt x="2396" y="263471"/>
                      </a:cubicBezTo>
                      <a:cubicBezTo>
                        <a:pt x="-7710" y="301695"/>
                        <a:pt x="15083" y="340862"/>
                        <a:pt x="53288" y="350968"/>
                      </a:cubicBezTo>
                      <a:lnTo>
                        <a:pt x="886878" y="571443"/>
                      </a:lnTo>
                      <a:cubicBezTo>
                        <a:pt x="892917" y="573034"/>
                        <a:pt x="899060" y="573824"/>
                        <a:pt x="905185" y="573824"/>
                      </a:cubicBezTo>
                      <a:cubicBezTo>
                        <a:pt x="920806" y="573824"/>
                        <a:pt x="936198" y="568700"/>
                        <a:pt x="948847" y="558965"/>
                      </a:cubicBezTo>
                      <a:cubicBezTo>
                        <a:pt x="966459" y="545411"/>
                        <a:pt x="976765" y="524456"/>
                        <a:pt x="976765" y="502244"/>
                      </a:cubicBezTo>
                      <a:lnTo>
                        <a:pt x="976765" y="71580"/>
                      </a:lnTo>
                      <a:cubicBezTo>
                        <a:pt x="976765" y="32052"/>
                        <a:pt x="944714" y="0"/>
                        <a:pt x="905185"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4" name="图形 119"/>
                <p:cNvSpPr/>
                <p:nvPr/>
              </p:nvSpPr>
              <p:spPr>
                <a:xfrm>
                  <a:off x="4491218" y="4741259"/>
                  <a:ext cx="143160" cy="1126150"/>
                </a:xfrm>
                <a:custGeom>
                  <a:avLst/>
                  <a:gdLst>
                    <a:gd name="connsiteX0" fmla="*/ 71580 w 143160"/>
                    <a:gd name="connsiteY0" fmla="*/ 0 h 1126150"/>
                    <a:gd name="connsiteX1" fmla="*/ 0 w 143160"/>
                    <a:gd name="connsiteY1" fmla="*/ 71581 h 1126150"/>
                    <a:gd name="connsiteX2" fmla="*/ 0 w 143160"/>
                    <a:gd name="connsiteY2" fmla="*/ 1054570 h 1126150"/>
                    <a:gd name="connsiteX3" fmla="*/ 71580 w 143160"/>
                    <a:gd name="connsiteY3" fmla="*/ 1126150 h 1126150"/>
                    <a:gd name="connsiteX4" fmla="*/ 143161 w 143160"/>
                    <a:gd name="connsiteY4" fmla="*/ 1054570 h 1126150"/>
                    <a:gd name="connsiteX5" fmla="*/ 143161 w 143160"/>
                    <a:gd name="connsiteY5" fmla="*/ 71581 h 1126150"/>
                    <a:gd name="connsiteX6" fmla="*/ 71580 w 143160"/>
                    <a:gd name="connsiteY6" fmla="*/ 0 h 112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60" h="1126150">
                      <a:moveTo>
                        <a:pt x="71580" y="0"/>
                      </a:moveTo>
                      <a:cubicBezTo>
                        <a:pt x="32042" y="0"/>
                        <a:pt x="0" y="32052"/>
                        <a:pt x="0" y="71581"/>
                      </a:cubicBezTo>
                      <a:lnTo>
                        <a:pt x="0" y="1054570"/>
                      </a:lnTo>
                      <a:cubicBezTo>
                        <a:pt x="0" y="1094099"/>
                        <a:pt x="32042" y="1126150"/>
                        <a:pt x="71580" y="1126150"/>
                      </a:cubicBezTo>
                      <a:cubicBezTo>
                        <a:pt x="111119" y="1126150"/>
                        <a:pt x="143161" y="1094099"/>
                        <a:pt x="143161" y="1054570"/>
                      </a:cubicBezTo>
                      <a:lnTo>
                        <a:pt x="143161" y="71581"/>
                      </a:lnTo>
                      <a:cubicBezTo>
                        <a:pt x="143161" y="32052"/>
                        <a:pt x="111109" y="0"/>
                        <a:pt x="7158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5" name="图形 119"/>
                <p:cNvSpPr/>
                <p:nvPr/>
              </p:nvSpPr>
              <p:spPr>
                <a:xfrm>
                  <a:off x="3657613" y="1595686"/>
                  <a:ext cx="976765" cy="1992571"/>
                </a:xfrm>
                <a:custGeom>
                  <a:avLst/>
                  <a:gdLst>
                    <a:gd name="connsiteX0" fmla="*/ 923492 w 976765"/>
                    <a:gd name="connsiteY0" fmla="*/ 222874 h 1992571"/>
                    <a:gd name="connsiteX1" fmla="*/ 89902 w 976765"/>
                    <a:gd name="connsiteY1" fmla="*/ 2399 h 1992571"/>
                    <a:gd name="connsiteX2" fmla="*/ 2396 w 976765"/>
                    <a:gd name="connsiteY2" fmla="*/ 53291 h 1992571"/>
                    <a:gd name="connsiteX3" fmla="*/ 53288 w 976765"/>
                    <a:gd name="connsiteY3" fmla="*/ 140788 h 1992571"/>
                    <a:gd name="connsiteX4" fmla="*/ 833614 w 976765"/>
                    <a:gd name="connsiteY4" fmla="*/ 347185 h 1992571"/>
                    <a:gd name="connsiteX5" fmla="*/ 833614 w 976765"/>
                    <a:gd name="connsiteY5" fmla="*/ 1828027 h 1992571"/>
                    <a:gd name="connsiteX6" fmla="*/ 89902 w 976765"/>
                    <a:gd name="connsiteY6" fmla="*/ 1631327 h 1992571"/>
                    <a:gd name="connsiteX7" fmla="*/ 2396 w 976765"/>
                    <a:gd name="connsiteY7" fmla="*/ 1682219 h 1992571"/>
                    <a:gd name="connsiteX8" fmla="*/ 53288 w 976765"/>
                    <a:gd name="connsiteY8" fmla="*/ 1769715 h 1992571"/>
                    <a:gd name="connsiteX9" fmla="*/ 886878 w 976765"/>
                    <a:gd name="connsiteY9" fmla="*/ 1990190 h 1992571"/>
                    <a:gd name="connsiteX10" fmla="*/ 905185 w 976765"/>
                    <a:gd name="connsiteY10" fmla="*/ 1992572 h 1992571"/>
                    <a:gd name="connsiteX11" fmla="*/ 948847 w 976765"/>
                    <a:gd name="connsiteY11" fmla="*/ 1977713 h 1992571"/>
                    <a:gd name="connsiteX12" fmla="*/ 976765 w 976765"/>
                    <a:gd name="connsiteY12" fmla="*/ 1920991 h 1992571"/>
                    <a:gd name="connsiteX13" fmla="*/ 976765 w 976765"/>
                    <a:gd name="connsiteY13" fmla="*/ 292064 h 1992571"/>
                    <a:gd name="connsiteX14" fmla="*/ 923492 w 976765"/>
                    <a:gd name="connsiteY14" fmla="*/ 222874 h 199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6765" h="1992571">
                      <a:moveTo>
                        <a:pt x="923492" y="222874"/>
                      </a:moveTo>
                      <a:lnTo>
                        <a:pt x="89902" y="2399"/>
                      </a:lnTo>
                      <a:cubicBezTo>
                        <a:pt x="51716" y="-7716"/>
                        <a:pt x="12521" y="15086"/>
                        <a:pt x="2396" y="53291"/>
                      </a:cubicBezTo>
                      <a:cubicBezTo>
                        <a:pt x="-7710" y="91506"/>
                        <a:pt x="15083" y="130682"/>
                        <a:pt x="53288" y="140788"/>
                      </a:cubicBezTo>
                      <a:lnTo>
                        <a:pt x="833614" y="347185"/>
                      </a:lnTo>
                      <a:lnTo>
                        <a:pt x="833614" y="1828027"/>
                      </a:lnTo>
                      <a:lnTo>
                        <a:pt x="89902" y="1631327"/>
                      </a:lnTo>
                      <a:cubicBezTo>
                        <a:pt x="51716" y="1621211"/>
                        <a:pt x="12521" y="1644014"/>
                        <a:pt x="2396" y="1682219"/>
                      </a:cubicBezTo>
                      <a:cubicBezTo>
                        <a:pt x="-7710" y="1720442"/>
                        <a:pt x="15083" y="1759609"/>
                        <a:pt x="53288" y="1769715"/>
                      </a:cubicBezTo>
                      <a:lnTo>
                        <a:pt x="886878" y="1990190"/>
                      </a:lnTo>
                      <a:cubicBezTo>
                        <a:pt x="892917" y="1991781"/>
                        <a:pt x="899060" y="1992572"/>
                        <a:pt x="905185" y="1992572"/>
                      </a:cubicBezTo>
                      <a:cubicBezTo>
                        <a:pt x="920806" y="1992572"/>
                        <a:pt x="936198" y="1987447"/>
                        <a:pt x="948847" y="1977713"/>
                      </a:cubicBezTo>
                      <a:cubicBezTo>
                        <a:pt x="966459" y="1964159"/>
                        <a:pt x="976765" y="1943213"/>
                        <a:pt x="976765" y="1920991"/>
                      </a:cubicBezTo>
                      <a:lnTo>
                        <a:pt x="976765" y="292064"/>
                      </a:lnTo>
                      <a:cubicBezTo>
                        <a:pt x="976765" y="259593"/>
                        <a:pt x="954896" y="231180"/>
                        <a:pt x="923492" y="22287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6" name="图形 119"/>
                <p:cNvSpPr/>
                <p:nvPr/>
              </p:nvSpPr>
              <p:spPr>
                <a:xfrm>
                  <a:off x="4726505" y="990598"/>
                  <a:ext cx="3807922" cy="3349801"/>
                </a:xfrm>
                <a:custGeom>
                  <a:avLst/>
                  <a:gdLst>
                    <a:gd name="connsiteX0" fmla="*/ 3763623 w 3807922"/>
                    <a:gd name="connsiteY0" fmla="*/ 652255 h 3349801"/>
                    <a:gd name="connsiteX1" fmla="*/ 3670154 w 3807922"/>
                    <a:gd name="connsiteY1" fmla="*/ 691117 h 3349801"/>
                    <a:gd name="connsiteX2" fmla="*/ 3390691 w 3807922"/>
                    <a:gd name="connsiteY2" fmla="*/ 1368344 h 3349801"/>
                    <a:gd name="connsiteX3" fmla="*/ 3115599 w 3807922"/>
                    <a:gd name="connsiteY3" fmla="*/ 1295583 h 3349801"/>
                    <a:gd name="connsiteX4" fmla="*/ 3120761 w 3807922"/>
                    <a:gd name="connsiteY4" fmla="*/ 1216830 h 3349801"/>
                    <a:gd name="connsiteX5" fmla="*/ 2438400 w 3807922"/>
                    <a:gd name="connsiteY5" fmla="*/ 534469 h 3349801"/>
                    <a:gd name="connsiteX6" fmla="*/ 2270694 w 3807922"/>
                    <a:gd name="connsiteY6" fmla="*/ 555376 h 3349801"/>
                    <a:gd name="connsiteX7" fmla="*/ 2459060 w 3807922"/>
                    <a:gd name="connsiteY7" fmla="*/ 98900 h 3349801"/>
                    <a:gd name="connsiteX8" fmla="*/ 2420207 w 3807922"/>
                    <a:gd name="connsiteY8" fmla="*/ 5431 h 3349801"/>
                    <a:gd name="connsiteX9" fmla="*/ 2326738 w 3807922"/>
                    <a:gd name="connsiteY9" fmla="*/ 44293 h 3349801"/>
                    <a:gd name="connsiteX10" fmla="*/ 2083203 w 3807922"/>
                    <a:gd name="connsiteY10" fmla="*/ 634434 h 3349801"/>
                    <a:gd name="connsiteX11" fmla="*/ 1756029 w 3807922"/>
                    <a:gd name="connsiteY11" fmla="*/ 1216821 h 3349801"/>
                    <a:gd name="connsiteX12" fmla="*/ 1766916 w 3807922"/>
                    <a:gd name="connsiteY12" fmla="*/ 1333731 h 3349801"/>
                    <a:gd name="connsiteX13" fmla="*/ 236344 w 3807922"/>
                    <a:gd name="connsiteY13" fmla="*/ 928937 h 3349801"/>
                    <a:gd name="connsiteX14" fmla="*/ 174374 w 3807922"/>
                    <a:gd name="connsiteY14" fmla="*/ 941424 h 3349801"/>
                    <a:gd name="connsiteX15" fmla="*/ 146456 w 3807922"/>
                    <a:gd name="connsiteY15" fmla="*/ 998146 h 3349801"/>
                    <a:gd name="connsiteX16" fmla="*/ 146456 w 3807922"/>
                    <a:gd name="connsiteY16" fmla="*/ 1360753 h 3349801"/>
                    <a:gd name="connsiteX17" fmla="*/ 0 w 3807922"/>
                    <a:gd name="connsiteY17" fmla="*/ 1694042 h 3349801"/>
                    <a:gd name="connsiteX18" fmla="*/ 146456 w 3807922"/>
                    <a:gd name="connsiteY18" fmla="*/ 2092149 h 3349801"/>
                    <a:gd name="connsiteX19" fmla="*/ 146456 w 3807922"/>
                    <a:gd name="connsiteY19" fmla="*/ 2627054 h 3349801"/>
                    <a:gd name="connsiteX20" fmla="*/ 199730 w 3807922"/>
                    <a:gd name="connsiteY20" fmla="*/ 2696244 h 3349801"/>
                    <a:gd name="connsiteX21" fmla="*/ 2661685 w 3807922"/>
                    <a:gd name="connsiteY21" fmla="*/ 3347420 h 3349801"/>
                    <a:gd name="connsiteX22" fmla="*/ 2680011 w 3807922"/>
                    <a:gd name="connsiteY22" fmla="*/ 3349802 h 3349801"/>
                    <a:gd name="connsiteX23" fmla="*/ 2746163 w 3807922"/>
                    <a:gd name="connsiteY23" fmla="*/ 3305520 h 3349801"/>
                    <a:gd name="connsiteX24" fmla="*/ 3352200 w 3807922"/>
                    <a:gd name="connsiteY24" fmla="*/ 1836889 h 3349801"/>
                    <a:gd name="connsiteX25" fmla="*/ 3350162 w 3807922"/>
                    <a:gd name="connsiteY25" fmla="*/ 1777786 h 3349801"/>
                    <a:gd name="connsiteX26" fmla="*/ 3304346 w 3807922"/>
                    <a:gd name="connsiteY26" fmla="*/ 1740391 h 3349801"/>
                    <a:gd name="connsiteX27" fmla="*/ 2993422 w 3807922"/>
                    <a:gd name="connsiteY27" fmla="*/ 1658152 h 3349801"/>
                    <a:gd name="connsiteX28" fmla="*/ 3085176 w 3807922"/>
                    <a:gd name="connsiteY28" fmla="*/ 1435629 h 3349801"/>
                    <a:gd name="connsiteX29" fmla="*/ 3414665 w 3807922"/>
                    <a:gd name="connsiteY29" fmla="*/ 1522773 h 3349801"/>
                    <a:gd name="connsiteX30" fmla="*/ 3432991 w 3807922"/>
                    <a:gd name="connsiteY30" fmla="*/ 1525154 h 3349801"/>
                    <a:gd name="connsiteX31" fmla="*/ 3499142 w 3807922"/>
                    <a:gd name="connsiteY31" fmla="*/ 1480873 h 3349801"/>
                    <a:gd name="connsiteX32" fmla="*/ 3802504 w 3807922"/>
                    <a:gd name="connsiteY32" fmla="*/ 745724 h 3349801"/>
                    <a:gd name="connsiteX33" fmla="*/ 3763623 w 3807922"/>
                    <a:gd name="connsiteY33" fmla="*/ 652255 h 3349801"/>
                    <a:gd name="connsiteX34" fmla="*/ 2438391 w 3807922"/>
                    <a:gd name="connsiteY34" fmla="*/ 677629 h 3349801"/>
                    <a:gd name="connsiteX35" fmla="*/ 2977601 w 3807922"/>
                    <a:gd name="connsiteY35" fmla="*/ 1216840 h 3349801"/>
                    <a:gd name="connsiteX36" fmla="*/ 2438391 w 3807922"/>
                    <a:gd name="connsiteY36" fmla="*/ 2181732 h 3349801"/>
                    <a:gd name="connsiteX37" fmla="*/ 1899180 w 3807922"/>
                    <a:gd name="connsiteY37" fmla="*/ 1216840 h 3349801"/>
                    <a:gd name="connsiteX38" fmla="*/ 2438391 w 3807922"/>
                    <a:gd name="connsiteY38" fmla="*/ 677629 h 3349801"/>
                    <a:gd name="connsiteX39" fmla="*/ 143161 w 3807922"/>
                    <a:gd name="connsiteY39" fmla="*/ 1694023 h 3349801"/>
                    <a:gd name="connsiteX40" fmla="*/ 453323 w 3807922"/>
                    <a:gd name="connsiteY40" fmla="*/ 1383861 h 3349801"/>
                    <a:gd name="connsiteX41" fmla="*/ 763486 w 3807922"/>
                    <a:gd name="connsiteY41" fmla="*/ 1694023 h 3349801"/>
                    <a:gd name="connsiteX42" fmla="*/ 453323 w 3807922"/>
                    <a:gd name="connsiteY42" fmla="*/ 2257713 h 3349801"/>
                    <a:gd name="connsiteX43" fmla="*/ 143161 w 3807922"/>
                    <a:gd name="connsiteY43" fmla="*/ 1694023 h 3349801"/>
                    <a:gd name="connsiteX44" fmla="*/ 3188675 w 3807922"/>
                    <a:gd name="connsiteY44" fmla="*/ 1857863 h 3349801"/>
                    <a:gd name="connsiteX45" fmla="*/ 2637739 w 3807922"/>
                    <a:gd name="connsiteY45" fmla="*/ 3193001 h 3349801"/>
                    <a:gd name="connsiteX46" fmla="*/ 289617 w 3807922"/>
                    <a:gd name="connsiteY46" fmla="*/ 2571942 h 3349801"/>
                    <a:gd name="connsiteX47" fmla="*/ 289617 w 3807922"/>
                    <a:gd name="connsiteY47" fmla="*/ 2286792 h 3349801"/>
                    <a:gd name="connsiteX48" fmla="*/ 402717 w 3807922"/>
                    <a:gd name="connsiteY48" fmla="*/ 2412694 h 3349801"/>
                    <a:gd name="connsiteX49" fmla="*/ 453333 w 3807922"/>
                    <a:gd name="connsiteY49" fmla="*/ 2433658 h 3349801"/>
                    <a:gd name="connsiteX50" fmla="*/ 503949 w 3807922"/>
                    <a:gd name="connsiteY50" fmla="*/ 2412694 h 3349801"/>
                    <a:gd name="connsiteX51" fmla="*/ 906647 w 3807922"/>
                    <a:gd name="connsiteY51" fmla="*/ 1694033 h 3349801"/>
                    <a:gd name="connsiteX52" fmla="*/ 453323 w 3807922"/>
                    <a:gd name="connsiteY52" fmla="*/ 1240709 h 3349801"/>
                    <a:gd name="connsiteX53" fmla="*/ 289617 w 3807922"/>
                    <a:gd name="connsiteY53" fmla="*/ 1271427 h 3349801"/>
                    <a:gd name="connsiteX54" fmla="*/ 289617 w 3807922"/>
                    <a:gd name="connsiteY54" fmla="*/ 1091091 h 3349801"/>
                    <a:gd name="connsiteX55" fmla="*/ 1810845 w 3807922"/>
                    <a:gd name="connsiteY55" fmla="*/ 1493436 h 3349801"/>
                    <a:gd name="connsiteX56" fmla="*/ 2387765 w 3807922"/>
                    <a:gd name="connsiteY56" fmla="*/ 2336323 h 3349801"/>
                    <a:gd name="connsiteX57" fmla="*/ 2438381 w 3807922"/>
                    <a:gd name="connsiteY57" fmla="*/ 2357287 h 3349801"/>
                    <a:gd name="connsiteX58" fmla="*/ 2488997 w 3807922"/>
                    <a:gd name="connsiteY58" fmla="*/ 2336323 h 3349801"/>
                    <a:gd name="connsiteX59" fmla="*/ 2921003 w 3807922"/>
                    <a:gd name="connsiteY59" fmla="*/ 1787063 h 3349801"/>
                    <a:gd name="connsiteX60" fmla="*/ 3188675 w 3807922"/>
                    <a:gd name="connsiteY60" fmla="*/ 1857863 h 33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07922" h="3349801">
                      <a:moveTo>
                        <a:pt x="3763623" y="652255"/>
                      </a:moveTo>
                      <a:cubicBezTo>
                        <a:pt x="3727056" y="637158"/>
                        <a:pt x="3685223" y="654569"/>
                        <a:pt x="3670154" y="691117"/>
                      </a:cubicBezTo>
                      <a:lnTo>
                        <a:pt x="3390691" y="1368344"/>
                      </a:lnTo>
                      <a:lnTo>
                        <a:pt x="3115599" y="1295583"/>
                      </a:lnTo>
                      <a:cubicBezTo>
                        <a:pt x="3118914" y="1269046"/>
                        <a:pt x="3120761" y="1242738"/>
                        <a:pt x="3120761" y="1216830"/>
                      </a:cubicBezTo>
                      <a:cubicBezTo>
                        <a:pt x="3120761" y="840574"/>
                        <a:pt x="2814647" y="534469"/>
                        <a:pt x="2438400" y="534469"/>
                      </a:cubicBezTo>
                      <a:cubicBezTo>
                        <a:pt x="2380545" y="534469"/>
                        <a:pt x="2324376" y="541765"/>
                        <a:pt x="2270694" y="555376"/>
                      </a:cubicBezTo>
                      <a:lnTo>
                        <a:pt x="2459060" y="98900"/>
                      </a:lnTo>
                      <a:cubicBezTo>
                        <a:pt x="2474138" y="62362"/>
                        <a:pt x="2456736" y="20509"/>
                        <a:pt x="2420207" y="5431"/>
                      </a:cubicBezTo>
                      <a:cubicBezTo>
                        <a:pt x="2383631" y="-9647"/>
                        <a:pt x="2341807" y="7746"/>
                        <a:pt x="2326738" y="44293"/>
                      </a:cubicBezTo>
                      <a:lnTo>
                        <a:pt x="2083203" y="634434"/>
                      </a:lnTo>
                      <a:cubicBezTo>
                        <a:pt x="1887150" y="754458"/>
                        <a:pt x="1756029" y="970599"/>
                        <a:pt x="1756029" y="1216821"/>
                      </a:cubicBezTo>
                      <a:cubicBezTo>
                        <a:pt x="1756029" y="1255092"/>
                        <a:pt x="1759877" y="1294183"/>
                        <a:pt x="1766916" y="1333731"/>
                      </a:cubicBezTo>
                      <a:lnTo>
                        <a:pt x="236344" y="928937"/>
                      </a:lnTo>
                      <a:cubicBezTo>
                        <a:pt x="214884" y="923270"/>
                        <a:pt x="191976" y="927870"/>
                        <a:pt x="174374" y="941424"/>
                      </a:cubicBezTo>
                      <a:cubicBezTo>
                        <a:pt x="156762" y="954978"/>
                        <a:pt x="146456" y="975924"/>
                        <a:pt x="146456" y="998146"/>
                      </a:cubicBezTo>
                      <a:lnTo>
                        <a:pt x="146456" y="1360753"/>
                      </a:lnTo>
                      <a:cubicBezTo>
                        <a:pt x="56493" y="1443649"/>
                        <a:pt x="0" y="1562359"/>
                        <a:pt x="0" y="1694042"/>
                      </a:cubicBezTo>
                      <a:cubicBezTo>
                        <a:pt x="0" y="1824173"/>
                        <a:pt x="67046" y="1967734"/>
                        <a:pt x="146456" y="2092149"/>
                      </a:cubicBezTo>
                      <a:lnTo>
                        <a:pt x="146456" y="2627054"/>
                      </a:lnTo>
                      <a:cubicBezTo>
                        <a:pt x="146456" y="2659534"/>
                        <a:pt x="168326" y="2687938"/>
                        <a:pt x="199730" y="2696244"/>
                      </a:cubicBezTo>
                      <a:lnTo>
                        <a:pt x="2661685" y="3347420"/>
                      </a:lnTo>
                      <a:cubicBezTo>
                        <a:pt x="2667800" y="3349030"/>
                        <a:pt x="2673934" y="3349802"/>
                        <a:pt x="2680011" y="3349802"/>
                      </a:cubicBezTo>
                      <a:cubicBezTo>
                        <a:pt x="2708396" y="3349802"/>
                        <a:pt x="2734885" y="3332837"/>
                        <a:pt x="2746163" y="3305520"/>
                      </a:cubicBezTo>
                      <a:lnTo>
                        <a:pt x="3352200" y="1836889"/>
                      </a:lnTo>
                      <a:cubicBezTo>
                        <a:pt x="3360077" y="1817810"/>
                        <a:pt x="3359325" y="1796274"/>
                        <a:pt x="3350162" y="1777786"/>
                      </a:cubicBezTo>
                      <a:cubicBezTo>
                        <a:pt x="3340989" y="1759298"/>
                        <a:pt x="3324292" y="1745668"/>
                        <a:pt x="3304346" y="1740391"/>
                      </a:cubicBezTo>
                      <a:lnTo>
                        <a:pt x="2993422" y="1658152"/>
                      </a:lnTo>
                      <a:cubicBezTo>
                        <a:pt x="3030874" y="1584971"/>
                        <a:pt x="3062688" y="1510038"/>
                        <a:pt x="3085176" y="1435629"/>
                      </a:cubicBezTo>
                      <a:lnTo>
                        <a:pt x="3414665" y="1522773"/>
                      </a:lnTo>
                      <a:cubicBezTo>
                        <a:pt x="3420780" y="1524383"/>
                        <a:pt x="3426914" y="1525154"/>
                        <a:pt x="3432991" y="1525154"/>
                      </a:cubicBezTo>
                      <a:cubicBezTo>
                        <a:pt x="3461376" y="1525154"/>
                        <a:pt x="3487865" y="1508190"/>
                        <a:pt x="3499142" y="1480873"/>
                      </a:cubicBezTo>
                      <a:lnTo>
                        <a:pt x="3802504" y="745724"/>
                      </a:lnTo>
                      <a:cubicBezTo>
                        <a:pt x="3817563" y="709186"/>
                        <a:pt x="3800161" y="667333"/>
                        <a:pt x="3763623" y="652255"/>
                      </a:cubicBezTo>
                      <a:close/>
                      <a:moveTo>
                        <a:pt x="2438391" y="677629"/>
                      </a:moveTo>
                      <a:cubicBezTo>
                        <a:pt x="2735713" y="677629"/>
                        <a:pt x="2977601" y="919517"/>
                        <a:pt x="2977601" y="1216840"/>
                      </a:cubicBezTo>
                      <a:cubicBezTo>
                        <a:pt x="2977601" y="1565255"/>
                        <a:pt x="2581361" y="2026608"/>
                        <a:pt x="2438391" y="2181732"/>
                      </a:cubicBezTo>
                      <a:cubicBezTo>
                        <a:pt x="2295420" y="2026617"/>
                        <a:pt x="1899180" y="1565255"/>
                        <a:pt x="1899180" y="1216840"/>
                      </a:cubicBezTo>
                      <a:cubicBezTo>
                        <a:pt x="1899180" y="919526"/>
                        <a:pt x="2141068" y="677629"/>
                        <a:pt x="2438391" y="677629"/>
                      </a:cubicBezTo>
                      <a:close/>
                      <a:moveTo>
                        <a:pt x="143161" y="1694023"/>
                      </a:moveTo>
                      <a:cubicBezTo>
                        <a:pt x="143161" y="1523002"/>
                        <a:pt x="282292" y="1383861"/>
                        <a:pt x="453323" y="1383861"/>
                      </a:cubicBezTo>
                      <a:cubicBezTo>
                        <a:pt x="624354" y="1383861"/>
                        <a:pt x="763486" y="1523002"/>
                        <a:pt x="763486" y="1694023"/>
                      </a:cubicBezTo>
                      <a:cubicBezTo>
                        <a:pt x="763486" y="1874589"/>
                        <a:pt x="571100" y="2126639"/>
                        <a:pt x="453323" y="2257713"/>
                      </a:cubicBezTo>
                      <a:cubicBezTo>
                        <a:pt x="335537" y="2126620"/>
                        <a:pt x="143161" y="1874579"/>
                        <a:pt x="143161" y="1694023"/>
                      </a:cubicBezTo>
                      <a:close/>
                      <a:moveTo>
                        <a:pt x="3188675" y="1857863"/>
                      </a:moveTo>
                      <a:lnTo>
                        <a:pt x="2637739" y="3193001"/>
                      </a:lnTo>
                      <a:lnTo>
                        <a:pt x="289617" y="2571942"/>
                      </a:lnTo>
                      <a:lnTo>
                        <a:pt x="289617" y="2286792"/>
                      </a:lnTo>
                      <a:cubicBezTo>
                        <a:pt x="349929" y="2359478"/>
                        <a:pt x="397193" y="2407169"/>
                        <a:pt x="402717" y="2412694"/>
                      </a:cubicBezTo>
                      <a:cubicBezTo>
                        <a:pt x="416147" y="2426124"/>
                        <a:pt x="434340" y="2433658"/>
                        <a:pt x="453333" y="2433658"/>
                      </a:cubicBezTo>
                      <a:cubicBezTo>
                        <a:pt x="472326" y="2433658"/>
                        <a:pt x="490518" y="2426115"/>
                        <a:pt x="503949" y="2412694"/>
                      </a:cubicBezTo>
                      <a:cubicBezTo>
                        <a:pt x="520389" y="2396254"/>
                        <a:pt x="906647" y="2006396"/>
                        <a:pt x="906647" y="1694033"/>
                      </a:cubicBezTo>
                      <a:cubicBezTo>
                        <a:pt x="906647" y="1444078"/>
                        <a:pt x="703278" y="1240709"/>
                        <a:pt x="453323" y="1240709"/>
                      </a:cubicBezTo>
                      <a:cubicBezTo>
                        <a:pt x="395602" y="1240709"/>
                        <a:pt x="340433" y="1251663"/>
                        <a:pt x="289617" y="1271427"/>
                      </a:cubicBezTo>
                      <a:lnTo>
                        <a:pt x="289617" y="1091091"/>
                      </a:lnTo>
                      <a:lnTo>
                        <a:pt x="1810845" y="1493436"/>
                      </a:lnTo>
                      <a:cubicBezTo>
                        <a:pt x="1960559" y="1905392"/>
                        <a:pt x="2366763" y="2315310"/>
                        <a:pt x="2387765" y="2336323"/>
                      </a:cubicBezTo>
                      <a:cubicBezTo>
                        <a:pt x="2401195" y="2349753"/>
                        <a:pt x="2419388" y="2357287"/>
                        <a:pt x="2438381" y="2357287"/>
                      </a:cubicBezTo>
                      <a:cubicBezTo>
                        <a:pt x="2457374" y="2357287"/>
                        <a:pt x="2475567" y="2349743"/>
                        <a:pt x="2488997" y="2336323"/>
                      </a:cubicBezTo>
                      <a:cubicBezTo>
                        <a:pt x="2504913" y="2320406"/>
                        <a:pt x="2741933" y="2081214"/>
                        <a:pt x="2921003" y="1787063"/>
                      </a:cubicBezTo>
                      <a:lnTo>
                        <a:pt x="3188675" y="1857863"/>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7" name="图形 119"/>
                <p:cNvSpPr/>
                <p:nvPr/>
              </p:nvSpPr>
              <p:spPr>
                <a:xfrm>
                  <a:off x="7117755" y="4651724"/>
                  <a:ext cx="1416664" cy="1215703"/>
                </a:xfrm>
                <a:custGeom>
                  <a:avLst/>
                  <a:gdLst>
                    <a:gd name="connsiteX0" fmla="*/ 1363371 w 1416664"/>
                    <a:gd name="connsiteY0" fmla="*/ 222151 h 1215703"/>
                    <a:gd name="connsiteX1" fmla="*/ 532477 w 1416664"/>
                    <a:gd name="connsiteY1" fmla="*/ 2390 h 1215703"/>
                    <a:gd name="connsiteX2" fmla="*/ 448009 w 1416664"/>
                    <a:gd name="connsiteY2" fmla="*/ 44291 h 1215703"/>
                    <a:gd name="connsiteX3" fmla="*/ 5430 w 1416664"/>
                    <a:gd name="connsiteY3" fmla="*/ 1116806 h 1215703"/>
                    <a:gd name="connsiteX4" fmla="*/ 44283 w 1416664"/>
                    <a:gd name="connsiteY4" fmla="*/ 1210275 h 1215703"/>
                    <a:gd name="connsiteX5" fmla="*/ 71562 w 1416664"/>
                    <a:gd name="connsiteY5" fmla="*/ 1215704 h 1215703"/>
                    <a:gd name="connsiteX6" fmla="*/ 137761 w 1416664"/>
                    <a:gd name="connsiteY6" fmla="*/ 1171413 h 1215703"/>
                    <a:gd name="connsiteX7" fmla="*/ 556442 w 1416664"/>
                    <a:gd name="connsiteY7" fmla="*/ 156810 h 1215703"/>
                    <a:gd name="connsiteX8" fmla="*/ 1326767 w 1416664"/>
                    <a:gd name="connsiteY8" fmla="*/ 360559 h 1215703"/>
                    <a:gd name="connsiteX9" fmla="*/ 1414273 w 1416664"/>
                    <a:gd name="connsiteY9" fmla="*/ 309667 h 1215703"/>
                    <a:gd name="connsiteX10" fmla="*/ 1363371 w 1416664"/>
                    <a:gd name="connsiteY10" fmla="*/ 222151 h 121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6664" h="1215703">
                      <a:moveTo>
                        <a:pt x="1363371" y="222151"/>
                      </a:moveTo>
                      <a:lnTo>
                        <a:pt x="532477" y="2390"/>
                      </a:lnTo>
                      <a:cubicBezTo>
                        <a:pt x="497768" y="-6782"/>
                        <a:pt x="461697" y="11134"/>
                        <a:pt x="448009" y="44291"/>
                      </a:cubicBezTo>
                      <a:lnTo>
                        <a:pt x="5430" y="1116806"/>
                      </a:lnTo>
                      <a:cubicBezTo>
                        <a:pt x="-9648" y="1153344"/>
                        <a:pt x="7754" y="1195197"/>
                        <a:pt x="44283" y="1210275"/>
                      </a:cubicBezTo>
                      <a:cubicBezTo>
                        <a:pt x="53226" y="1213961"/>
                        <a:pt x="62466" y="1215704"/>
                        <a:pt x="71562" y="1215704"/>
                      </a:cubicBezTo>
                      <a:cubicBezTo>
                        <a:pt x="99680" y="1215704"/>
                        <a:pt x="126359" y="1199026"/>
                        <a:pt x="137761" y="1171413"/>
                      </a:cubicBezTo>
                      <a:lnTo>
                        <a:pt x="556442" y="156810"/>
                      </a:lnTo>
                      <a:lnTo>
                        <a:pt x="1326767" y="360559"/>
                      </a:lnTo>
                      <a:cubicBezTo>
                        <a:pt x="1365000" y="370703"/>
                        <a:pt x="1404157" y="347872"/>
                        <a:pt x="1414273" y="309667"/>
                      </a:cubicBezTo>
                      <a:cubicBezTo>
                        <a:pt x="1424369" y="271434"/>
                        <a:pt x="1401576" y="232257"/>
                        <a:pt x="1363371" y="22215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8" name="图形 119"/>
                <p:cNvSpPr/>
                <p:nvPr/>
              </p:nvSpPr>
              <p:spPr>
                <a:xfrm>
                  <a:off x="7707245" y="2827056"/>
                  <a:ext cx="827163" cy="1792730"/>
                </a:xfrm>
                <a:custGeom>
                  <a:avLst/>
                  <a:gdLst>
                    <a:gd name="connsiteX0" fmla="*/ 773881 w 827163"/>
                    <a:gd name="connsiteY0" fmla="*/ 1651942 h 1792730"/>
                    <a:gd name="connsiteX1" fmla="*/ 168939 w 827163"/>
                    <a:gd name="connsiteY1" fmla="*/ 1491941 h 1792730"/>
                    <a:gd name="connsiteX2" fmla="*/ 743782 w 827163"/>
                    <a:gd name="connsiteY2" fmla="*/ 98900 h 1792730"/>
                    <a:gd name="connsiteX3" fmla="*/ 704930 w 827163"/>
                    <a:gd name="connsiteY3" fmla="*/ 5431 h 1792730"/>
                    <a:gd name="connsiteX4" fmla="*/ 611461 w 827163"/>
                    <a:gd name="connsiteY4" fmla="*/ 44293 h 1792730"/>
                    <a:gd name="connsiteX5" fmla="*/ 5414 w 827163"/>
                    <a:gd name="connsiteY5" fmla="*/ 1512924 h 1792730"/>
                    <a:gd name="connsiteX6" fmla="*/ 7452 w 827163"/>
                    <a:gd name="connsiteY6" fmla="*/ 1572027 h 1792730"/>
                    <a:gd name="connsiteX7" fmla="*/ 53267 w 827163"/>
                    <a:gd name="connsiteY7" fmla="*/ 1609422 h 1792730"/>
                    <a:gd name="connsiteX8" fmla="*/ 737258 w 827163"/>
                    <a:gd name="connsiteY8" fmla="*/ 1790331 h 1792730"/>
                    <a:gd name="connsiteX9" fmla="*/ 755612 w 827163"/>
                    <a:gd name="connsiteY9" fmla="*/ 1792731 h 1792730"/>
                    <a:gd name="connsiteX10" fmla="*/ 824764 w 827163"/>
                    <a:gd name="connsiteY10" fmla="*/ 1739438 h 1792730"/>
                    <a:gd name="connsiteX11" fmla="*/ 773881 w 827163"/>
                    <a:gd name="connsiteY11" fmla="*/ 1651942 h 17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7163" h="1792730">
                      <a:moveTo>
                        <a:pt x="773881" y="1651942"/>
                      </a:moveTo>
                      <a:lnTo>
                        <a:pt x="168939" y="1491941"/>
                      </a:lnTo>
                      <a:lnTo>
                        <a:pt x="743782" y="98900"/>
                      </a:lnTo>
                      <a:cubicBezTo>
                        <a:pt x="758860" y="62362"/>
                        <a:pt x="741468" y="20509"/>
                        <a:pt x="704930" y="5431"/>
                      </a:cubicBezTo>
                      <a:cubicBezTo>
                        <a:pt x="668373" y="-9647"/>
                        <a:pt x="626530" y="7746"/>
                        <a:pt x="611461" y="44293"/>
                      </a:cubicBezTo>
                      <a:lnTo>
                        <a:pt x="5414" y="1512924"/>
                      </a:lnTo>
                      <a:cubicBezTo>
                        <a:pt x="-2463" y="1532003"/>
                        <a:pt x="-1711" y="1553539"/>
                        <a:pt x="7452" y="1572027"/>
                      </a:cubicBezTo>
                      <a:cubicBezTo>
                        <a:pt x="16625" y="1590515"/>
                        <a:pt x="33322" y="1604145"/>
                        <a:pt x="53267" y="1609422"/>
                      </a:cubicBezTo>
                      <a:lnTo>
                        <a:pt x="737258" y="1790331"/>
                      </a:lnTo>
                      <a:cubicBezTo>
                        <a:pt x="743392" y="1791950"/>
                        <a:pt x="749545" y="1792731"/>
                        <a:pt x="755612" y="1792731"/>
                      </a:cubicBezTo>
                      <a:cubicBezTo>
                        <a:pt x="787292" y="1792731"/>
                        <a:pt x="816267" y="1771519"/>
                        <a:pt x="824764" y="1739438"/>
                      </a:cubicBezTo>
                      <a:cubicBezTo>
                        <a:pt x="834879" y="1701243"/>
                        <a:pt x="812086" y="1662067"/>
                        <a:pt x="773881" y="165194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29" name="图形 119"/>
                <p:cNvSpPr/>
                <p:nvPr/>
              </p:nvSpPr>
              <p:spPr>
                <a:xfrm>
                  <a:off x="4872961" y="3940948"/>
                  <a:ext cx="2458208" cy="1926470"/>
                </a:xfrm>
                <a:custGeom>
                  <a:avLst/>
                  <a:gdLst>
                    <a:gd name="connsiteX0" fmla="*/ 2450754 w 2458208"/>
                    <a:gd name="connsiteY0" fmla="*/ 652083 h 1926470"/>
                    <a:gd name="connsiteX1" fmla="*/ 2404939 w 2458208"/>
                    <a:gd name="connsiteY1" fmla="*/ 614688 h 1926470"/>
                    <a:gd name="connsiteX2" fmla="*/ 89887 w 2458208"/>
                    <a:gd name="connsiteY2" fmla="*/ 2373 h 1926470"/>
                    <a:gd name="connsiteX3" fmla="*/ 27918 w 2458208"/>
                    <a:gd name="connsiteY3" fmla="*/ 14860 h 1926470"/>
                    <a:gd name="connsiteX4" fmla="*/ 0 w 2458208"/>
                    <a:gd name="connsiteY4" fmla="*/ 71581 h 1926470"/>
                    <a:gd name="connsiteX5" fmla="*/ 0 w 2458208"/>
                    <a:gd name="connsiteY5" fmla="*/ 1854881 h 1926470"/>
                    <a:gd name="connsiteX6" fmla="*/ 71580 w 2458208"/>
                    <a:gd name="connsiteY6" fmla="*/ 1926461 h 1926470"/>
                    <a:gd name="connsiteX7" fmla="*/ 143161 w 2458208"/>
                    <a:gd name="connsiteY7" fmla="*/ 1854881 h 1926470"/>
                    <a:gd name="connsiteX8" fmla="*/ 143161 w 2458208"/>
                    <a:gd name="connsiteY8" fmla="*/ 164536 h 1926470"/>
                    <a:gd name="connsiteX9" fmla="*/ 2289277 w 2458208"/>
                    <a:gd name="connsiteY9" fmla="*/ 732169 h 1926470"/>
                    <a:gd name="connsiteX10" fmla="*/ 1837258 w 2458208"/>
                    <a:gd name="connsiteY10" fmla="*/ 1827572 h 1926470"/>
                    <a:gd name="connsiteX11" fmla="*/ 1876111 w 2458208"/>
                    <a:gd name="connsiteY11" fmla="*/ 1921041 h 1926470"/>
                    <a:gd name="connsiteX12" fmla="*/ 1903390 w 2458208"/>
                    <a:gd name="connsiteY12" fmla="*/ 1926471 h 1926470"/>
                    <a:gd name="connsiteX13" fmla="*/ 1969589 w 2458208"/>
                    <a:gd name="connsiteY13" fmla="*/ 1882179 h 1926470"/>
                    <a:gd name="connsiteX14" fmla="*/ 2452811 w 2458208"/>
                    <a:gd name="connsiteY14" fmla="*/ 711185 h 1926470"/>
                    <a:gd name="connsiteX15" fmla="*/ 2450754 w 2458208"/>
                    <a:gd name="connsiteY15" fmla="*/ 652083 h 19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8208" h="1926470">
                      <a:moveTo>
                        <a:pt x="2450754" y="652083"/>
                      </a:moveTo>
                      <a:cubicBezTo>
                        <a:pt x="2441581" y="633595"/>
                        <a:pt x="2424884" y="619964"/>
                        <a:pt x="2404939" y="614688"/>
                      </a:cubicBezTo>
                      <a:lnTo>
                        <a:pt x="89887" y="2373"/>
                      </a:lnTo>
                      <a:cubicBezTo>
                        <a:pt x="68428" y="-3295"/>
                        <a:pt x="45520" y="1315"/>
                        <a:pt x="27918" y="14860"/>
                      </a:cubicBezTo>
                      <a:cubicBezTo>
                        <a:pt x="10306" y="28414"/>
                        <a:pt x="0" y="49360"/>
                        <a:pt x="0" y="71581"/>
                      </a:cubicBezTo>
                      <a:lnTo>
                        <a:pt x="0" y="1854881"/>
                      </a:lnTo>
                      <a:cubicBezTo>
                        <a:pt x="0" y="1894409"/>
                        <a:pt x="32042" y="1926461"/>
                        <a:pt x="71580" y="1926461"/>
                      </a:cubicBezTo>
                      <a:cubicBezTo>
                        <a:pt x="111119" y="1926461"/>
                        <a:pt x="143161" y="1894409"/>
                        <a:pt x="143161" y="1854881"/>
                      </a:cubicBezTo>
                      <a:lnTo>
                        <a:pt x="143161" y="164536"/>
                      </a:lnTo>
                      <a:lnTo>
                        <a:pt x="2289277" y="732169"/>
                      </a:lnTo>
                      <a:lnTo>
                        <a:pt x="1837258" y="1827572"/>
                      </a:lnTo>
                      <a:cubicBezTo>
                        <a:pt x="1822180" y="1864110"/>
                        <a:pt x="1839573" y="1905963"/>
                        <a:pt x="1876111" y="1921041"/>
                      </a:cubicBezTo>
                      <a:cubicBezTo>
                        <a:pt x="1885055" y="1924727"/>
                        <a:pt x="1894294" y="1926471"/>
                        <a:pt x="1903390" y="1926471"/>
                      </a:cubicBezTo>
                      <a:cubicBezTo>
                        <a:pt x="1931508" y="1926471"/>
                        <a:pt x="1958188" y="1909792"/>
                        <a:pt x="1969589" y="1882179"/>
                      </a:cubicBezTo>
                      <a:lnTo>
                        <a:pt x="2452811" y="711185"/>
                      </a:lnTo>
                      <a:cubicBezTo>
                        <a:pt x="2460670" y="692116"/>
                        <a:pt x="2459917" y="670570"/>
                        <a:pt x="2450754" y="65208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30" name="图形 119"/>
                <p:cNvSpPr/>
                <p:nvPr/>
              </p:nvSpPr>
              <p:spPr>
                <a:xfrm>
                  <a:off x="4965096" y="2469889"/>
                  <a:ext cx="429463" cy="429463"/>
                </a:xfrm>
                <a:custGeom>
                  <a:avLst/>
                  <a:gdLst>
                    <a:gd name="connsiteX0" fmla="*/ 214732 w 429463"/>
                    <a:gd name="connsiteY0" fmla="*/ 0 h 429463"/>
                    <a:gd name="connsiteX1" fmla="*/ 0 w 429463"/>
                    <a:gd name="connsiteY1" fmla="*/ 214732 h 429463"/>
                    <a:gd name="connsiteX2" fmla="*/ 214732 w 429463"/>
                    <a:gd name="connsiteY2" fmla="*/ 429463 h 429463"/>
                    <a:gd name="connsiteX3" fmla="*/ 429463 w 429463"/>
                    <a:gd name="connsiteY3" fmla="*/ 214732 h 429463"/>
                    <a:gd name="connsiteX4" fmla="*/ 214732 w 429463"/>
                    <a:gd name="connsiteY4" fmla="*/ 0 h 429463"/>
                    <a:gd name="connsiteX5" fmla="*/ 214732 w 429463"/>
                    <a:gd name="connsiteY5" fmla="*/ 286312 h 429463"/>
                    <a:gd name="connsiteX6" fmla="*/ 143151 w 429463"/>
                    <a:gd name="connsiteY6" fmla="*/ 214732 h 429463"/>
                    <a:gd name="connsiteX7" fmla="*/ 214732 w 429463"/>
                    <a:gd name="connsiteY7" fmla="*/ 143151 h 429463"/>
                    <a:gd name="connsiteX8" fmla="*/ 286312 w 429463"/>
                    <a:gd name="connsiteY8" fmla="*/ 214732 h 429463"/>
                    <a:gd name="connsiteX9" fmla="*/ 214732 w 429463"/>
                    <a:gd name="connsiteY9" fmla="*/ 286312 h 42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63" h="429463">
                      <a:moveTo>
                        <a:pt x="214732" y="0"/>
                      </a:moveTo>
                      <a:cubicBezTo>
                        <a:pt x="96336" y="0"/>
                        <a:pt x="0" y="96326"/>
                        <a:pt x="0" y="214732"/>
                      </a:cubicBezTo>
                      <a:cubicBezTo>
                        <a:pt x="0" y="333137"/>
                        <a:pt x="96336" y="429463"/>
                        <a:pt x="214732" y="429463"/>
                      </a:cubicBezTo>
                      <a:cubicBezTo>
                        <a:pt x="333127" y="429463"/>
                        <a:pt x="429463" y="333137"/>
                        <a:pt x="429463" y="214732"/>
                      </a:cubicBezTo>
                      <a:cubicBezTo>
                        <a:pt x="429463" y="96326"/>
                        <a:pt x="333137" y="0"/>
                        <a:pt x="214732" y="0"/>
                      </a:cubicBezTo>
                      <a:close/>
                      <a:moveTo>
                        <a:pt x="214732" y="286312"/>
                      </a:moveTo>
                      <a:cubicBezTo>
                        <a:pt x="175260" y="286312"/>
                        <a:pt x="143151" y="254203"/>
                        <a:pt x="143151" y="214732"/>
                      </a:cubicBezTo>
                      <a:cubicBezTo>
                        <a:pt x="143151" y="175260"/>
                        <a:pt x="175260" y="143151"/>
                        <a:pt x="214732" y="143151"/>
                      </a:cubicBezTo>
                      <a:cubicBezTo>
                        <a:pt x="254203" y="143151"/>
                        <a:pt x="286312" y="175260"/>
                        <a:pt x="286312" y="214732"/>
                      </a:cubicBezTo>
                      <a:cubicBezTo>
                        <a:pt x="286312" y="254203"/>
                        <a:pt x="254203" y="286312"/>
                        <a:pt x="214732" y="28631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grpSp>
        </p:grpSp>
        <p:grpSp>
          <p:nvGrpSpPr>
            <p:cNvPr id="31" name="组合 30"/>
            <p:cNvGrpSpPr/>
            <p:nvPr/>
          </p:nvGrpSpPr>
          <p:grpSpPr>
            <a:xfrm>
              <a:off x="9824458" y="4335071"/>
              <a:ext cx="738326" cy="738325"/>
              <a:chOff x="13199136" y="8575138"/>
              <a:chExt cx="738326" cy="738325"/>
            </a:xfrm>
          </p:grpSpPr>
          <p:sp>
            <p:nvSpPr>
              <p:cNvPr id="32" name="任意多边形: 形状 31"/>
              <p:cNvSpPr/>
              <p:nvPr/>
            </p:nvSpPr>
            <p:spPr>
              <a:xfrm>
                <a:off x="13199136" y="8575138"/>
                <a:ext cx="738326" cy="738325"/>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gradFill>
                <a:gsLst>
                  <a:gs pos="0">
                    <a:srgbClr val="1A7CFE">
                      <a:lumMod val="80000"/>
                      <a:lumOff val="20000"/>
                    </a:srgbClr>
                  </a:gs>
                  <a:gs pos="91000">
                    <a:srgbClr val="0261EC"/>
                  </a:gs>
                </a:gsLst>
                <a:lin ang="2700000" scaled="0"/>
              </a:gradFill>
              <a:ln w="12700" cap="flat" cmpd="sng" algn="ctr">
                <a:noFill/>
                <a:prstDash val="solid"/>
                <a:miter lim="800000"/>
              </a:ln>
              <a:effectLst>
                <a:outerShdw blurRad="381000" dist="177800" dir="5400000" sx="97000" sy="97000" algn="t" rotWithShape="0">
                  <a:srgbClr val="1A7CFE">
                    <a:alpha val="40000"/>
                  </a:srgbClr>
                </a:outerShdw>
              </a:effectLst>
            </p:spPr>
            <p:txBody>
              <a:bodyPr spcFirstLastPara="0" vert="horz" wrap="square" lIns="447836" tIns="804520" rIns="1974467" bIns="1838777" numCol="1" spcCol="1270" anchor="ctr" anchorCtr="0">
                <a:noAutofit/>
              </a:bodyPr>
              <a:lstStyle/>
              <a:p>
                <a:pPr marL="0" marR="0" lvl="0" indent="0" algn="ctr" defTabSz="622300" eaLnBrk="1" fontAlgn="auto" latinLnBrk="0" hangingPunct="1">
                  <a:lnSpc>
                    <a:spcPct val="120000"/>
                  </a:lnSpc>
                  <a:spcBef>
                    <a:spcPct val="0"/>
                  </a:spcBef>
                  <a:spcAft>
                    <a:spcPts val="50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阿里巴巴普惠体 R"/>
                  <a:cs typeface="+mn-cs"/>
                </a:endParaRPr>
              </a:p>
            </p:txBody>
          </p:sp>
          <p:grpSp>
            <p:nvGrpSpPr>
              <p:cNvPr id="33" name="图形 163"/>
              <p:cNvGrpSpPr/>
              <p:nvPr/>
            </p:nvGrpSpPr>
            <p:grpSpPr>
              <a:xfrm>
                <a:off x="13312802" y="8704531"/>
                <a:ext cx="499564" cy="479538"/>
                <a:chOff x="3657600" y="1088345"/>
                <a:chExt cx="4876726" cy="4681251"/>
              </a:xfrm>
              <a:solidFill>
                <a:sysClr val="window" lastClr="FFFFFF"/>
              </a:solidFill>
            </p:grpSpPr>
            <p:sp>
              <p:nvSpPr>
                <p:cNvPr id="34" name="图形 163"/>
                <p:cNvSpPr/>
                <p:nvPr/>
              </p:nvSpPr>
              <p:spPr>
                <a:xfrm>
                  <a:off x="3657600" y="1088345"/>
                  <a:ext cx="4876726" cy="4681251"/>
                </a:xfrm>
                <a:custGeom>
                  <a:avLst/>
                  <a:gdLst>
                    <a:gd name="connsiteX0" fmla="*/ 4867323 w 4876726"/>
                    <a:gd name="connsiteY0" fmla="*/ 2565883 h 4681251"/>
                    <a:gd name="connsiteX1" fmla="*/ 4313273 w 4876726"/>
                    <a:gd name="connsiteY1" fmla="*/ 1396746 h 4681251"/>
                    <a:gd name="connsiteX2" fmla="*/ 3372374 w 4876726"/>
                    <a:gd name="connsiteY2" fmla="*/ 880120 h 4681251"/>
                    <a:gd name="connsiteX3" fmla="*/ 3372374 w 4876726"/>
                    <a:gd name="connsiteY3" fmla="*/ 638108 h 4681251"/>
                    <a:gd name="connsiteX4" fmla="*/ 3618062 w 4876726"/>
                    <a:gd name="connsiteY4" fmla="*/ 323850 h 4681251"/>
                    <a:gd name="connsiteX5" fmla="*/ 3294212 w 4876726"/>
                    <a:gd name="connsiteY5" fmla="*/ 0 h 4681251"/>
                    <a:gd name="connsiteX6" fmla="*/ 2608412 w 4876726"/>
                    <a:gd name="connsiteY6" fmla="*/ 0 h 4681251"/>
                    <a:gd name="connsiteX7" fmla="*/ 2284562 w 4876726"/>
                    <a:gd name="connsiteY7" fmla="*/ 323850 h 4681251"/>
                    <a:gd name="connsiteX8" fmla="*/ 2530240 w 4876726"/>
                    <a:gd name="connsiteY8" fmla="*/ 638108 h 4681251"/>
                    <a:gd name="connsiteX9" fmla="*/ 2530240 w 4876726"/>
                    <a:gd name="connsiteY9" fmla="*/ 880796 h 4681251"/>
                    <a:gd name="connsiteX10" fmla="*/ 1592247 w 4876726"/>
                    <a:gd name="connsiteY10" fmla="*/ 1396756 h 4681251"/>
                    <a:gd name="connsiteX11" fmla="*/ 1430522 w 4876726"/>
                    <a:gd name="connsiteY11" fmla="*/ 1580293 h 4681251"/>
                    <a:gd name="connsiteX12" fmla="*/ 1423302 w 4876726"/>
                    <a:gd name="connsiteY12" fmla="*/ 1579931 h 4681251"/>
                    <a:gd name="connsiteX13" fmla="*/ 744541 w 4876726"/>
                    <a:gd name="connsiteY13" fmla="*/ 1579931 h 4681251"/>
                    <a:gd name="connsiteX14" fmla="*/ 649291 w 4876726"/>
                    <a:gd name="connsiteY14" fmla="*/ 1675181 h 4681251"/>
                    <a:gd name="connsiteX15" fmla="*/ 744541 w 4876726"/>
                    <a:gd name="connsiteY15" fmla="*/ 1770431 h 4681251"/>
                    <a:gd name="connsiteX16" fmla="*/ 1300915 w 4876726"/>
                    <a:gd name="connsiteY16" fmla="*/ 1770431 h 4681251"/>
                    <a:gd name="connsiteX17" fmla="*/ 1131903 w 4876726"/>
                    <a:gd name="connsiteY17" fmla="*/ 2136534 h 4681251"/>
                    <a:gd name="connsiteX18" fmla="*/ 95250 w 4876726"/>
                    <a:gd name="connsiteY18" fmla="*/ 2136534 h 4681251"/>
                    <a:gd name="connsiteX19" fmla="*/ 0 w 4876726"/>
                    <a:gd name="connsiteY19" fmla="*/ 2231784 h 4681251"/>
                    <a:gd name="connsiteX20" fmla="*/ 95250 w 4876726"/>
                    <a:gd name="connsiteY20" fmla="*/ 2327034 h 4681251"/>
                    <a:gd name="connsiteX21" fmla="*/ 1078078 w 4876726"/>
                    <a:gd name="connsiteY21" fmla="*/ 2327034 h 4681251"/>
                    <a:gd name="connsiteX22" fmla="*/ 1030805 w 4876726"/>
                    <a:gd name="connsiteY22" fmla="*/ 2693146 h 4681251"/>
                    <a:gd name="connsiteX23" fmla="*/ 609600 w 4876726"/>
                    <a:gd name="connsiteY23" fmla="*/ 2693146 h 4681251"/>
                    <a:gd name="connsiteX24" fmla="*/ 514350 w 4876726"/>
                    <a:gd name="connsiteY24" fmla="*/ 2788396 h 4681251"/>
                    <a:gd name="connsiteX25" fmla="*/ 609600 w 4876726"/>
                    <a:gd name="connsiteY25" fmla="*/ 2883646 h 4681251"/>
                    <a:gd name="connsiteX26" fmla="*/ 1033844 w 4876726"/>
                    <a:gd name="connsiteY26" fmla="*/ 2883646 h 4681251"/>
                    <a:gd name="connsiteX27" fmla="*/ 1093318 w 4876726"/>
                    <a:gd name="connsiteY27" fmla="*/ 3249759 h 4681251"/>
                    <a:gd name="connsiteX28" fmla="*/ 476250 w 4876726"/>
                    <a:gd name="connsiteY28" fmla="*/ 3249759 h 4681251"/>
                    <a:gd name="connsiteX29" fmla="*/ 381000 w 4876726"/>
                    <a:gd name="connsiteY29" fmla="*/ 3345009 h 4681251"/>
                    <a:gd name="connsiteX30" fmla="*/ 476250 w 4876726"/>
                    <a:gd name="connsiteY30" fmla="*/ 3440259 h 4681251"/>
                    <a:gd name="connsiteX31" fmla="*/ 1154106 w 4876726"/>
                    <a:gd name="connsiteY31" fmla="*/ 3440259 h 4681251"/>
                    <a:gd name="connsiteX32" fmla="*/ 1592247 w 4876726"/>
                    <a:gd name="connsiteY32" fmla="*/ 4117791 h 4681251"/>
                    <a:gd name="connsiteX33" fmla="*/ 2762564 w 4876726"/>
                    <a:gd name="connsiteY33" fmla="*/ 4671965 h 4681251"/>
                    <a:gd name="connsiteX34" fmla="*/ 2951340 w 4876726"/>
                    <a:gd name="connsiteY34" fmla="*/ 4681252 h 4681251"/>
                    <a:gd name="connsiteX35" fmla="*/ 4001357 w 4876726"/>
                    <a:gd name="connsiteY35" fmla="*/ 4370918 h 4681251"/>
                    <a:gd name="connsiteX36" fmla="*/ 4029199 w 4876726"/>
                    <a:gd name="connsiteY36" fmla="*/ 4239121 h 4681251"/>
                    <a:gd name="connsiteX37" fmla="*/ 3897401 w 4876726"/>
                    <a:gd name="connsiteY37" fmla="*/ 4211279 h 4681251"/>
                    <a:gd name="connsiteX38" fmla="*/ 1726949 w 4876726"/>
                    <a:gd name="connsiteY38" fmla="*/ 3983088 h 4681251"/>
                    <a:gd name="connsiteX39" fmla="*/ 1726949 w 4876726"/>
                    <a:gd name="connsiteY39" fmla="*/ 1531468 h 4681251"/>
                    <a:gd name="connsiteX40" fmla="*/ 4178560 w 4876726"/>
                    <a:gd name="connsiteY40" fmla="*/ 1531468 h 4681251"/>
                    <a:gd name="connsiteX41" fmla="*/ 4407980 w 4876726"/>
                    <a:gd name="connsiteY41" fmla="*/ 3700053 h 4681251"/>
                    <a:gd name="connsiteX42" fmla="*/ 4435983 w 4876726"/>
                    <a:gd name="connsiteY42" fmla="*/ 3831812 h 4681251"/>
                    <a:gd name="connsiteX43" fmla="*/ 4567743 w 4876726"/>
                    <a:gd name="connsiteY43" fmla="*/ 3803799 h 4681251"/>
                    <a:gd name="connsiteX44" fmla="*/ 4867323 w 4876726"/>
                    <a:gd name="connsiteY44" fmla="*/ 2565883 h 4681251"/>
                    <a:gd name="connsiteX45" fmla="*/ 2475062 w 4876726"/>
                    <a:gd name="connsiteY45" fmla="*/ 323860 h 4681251"/>
                    <a:gd name="connsiteX46" fmla="*/ 2608412 w 4876726"/>
                    <a:gd name="connsiteY46" fmla="*/ 190510 h 4681251"/>
                    <a:gd name="connsiteX47" fmla="*/ 3294212 w 4876726"/>
                    <a:gd name="connsiteY47" fmla="*/ 190510 h 4681251"/>
                    <a:gd name="connsiteX48" fmla="*/ 3427562 w 4876726"/>
                    <a:gd name="connsiteY48" fmla="*/ 323860 h 4681251"/>
                    <a:gd name="connsiteX49" fmla="*/ 3294212 w 4876726"/>
                    <a:gd name="connsiteY49" fmla="*/ 457210 h 4681251"/>
                    <a:gd name="connsiteX50" fmla="*/ 3277124 w 4876726"/>
                    <a:gd name="connsiteY50" fmla="*/ 457210 h 4681251"/>
                    <a:gd name="connsiteX51" fmla="*/ 2625490 w 4876726"/>
                    <a:gd name="connsiteY51" fmla="*/ 457210 h 4681251"/>
                    <a:gd name="connsiteX52" fmla="*/ 2608412 w 4876726"/>
                    <a:gd name="connsiteY52" fmla="*/ 457210 h 4681251"/>
                    <a:gd name="connsiteX53" fmla="*/ 2475062 w 4876726"/>
                    <a:gd name="connsiteY53" fmla="*/ 323860 h 4681251"/>
                    <a:gd name="connsiteX54" fmla="*/ 2720740 w 4876726"/>
                    <a:gd name="connsiteY54" fmla="*/ 848049 h 4681251"/>
                    <a:gd name="connsiteX55" fmla="*/ 2720740 w 4876726"/>
                    <a:gd name="connsiteY55" fmla="*/ 647710 h 4681251"/>
                    <a:gd name="connsiteX56" fmla="*/ 3181874 w 4876726"/>
                    <a:gd name="connsiteY56" fmla="*/ 647710 h 4681251"/>
                    <a:gd name="connsiteX57" fmla="*/ 3181874 w 4876726"/>
                    <a:gd name="connsiteY57" fmla="*/ 847706 h 4681251"/>
                    <a:gd name="connsiteX58" fmla="*/ 2720740 w 4876726"/>
                    <a:gd name="connsiteY58" fmla="*/ 848049 h 468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6726" h="4681251">
                      <a:moveTo>
                        <a:pt x="4867323" y="2565883"/>
                      </a:moveTo>
                      <a:cubicBezTo>
                        <a:pt x="4823536" y="2125466"/>
                        <a:pt x="4626779" y="1710261"/>
                        <a:pt x="4313273" y="1396746"/>
                      </a:cubicBezTo>
                      <a:cubicBezTo>
                        <a:pt x="4045353" y="1128836"/>
                        <a:pt x="3717427" y="956672"/>
                        <a:pt x="3372374" y="880120"/>
                      </a:cubicBezTo>
                      <a:lnTo>
                        <a:pt x="3372374" y="638108"/>
                      </a:lnTo>
                      <a:cubicBezTo>
                        <a:pt x="3513306" y="603047"/>
                        <a:pt x="3618062" y="475478"/>
                        <a:pt x="3618062" y="323850"/>
                      </a:cubicBezTo>
                      <a:cubicBezTo>
                        <a:pt x="3618062" y="145275"/>
                        <a:pt x="3472786" y="0"/>
                        <a:pt x="3294212" y="0"/>
                      </a:cubicBezTo>
                      <a:lnTo>
                        <a:pt x="2608412" y="0"/>
                      </a:lnTo>
                      <a:cubicBezTo>
                        <a:pt x="2429837" y="0"/>
                        <a:pt x="2284562" y="145275"/>
                        <a:pt x="2284562" y="323850"/>
                      </a:cubicBezTo>
                      <a:cubicBezTo>
                        <a:pt x="2284562" y="475469"/>
                        <a:pt x="2389318" y="603037"/>
                        <a:pt x="2530240" y="638108"/>
                      </a:cubicBezTo>
                      <a:lnTo>
                        <a:pt x="2530240" y="880796"/>
                      </a:lnTo>
                      <a:cubicBezTo>
                        <a:pt x="2186245" y="957672"/>
                        <a:pt x="1859404" y="1129598"/>
                        <a:pt x="1592247" y="1396756"/>
                      </a:cubicBezTo>
                      <a:cubicBezTo>
                        <a:pt x="1533782" y="1455220"/>
                        <a:pt x="1479871" y="1516551"/>
                        <a:pt x="1430522" y="1580293"/>
                      </a:cubicBezTo>
                      <a:cubicBezTo>
                        <a:pt x="1428131" y="1580112"/>
                        <a:pt x="1425740" y="1579931"/>
                        <a:pt x="1423302" y="1579931"/>
                      </a:cubicBezTo>
                      <a:lnTo>
                        <a:pt x="744541" y="1579931"/>
                      </a:lnTo>
                      <a:cubicBezTo>
                        <a:pt x="691944" y="1579931"/>
                        <a:pt x="649291" y="1622574"/>
                        <a:pt x="649291" y="1675181"/>
                      </a:cubicBezTo>
                      <a:cubicBezTo>
                        <a:pt x="649291" y="1727787"/>
                        <a:pt x="691944" y="1770431"/>
                        <a:pt x="744541" y="1770431"/>
                      </a:cubicBezTo>
                      <a:lnTo>
                        <a:pt x="1300915" y="1770431"/>
                      </a:lnTo>
                      <a:cubicBezTo>
                        <a:pt x="1231078" y="1887350"/>
                        <a:pt x="1174766" y="2010137"/>
                        <a:pt x="1131903" y="2136534"/>
                      </a:cubicBezTo>
                      <a:lnTo>
                        <a:pt x="95250" y="2136534"/>
                      </a:lnTo>
                      <a:cubicBezTo>
                        <a:pt x="42653" y="2136534"/>
                        <a:pt x="0" y="2179177"/>
                        <a:pt x="0" y="2231784"/>
                      </a:cubicBezTo>
                      <a:cubicBezTo>
                        <a:pt x="0" y="2284390"/>
                        <a:pt x="42653" y="2327034"/>
                        <a:pt x="95250" y="2327034"/>
                      </a:cubicBezTo>
                      <a:lnTo>
                        <a:pt x="1078078" y="2327034"/>
                      </a:lnTo>
                      <a:cubicBezTo>
                        <a:pt x="1050627" y="2447535"/>
                        <a:pt x="1034872" y="2570169"/>
                        <a:pt x="1030805" y="2693146"/>
                      </a:cubicBezTo>
                      <a:lnTo>
                        <a:pt x="609600" y="2693146"/>
                      </a:lnTo>
                      <a:cubicBezTo>
                        <a:pt x="557003" y="2693146"/>
                        <a:pt x="514350" y="2735790"/>
                        <a:pt x="514350" y="2788396"/>
                      </a:cubicBezTo>
                      <a:cubicBezTo>
                        <a:pt x="514350" y="2841003"/>
                        <a:pt x="557003" y="2883646"/>
                        <a:pt x="609600" y="2883646"/>
                      </a:cubicBezTo>
                      <a:lnTo>
                        <a:pt x="1033844" y="2883646"/>
                      </a:lnTo>
                      <a:cubicBezTo>
                        <a:pt x="1041883" y="3006938"/>
                        <a:pt x="1061704" y="3129582"/>
                        <a:pt x="1093318" y="3249759"/>
                      </a:cubicBezTo>
                      <a:lnTo>
                        <a:pt x="476250" y="3249759"/>
                      </a:lnTo>
                      <a:cubicBezTo>
                        <a:pt x="423653" y="3249759"/>
                        <a:pt x="381000" y="3292402"/>
                        <a:pt x="381000" y="3345009"/>
                      </a:cubicBezTo>
                      <a:cubicBezTo>
                        <a:pt x="381000" y="3397615"/>
                        <a:pt x="423653" y="3440259"/>
                        <a:pt x="476250" y="3440259"/>
                      </a:cubicBezTo>
                      <a:lnTo>
                        <a:pt x="1154106" y="3440259"/>
                      </a:lnTo>
                      <a:cubicBezTo>
                        <a:pt x="1247546" y="3687442"/>
                        <a:pt x="1393574" y="3919118"/>
                        <a:pt x="1592247" y="4117791"/>
                      </a:cubicBezTo>
                      <a:cubicBezTo>
                        <a:pt x="1906057" y="4431602"/>
                        <a:pt x="2321690" y="4628407"/>
                        <a:pt x="2762564" y="4671965"/>
                      </a:cubicBezTo>
                      <a:cubicBezTo>
                        <a:pt x="2825487" y="4678175"/>
                        <a:pt x="2888456" y="4681252"/>
                        <a:pt x="2951340" y="4681252"/>
                      </a:cubicBezTo>
                      <a:cubicBezTo>
                        <a:pt x="3323025" y="4681252"/>
                        <a:pt x="3689985" y="4573686"/>
                        <a:pt x="4001357" y="4370918"/>
                      </a:cubicBezTo>
                      <a:cubicBezTo>
                        <a:pt x="4045439" y="4342210"/>
                        <a:pt x="4057907" y="4283202"/>
                        <a:pt x="4029199" y="4239121"/>
                      </a:cubicBezTo>
                      <a:cubicBezTo>
                        <a:pt x="4000491" y="4195039"/>
                        <a:pt x="3941483" y="4182571"/>
                        <a:pt x="3897401" y="4211279"/>
                      </a:cubicBezTo>
                      <a:cubicBezTo>
                        <a:pt x="3215821" y="4655115"/>
                        <a:pt x="2303012" y="4559151"/>
                        <a:pt x="1726949" y="3983088"/>
                      </a:cubicBezTo>
                      <a:cubicBezTo>
                        <a:pt x="1051036" y="3307175"/>
                        <a:pt x="1051036" y="2207390"/>
                        <a:pt x="1726949" y="1531468"/>
                      </a:cubicBezTo>
                      <a:cubicBezTo>
                        <a:pt x="2402853" y="855564"/>
                        <a:pt x="3502638" y="855564"/>
                        <a:pt x="4178560" y="1531468"/>
                      </a:cubicBezTo>
                      <a:cubicBezTo>
                        <a:pt x="4753861" y="2106778"/>
                        <a:pt x="4850349" y="3018806"/>
                        <a:pt x="4407980" y="3700053"/>
                      </a:cubicBezTo>
                      <a:cubicBezTo>
                        <a:pt x="4379329" y="3744173"/>
                        <a:pt x="4391873" y="3803171"/>
                        <a:pt x="4435983" y="3831812"/>
                      </a:cubicBezTo>
                      <a:cubicBezTo>
                        <a:pt x="4480122" y="3860464"/>
                        <a:pt x="4539101" y="3847919"/>
                        <a:pt x="4567743" y="3803799"/>
                      </a:cubicBezTo>
                      <a:cubicBezTo>
                        <a:pt x="4804096" y="3439801"/>
                        <a:pt x="4910490" y="3000175"/>
                        <a:pt x="4867323" y="2565883"/>
                      </a:cubicBezTo>
                      <a:close/>
                      <a:moveTo>
                        <a:pt x="2475062" y="323860"/>
                      </a:moveTo>
                      <a:cubicBezTo>
                        <a:pt x="2475062" y="250327"/>
                        <a:pt x="2534879" y="190510"/>
                        <a:pt x="2608412" y="190510"/>
                      </a:cubicBezTo>
                      <a:lnTo>
                        <a:pt x="3294212" y="190510"/>
                      </a:lnTo>
                      <a:cubicBezTo>
                        <a:pt x="3367745" y="190510"/>
                        <a:pt x="3427562" y="250327"/>
                        <a:pt x="3427562" y="323860"/>
                      </a:cubicBezTo>
                      <a:cubicBezTo>
                        <a:pt x="3427562" y="397393"/>
                        <a:pt x="3367745" y="457210"/>
                        <a:pt x="3294212" y="457210"/>
                      </a:cubicBezTo>
                      <a:lnTo>
                        <a:pt x="3277124" y="457210"/>
                      </a:lnTo>
                      <a:lnTo>
                        <a:pt x="2625490" y="457210"/>
                      </a:lnTo>
                      <a:lnTo>
                        <a:pt x="2608412" y="457210"/>
                      </a:lnTo>
                      <a:cubicBezTo>
                        <a:pt x="2534879" y="457210"/>
                        <a:pt x="2475062" y="397383"/>
                        <a:pt x="2475062" y="323860"/>
                      </a:cubicBezTo>
                      <a:close/>
                      <a:moveTo>
                        <a:pt x="2720740" y="848049"/>
                      </a:moveTo>
                      <a:lnTo>
                        <a:pt x="2720740" y="647710"/>
                      </a:lnTo>
                      <a:lnTo>
                        <a:pt x="3181874" y="647710"/>
                      </a:lnTo>
                      <a:lnTo>
                        <a:pt x="3181874" y="847706"/>
                      </a:lnTo>
                      <a:cubicBezTo>
                        <a:pt x="3028750" y="829494"/>
                        <a:pt x="2873835" y="829608"/>
                        <a:pt x="2720740" y="848049"/>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35" name="图形 163"/>
                <p:cNvSpPr/>
                <p:nvPr/>
              </p:nvSpPr>
              <p:spPr>
                <a:xfrm>
                  <a:off x="7808309" y="5043487"/>
                  <a:ext cx="190500" cy="190500"/>
                </a:xfrm>
                <a:custGeom>
                  <a:avLst/>
                  <a:gdLst>
                    <a:gd name="connsiteX0" fmla="*/ 95250 w 190500"/>
                    <a:gd name="connsiteY0" fmla="*/ 0 h 190500"/>
                    <a:gd name="connsiteX1" fmla="*/ 27918 w 190500"/>
                    <a:gd name="connsiteY1" fmla="*/ 27908 h 190500"/>
                    <a:gd name="connsiteX2" fmla="*/ 0 w 190500"/>
                    <a:gd name="connsiteY2" fmla="*/ 95250 h 190500"/>
                    <a:gd name="connsiteX3" fmla="*/ 27918 w 190500"/>
                    <a:gd name="connsiteY3" fmla="*/ 162592 h 190500"/>
                    <a:gd name="connsiteX4" fmla="*/ 95250 w 190500"/>
                    <a:gd name="connsiteY4" fmla="*/ 190500 h 190500"/>
                    <a:gd name="connsiteX5" fmla="*/ 162592 w 190500"/>
                    <a:gd name="connsiteY5" fmla="*/ 162592 h 190500"/>
                    <a:gd name="connsiteX6" fmla="*/ 190500 w 190500"/>
                    <a:gd name="connsiteY6" fmla="*/ 95250 h 190500"/>
                    <a:gd name="connsiteX7" fmla="*/ 16259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04" y="0"/>
                        <a:pt x="45625" y="10192"/>
                        <a:pt x="27918" y="27908"/>
                      </a:cubicBezTo>
                      <a:cubicBezTo>
                        <a:pt x="10106" y="45625"/>
                        <a:pt x="0" y="70199"/>
                        <a:pt x="0" y="95250"/>
                      </a:cubicBezTo>
                      <a:cubicBezTo>
                        <a:pt x="0" y="120301"/>
                        <a:pt x="10106" y="144875"/>
                        <a:pt x="27918" y="162592"/>
                      </a:cubicBezTo>
                      <a:cubicBezTo>
                        <a:pt x="45625" y="180404"/>
                        <a:pt x="70114" y="190500"/>
                        <a:pt x="95250" y="190500"/>
                      </a:cubicBezTo>
                      <a:cubicBezTo>
                        <a:pt x="120301" y="190500"/>
                        <a:pt x="144780" y="180404"/>
                        <a:pt x="162592" y="162592"/>
                      </a:cubicBezTo>
                      <a:cubicBezTo>
                        <a:pt x="180308" y="144875"/>
                        <a:pt x="190500" y="120301"/>
                        <a:pt x="190500" y="95250"/>
                      </a:cubicBezTo>
                      <a:cubicBezTo>
                        <a:pt x="190500" y="70199"/>
                        <a:pt x="180318" y="45625"/>
                        <a:pt x="162592" y="27908"/>
                      </a:cubicBezTo>
                      <a:cubicBezTo>
                        <a:pt x="144780" y="10192"/>
                        <a:pt x="120291" y="0"/>
                        <a:pt x="9525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36" name="图形 163"/>
                <p:cNvSpPr/>
                <p:nvPr/>
              </p:nvSpPr>
              <p:spPr>
                <a:xfrm>
                  <a:off x="5132755" y="2368000"/>
                  <a:ext cx="2955207" cy="2955207"/>
                </a:xfrm>
                <a:custGeom>
                  <a:avLst/>
                  <a:gdLst>
                    <a:gd name="connsiteX0" fmla="*/ 1477604 w 2955207"/>
                    <a:gd name="connsiteY0" fmla="*/ 0 h 2955207"/>
                    <a:gd name="connsiteX1" fmla="*/ 0 w 2955207"/>
                    <a:gd name="connsiteY1" fmla="*/ 1477604 h 2955207"/>
                    <a:gd name="connsiteX2" fmla="*/ 1477604 w 2955207"/>
                    <a:gd name="connsiteY2" fmla="*/ 2955208 h 2955207"/>
                    <a:gd name="connsiteX3" fmla="*/ 2955208 w 2955207"/>
                    <a:gd name="connsiteY3" fmla="*/ 1477604 h 2955207"/>
                    <a:gd name="connsiteX4" fmla="*/ 1477604 w 2955207"/>
                    <a:gd name="connsiteY4" fmla="*/ 0 h 2955207"/>
                    <a:gd name="connsiteX5" fmla="*/ 1477604 w 2955207"/>
                    <a:gd name="connsiteY5" fmla="*/ 2764708 h 2955207"/>
                    <a:gd name="connsiteX6" fmla="*/ 190500 w 2955207"/>
                    <a:gd name="connsiteY6" fmla="*/ 1477604 h 2955207"/>
                    <a:gd name="connsiteX7" fmla="*/ 1477604 w 2955207"/>
                    <a:gd name="connsiteY7" fmla="*/ 190500 h 2955207"/>
                    <a:gd name="connsiteX8" fmla="*/ 2764708 w 2955207"/>
                    <a:gd name="connsiteY8" fmla="*/ 1477604 h 2955207"/>
                    <a:gd name="connsiteX9" fmla="*/ 1477604 w 2955207"/>
                    <a:gd name="connsiteY9" fmla="*/ 2764708 h 295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5207" h="2955207">
                      <a:moveTo>
                        <a:pt x="1477604" y="0"/>
                      </a:moveTo>
                      <a:cubicBezTo>
                        <a:pt x="662854" y="0"/>
                        <a:pt x="0" y="662845"/>
                        <a:pt x="0" y="1477604"/>
                      </a:cubicBezTo>
                      <a:cubicBezTo>
                        <a:pt x="0" y="2292363"/>
                        <a:pt x="662854" y="2955208"/>
                        <a:pt x="1477604" y="2955208"/>
                      </a:cubicBezTo>
                      <a:cubicBezTo>
                        <a:pt x="2292353" y="2955208"/>
                        <a:pt x="2955208" y="2292363"/>
                        <a:pt x="2955208" y="1477604"/>
                      </a:cubicBezTo>
                      <a:cubicBezTo>
                        <a:pt x="2955208" y="662845"/>
                        <a:pt x="2292353" y="0"/>
                        <a:pt x="1477604" y="0"/>
                      </a:cubicBezTo>
                      <a:close/>
                      <a:moveTo>
                        <a:pt x="1477604" y="2764708"/>
                      </a:moveTo>
                      <a:cubicBezTo>
                        <a:pt x="767887" y="2764708"/>
                        <a:pt x="190500" y="2187312"/>
                        <a:pt x="190500" y="1477604"/>
                      </a:cubicBezTo>
                      <a:cubicBezTo>
                        <a:pt x="190500" y="767896"/>
                        <a:pt x="767887" y="190500"/>
                        <a:pt x="1477604" y="190500"/>
                      </a:cubicBezTo>
                      <a:cubicBezTo>
                        <a:pt x="2187321" y="190500"/>
                        <a:pt x="2764708" y="767896"/>
                        <a:pt x="2764708" y="1477604"/>
                      </a:cubicBezTo>
                      <a:cubicBezTo>
                        <a:pt x="2764708" y="2187312"/>
                        <a:pt x="2187321" y="2764708"/>
                        <a:pt x="1477604" y="2764708"/>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37" name="图形 163"/>
                <p:cNvSpPr/>
                <p:nvPr/>
              </p:nvSpPr>
              <p:spPr>
                <a:xfrm>
                  <a:off x="6105870" y="3080492"/>
                  <a:ext cx="1269601" cy="1061082"/>
                </a:xfrm>
                <a:custGeom>
                  <a:avLst/>
                  <a:gdLst>
                    <a:gd name="connsiteX0" fmla="*/ 1107003 w 1269601"/>
                    <a:gd name="connsiteY0" fmla="*/ 27896 h 1061082"/>
                    <a:gd name="connsiteX1" fmla="*/ 635229 w 1269601"/>
                    <a:gd name="connsiteY1" fmla="*/ 499660 h 1061082"/>
                    <a:gd name="connsiteX2" fmla="*/ 504489 w 1269601"/>
                    <a:gd name="connsiteY2" fmla="*/ 469132 h 1061082"/>
                    <a:gd name="connsiteX3" fmla="*/ 373749 w 1269601"/>
                    <a:gd name="connsiteY3" fmla="*/ 499660 h 1061082"/>
                    <a:gd name="connsiteX4" fmla="*/ 162608 w 1269601"/>
                    <a:gd name="connsiteY4" fmla="*/ 288519 h 1061082"/>
                    <a:gd name="connsiteX5" fmla="*/ 27896 w 1269601"/>
                    <a:gd name="connsiteY5" fmla="*/ 288519 h 1061082"/>
                    <a:gd name="connsiteX6" fmla="*/ 27896 w 1269601"/>
                    <a:gd name="connsiteY6" fmla="*/ 423222 h 1061082"/>
                    <a:gd name="connsiteX7" fmla="*/ 239037 w 1269601"/>
                    <a:gd name="connsiteY7" fmla="*/ 634363 h 1061082"/>
                    <a:gd name="connsiteX8" fmla="*/ 208509 w 1269601"/>
                    <a:gd name="connsiteY8" fmla="*/ 765103 h 1061082"/>
                    <a:gd name="connsiteX9" fmla="*/ 504489 w 1269601"/>
                    <a:gd name="connsiteY9" fmla="*/ 1061083 h 1061082"/>
                    <a:gd name="connsiteX10" fmla="*/ 800469 w 1269601"/>
                    <a:gd name="connsiteY10" fmla="*/ 765103 h 1061082"/>
                    <a:gd name="connsiteX11" fmla="*/ 769941 w 1269601"/>
                    <a:gd name="connsiteY11" fmla="*/ 634363 h 1061082"/>
                    <a:gd name="connsiteX12" fmla="*/ 1227866 w 1269601"/>
                    <a:gd name="connsiteY12" fmla="*/ 176439 h 1061082"/>
                    <a:gd name="connsiteX13" fmla="*/ 1227866 w 1269601"/>
                    <a:gd name="connsiteY13" fmla="*/ 176439 h 1061082"/>
                    <a:gd name="connsiteX14" fmla="*/ 1241705 w 1269601"/>
                    <a:gd name="connsiteY14" fmla="*/ 162599 h 1061082"/>
                    <a:gd name="connsiteX15" fmla="*/ 1241705 w 1269601"/>
                    <a:gd name="connsiteY15" fmla="*/ 27896 h 1061082"/>
                    <a:gd name="connsiteX16" fmla="*/ 1107003 w 1269601"/>
                    <a:gd name="connsiteY16" fmla="*/ 27896 h 1061082"/>
                    <a:gd name="connsiteX17" fmla="*/ 504489 w 1269601"/>
                    <a:gd name="connsiteY17" fmla="*/ 870592 h 1061082"/>
                    <a:gd name="connsiteX18" fmla="*/ 399009 w 1269601"/>
                    <a:gd name="connsiteY18" fmla="*/ 765112 h 1061082"/>
                    <a:gd name="connsiteX19" fmla="*/ 504489 w 1269601"/>
                    <a:gd name="connsiteY19" fmla="*/ 659633 h 1061082"/>
                    <a:gd name="connsiteX20" fmla="*/ 609969 w 1269601"/>
                    <a:gd name="connsiteY20" fmla="*/ 765112 h 1061082"/>
                    <a:gd name="connsiteX21" fmla="*/ 504489 w 1269601"/>
                    <a:gd name="connsiteY21" fmla="*/ 870592 h 106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9601" h="1061082">
                      <a:moveTo>
                        <a:pt x="1107003" y="27896"/>
                      </a:moveTo>
                      <a:lnTo>
                        <a:pt x="635229" y="499660"/>
                      </a:lnTo>
                      <a:cubicBezTo>
                        <a:pt x="595777" y="480153"/>
                        <a:pt x="551400" y="469132"/>
                        <a:pt x="504489" y="469132"/>
                      </a:cubicBezTo>
                      <a:cubicBezTo>
                        <a:pt x="457569" y="469132"/>
                        <a:pt x="413202" y="480153"/>
                        <a:pt x="373749" y="499660"/>
                      </a:cubicBezTo>
                      <a:lnTo>
                        <a:pt x="162608" y="288519"/>
                      </a:lnTo>
                      <a:cubicBezTo>
                        <a:pt x="125404" y="251324"/>
                        <a:pt x="65111" y="251324"/>
                        <a:pt x="27896" y="288519"/>
                      </a:cubicBezTo>
                      <a:cubicBezTo>
                        <a:pt x="-9299" y="325715"/>
                        <a:pt x="-9299" y="386027"/>
                        <a:pt x="27896" y="423222"/>
                      </a:cubicBezTo>
                      <a:lnTo>
                        <a:pt x="239037" y="634363"/>
                      </a:lnTo>
                      <a:cubicBezTo>
                        <a:pt x="219520" y="673815"/>
                        <a:pt x="208509" y="718192"/>
                        <a:pt x="208509" y="765103"/>
                      </a:cubicBezTo>
                      <a:cubicBezTo>
                        <a:pt x="208509" y="928304"/>
                        <a:pt x="341278" y="1061083"/>
                        <a:pt x="504489" y="1061083"/>
                      </a:cubicBezTo>
                      <a:cubicBezTo>
                        <a:pt x="667700" y="1061083"/>
                        <a:pt x="800469" y="928304"/>
                        <a:pt x="800469" y="765103"/>
                      </a:cubicBezTo>
                      <a:cubicBezTo>
                        <a:pt x="800469" y="718192"/>
                        <a:pt x="789449" y="673815"/>
                        <a:pt x="769941" y="634363"/>
                      </a:cubicBezTo>
                      <a:lnTo>
                        <a:pt x="1227866" y="176439"/>
                      </a:lnTo>
                      <a:lnTo>
                        <a:pt x="1227866" y="176439"/>
                      </a:lnTo>
                      <a:lnTo>
                        <a:pt x="1241705" y="162599"/>
                      </a:lnTo>
                      <a:cubicBezTo>
                        <a:pt x="1278900" y="125404"/>
                        <a:pt x="1278900" y="65091"/>
                        <a:pt x="1241705" y="27896"/>
                      </a:cubicBezTo>
                      <a:cubicBezTo>
                        <a:pt x="1204510" y="-9299"/>
                        <a:pt x="1144217" y="-9299"/>
                        <a:pt x="1107003" y="27896"/>
                      </a:cubicBezTo>
                      <a:close/>
                      <a:moveTo>
                        <a:pt x="504489" y="870592"/>
                      </a:moveTo>
                      <a:cubicBezTo>
                        <a:pt x="446330" y="870592"/>
                        <a:pt x="399009" y="823272"/>
                        <a:pt x="399009" y="765112"/>
                      </a:cubicBezTo>
                      <a:cubicBezTo>
                        <a:pt x="399009" y="706953"/>
                        <a:pt x="446330" y="659633"/>
                        <a:pt x="504489" y="659633"/>
                      </a:cubicBezTo>
                      <a:cubicBezTo>
                        <a:pt x="562649" y="659633"/>
                        <a:pt x="609969" y="706953"/>
                        <a:pt x="609969" y="765112"/>
                      </a:cubicBezTo>
                      <a:cubicBezTo>
                        <a:pt x="609969" y="823272"/>
                        <a:pt x="562649" y="870592"/>
                        <a:pt x="504489" y="870592"/>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38" name="图形 163"/>
                <p:cNvSpPr/>
                <p:nvPr/>
              </p:nvSpPr>
              <p:spPr>
                <a:xfrm>
                  <a:off x="7445263" y="3751516"/>
                  <a:ext cx="278749" cy="190500"/>
                </a:xfrm>
                <a:custGeom>
                  <a:avLst/>
                  <a:gdLst>
                    <a:gd name="connsiteX0" fmla="*/ 183499 w 278749"/>
                    <a:gd name="connsiteY0" fmla="*/ 0 h 190500"/>
                    <a:gd name="connsiteX1" fmla="*/ 95250 w 278749"/>
                    <a:gd name="connsiteY1" fmla="*/ 0 h 190500"/>
                    <a:gd name="connsiteX2" fmla="*/ 0 w 278749"/>
                    <a:gd name="connsiteY2" fmla="*/ 95250 h 190500"/>
                    <a:gd name="connsiteX3" fmla="*/ 95250 w 278749"/>
                    <a:gd name="connsiteY3" fmla="*/ 190500 h 190500"/>
                    <a:gd name="connsiteX4" fmla="*/ 183499 w 278749"/>
                    <a:gd name="connsiteY4" fmla="*/ 190500 h 190500"/>
                    <a:gd name="connsiteX5" fmla="*/ 278749 w 278749"/>
                    <a:gd name="connsiteY5" fmla="*/ 95250 h 190500"/>
                    <a:gd name="connsiteX6" fmla="*/ 183499 w 278749"/>
                    <a:gd name="connsiteY6"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749" h="190500">
                      <a:moveTo>
                        <a:pt x="183499" y="0"/>
                      </a:moveTo>
                      <a:lnTo>
                        <a:pt x="95250" y="0"/>
                      </a:lnTo>
                      <a:cubicBezTo>
                        <a:pt x="42653" y="0"/>
                        <a:pt x="0" y="42644"/>
                        <a:pt x="0" y="95250"/>
                      </a:cubicBezTo>
                      <a:cubicBezTo>
                        <a:pt x="0" y="147857"/>
                        <a:pt x="42653" y="190500"/>
                        <a:pt x="95250" y="190500"/>
                      </a:cubicBezTo>
                      <a:lnTo>
                        <a:pt x="183499" y="190500"/>
                      </a:lnTo>
                      <a:cubicBezTo>
                        <a:pt x="236096" y="190500"/>
                        <a:pt x="278749" y="147857"/>
                        <a:pt x="278749" y="95250"/>
                      </a:cubicBezTo>
                      <a:cubicBezTo>
                        <a:pt x="278749" y="42644"/>
                        <a:pt x="236096" y="0"/>
                        <a:pt x="183499"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39" name="图形 163"/>
                <p:cNvSpPr/>
                <p:nvPr/>
              </p:nvSpPr>
              <p:spPr>
                <a:xfrm>
                  <a:off x="5496706" y="3749192"/>
                  <a:ext cx="278739" cy="190500"/>
                </a:xfrm>
                <a:custGeom>
                  <a:avLst/>
                  <a:gdLst>
                    <a:gd name="connsiteX0" fmla="*/ 183490 w 278739"/>
                    <a:gd name="connsiteY0" fmla="*/ 0 h 190500"/>
                    <a:gd name="connsiteX1" fmla="*/ 95250 w 278739"/>
                    <a:gd name="connsiteY1" fmla="*/ 0 h 190500"/>
                    <a:gd name="connsiteX2" fmla="*/ 0 w 278739"/>
                    <a:gd name="connsiteY2" fmla="*/ 95250 h 190500"/>
                    <a:gd name="connsiteX3" fmla="*/ 95250 w 278739"/>
                    <a:gd name="connsiteY3" fmla="*/ 190500 h 190500"/>
                    <a:gd name="connsiteX4" fmla="*/ 183490 w 278739"/>
                    <a:gd name="connsiteY4" fmla="*/ 190500 h 190500"/>
                    <a:gd name="connsiteX5" fmla="*/ 278740 w 278739"/>
                    <a:gd name="connsiteY5" fmla="*/ 95250 h 190500"/>
                    <a:gd name="connsiteX6" fmla="*/ 183490 w 278739"/>
                    <a:gd name="connsiteY6"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739" h="190500">
                      <a:moveTo>
                        <a:pt x="183490" y="0"/>
                      </a:moveTo>
                      <a:lnTo>
                        <a:pt x="95250" y="0"/>
                      </a:lnTo>
                      <a:cubicBezTo>
                        <a:pt x="42653" y="0"/>
                        <a:pt x="0" y="42643"/>
                        <a:pt x="0" y="95250"/>
                      </a:cubicBezTo>
                      <a:cubicBezTo>
                        <a:pt x="0" y="147857"/>
                        <a:pt x="42653" y="190500"/>
                        <a:pt x="95250" y="190500"/>
                      </a:cubicBezTo>
                      <a:lnTo>
                        <a:pt x="183490" y="190500"/>
                      </a:lnTo>
                      <a:cubicBezTo>
                        <a:pt x="236087" y="190500"/>
                        <a:pt x="278740" y="147857"/>
                        <a:pt x="278740" y="95250"/>
                      </a:cubicBezTo>
                      <a:cubicBezTo>
                        <a:pt x="278740" y="42643"/>
                        <a:pt x="236087" y="0"/>
                        <a:pt x="18349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40" name="图形 163"/>
                <p:cNvSpPr/>
                <p:nvPr/>
              </p:nvSpPr>
              <p:spPr>
                <a:xfrm>
                  <a:off x="6516271" y="2731950"/>
                  <a:ext cx="190500" cy="278739"/>
                </a:xfrm>
                <a:custGeom>
                  <a:avLst/>
                  <a:gdLst>
                    <a:gd name="connsiteX0" fmla="*/ 95250 w 190500"/>
                    <a:gd name="connsiteY0" fmla="*/ 278740 h 278739"/>
                    <a:gd name="connsiteX1" fmla="*/ 190500 w 190500"/>
                    <a:gd name="connsiteY1" fmla="*/ 183490 h 278739"/>
                    <a:gd name="connsiteX2" fmla="*/ 190500 w 190500"/>
                    <a:gd name="connsiteY2" fmla="*/ 95250 h 278739"/>
                    <a:gd name="connsiteX3" fmla="*/ 95250 w 190500"/>
                    <a:gd name="connsiteY3" fmla="*/ 0 h 278739"/>
                    <a:gd name="connsiteX4" fmla="*/ 0 w 190500"/>
                    <a:gd name="connsiteY4" fmla="*/ 95250 h 278739"/>
                    <a:gd name="connsiteX5" fmla="*/ 0 w 190500"/>
                    <a:gd name="connsiteY5" fmla="*/ 183490 h 278739"/>
                    <a:gd name="connsiteX6" fmla="*/ 95250 w 190500"/>
                    <a:gd name="connsiteY6" fmla="*/ 278740 h 27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278739">
                      <a:moveTo>
                        <a:pt x="95250" y="278740"/>
                      </a:moveTo>
                      <a:cubicBezTo>
                        <a:pt x="147847" y="278740"/>
                        <a:pt x="190500" y="236096"/>
                        <a:pt x="190500" y="183490"/>
                      </a:cubicBezTo>
                      <a:lnTo>
                        <a:pt x="190500" y="95250"/>
                      </a:lnTo>
                      <a:cubicBezTo>
                        <a:pt x="190500" y="42643"/>
                        <a:pt x="147847" y="0"/>
                        <a:pt x="95250" y="0"/>
                      </a:cubicBezTo>
                      <a:cubicBezTo>
                        <a:pt x="42653" y="0"/>
                        <a:pt x="0" y="42643"/>
                        <a:pt x="0" y="95250"/>
                      </a:cubicBezTo>
                      <a:lnTo>
                        <a:pt x="0" y="183490"/>
                      </a:lnTo>
                      <a:cubicBezTo>
                        <a:pt x="0" y="236096"/>
                        <a:pt x="42653" y="278740"/>
                        <a:pt x="95250" y="27874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41" name="图形 163"/>
                <p:cNvSpPr/>
                <p:nvPr/>
              </p:nvSpPr>
              <p:spPr>
                <a:xfrm>
                  <a:off x="6513947" y="4680518"/>
                  <a:ext cx="190500" cy="278739"/>
                </a:xfrm>
                <a:custGeom>
                  <a:avLst/>
                  <a:gdLst>
                    <a:gd name="connsiteX0" fmla="*/ 95250 w 190500"/>
                    <a:gd name="connsiteY0" fmla="*/ 0 h 278739"/>
                    <a:gd name="connsiteX1" fmla="*/ 0 w 190500"/>
                    <a:gd name="connsiteY1" fmla="*/ 95250 h 278739"/>
                    <a:gd name="connsiteX2" fmla="*/ 0 w 190500"/>
                    <a:gd name="connsiteY2" fmla="*/ 183490 h 278739"/>
                    <a:gd name="connsiteX3" fmla="*/ 95250 w 190500"/>
                    <a:gd name="connsiteY3" fmla="*/ 278740 h 278739"/>
                    <a:gd name="connsiteX4" fmla="*/ 190500 w 190500"/>
                    <a:gd name="connsiteY4" fmla="*/ 183490 h 278739"/>
                    <a:gd name="connsiteX5" fmla="*/ 190500 w 190500"/>
                    <a:gd name="connsiteY5" fmla="*/ 95250 h 278739"/>
                    <a:gd name="connsiteX6" fmla="*/ 95250 w 190500"/>
                    <a:gd name="connsiteY6" fmla="*/ 0 h 27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278739">
                      <a:moveTo>
                        <a:pt x="95250" y="0"/>
                      </a:moveTo>
                      <a:cubicBezTo>
                        <a:pt x="42653" y="0"/>
                        <a:pt x="0" y="42643"/>
                        <a:pt x="0" y="95250"/>
                      </a:cubicBezTo>
                      <a:lnTo>
                        <a:pt x="0" y="183490"/>
                      </a:lnTo>
                      <a:cubicBezTo>
                        <a:pt x="0" y="236096"/>
                        <a:pt x="42653" y="278740"/>
                        <a:pt x="95250" y="278740"/>
                      </a:cubicBezTo>
                      <a:cubicBezTo>
                        <a:pt x="147847" y="278740"/>
                        <a:pt x="190500" y="236096"/>
                        <a:pt x="190500" y="183490"/>
                      </a:cubicBezTo>
                      <a:lnTo>
                        <a:pt x="190500" y="95250"/>
                      </a:lnTo>
                      <a:cubicBezTo>
                        <a:pt x="190500" y="42643"/>
                        <a:pt x="147847" y="0"/>
                        <a:pt x="9525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42" name="图形 163"/>
                <p:cNvSpPr/>
                <p:nvPr/>
              </p:nvSpPr>
              <p:spPr>
                <a:xfrm>
                  <a:off x="3657600" y="4338066"/>
                  <a:ext cx="190500" cy="190500"/>
                </a:xfrm>
                <a:custGeom>
                  <a:avLst/>
                  <a:gdLst>
                    <a:gd name="connsiteX0" fmla="*/ 95250 w 190500"/>
                    <a:gd name="connsiteY0" fmla="*/ 0 h 190500"/>
                    <a:gd name="connsiteX1" fmla="*/ 27908 w 190500"/>
                    <a:gd name="connsiteY1" fmla="*/ 27908 h 190500"/>
                    <a:gd name="connsiteX2" fmla="*/ 0 w 190500"/>
                    <a:gd name="connsiteY2" fmla="*/ 95250 h 190500"/>
                    <a:gd name="connsiteX3" fmla="*/ 27908 w 190500"/>
                    <a:gd name="connsiteY3" fmla="*/ 162592 h 190500"/>
                    <a:gd name="connsiteX4" fmla="*/ 95250 w 190500"/>
                    <a:gd name="connsiteY4" fmla="*/ 190500 h 190500"/>
                    <a:gd name="connsiteX5" fmla="*/ 162582 w 190500"/>
                    <a:gd name="connsiteY5" fmla="*/ 162592 h 190500"/>
                    <a:gd name="connsiteX6" fmla="*/ 190500 w 190500"/>
                    <a:gd name="connsiteY6" fmla="*/ 95250 h 190500"/>
                    <a:gd name="connsiteX7" fmla="*/ 162582 w 190500"/>
                    <a:gd name="connsiteY7" fmla="*/ 27908 h 190500"/>
                    <a:gd name="connsiteX8" fmla="*/ 95250 w 1905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0"/>
                      </a:moveTo>
                      <a:cubicBezTo>
                        <a:pt x="70199" y="0"/>
                        <a:pt x="45625" y="10192"/>
                        <a:pt x="27908" y="27908"/>
                      </a:cubicBezTo>
                      <a:cubicBezTo>
                        <a:pt x="10192" y="45625"/>
                        <a:pt x="0" y="70199"/>
                        <a:pt x="0" y="95250"/>
                      </a:cubicBezTo>
                      <a:cubicBezTo>
                        <a:pt x="0" y="120396"/>
                        <a:pt x="10182" y="144875"/>
                        <a:pt x="27908" y="162592"/>
                      </a:cubicBezTo>
                      <a:cubicBezTo>
                        <a:pt x="45634" y="180308"/>
                        <a:pt x="70199" y="190500"/>
                        <a:pt x="95250" y="190500"/>
                      </a:cubicBezTo>
                      <a:cubicBezTo>
                        <a:pt x="120301" y="190500"/>
                        <a:pt x="144875" y="180308"/>
                        <a:pt x="162582" y="162592"/>
                      </a:cubicBezTo>
                      <a:cubicBezTo>
                        <a:pt x="180299" y="144875"/>
                        <a:pt x="190500" y="120301"/>
                        <a:pt x="190500" y="95250"/>
                      </a:cubicBezTo>
                      <a:cubicBezTo>
                        <a:pt x="190500" y="70199"/>
                        <a:pt x="180308" y="45625"/>
                        <a:pt x="162582" y="27908"/>
                      </a:cubicBezTo>
                      <a:cubicBezTo>
                        <a:pt x="144875" y="10192"/>
                        <a:pt x="120301" y="0"/>
                        <a:pt x="9525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grpSp>
        </p:grpSp>
        <p:grpSp>
          <p:nvGrpSpPr>
            <p:cNvPr id="43" name="组合 42"/>
            <p:cNvGrpSpPr/>
            <p:nvPr/>
          </p:nvGrpSpPr>
          <p:grpSpPr>
            <a:xfrm>
              <a:off x="5726837" y="4588916"/>
              <a:ext cx="738326" cy="738325"/>
              <a:chOff x="10353580" y="8575138"/>
              <a:chExt cx="738326" cy="738325"/>
            </a:xfrm>
          </p:grpSpPr>
          <p:sp>
            <p:nvSpPr>
              <p:cNvPr id="44" name="任意多边形: 形状 43"/>
              <p:cNvSpPr/>
              <p:nvPr/>
            </p:nvSpPr>
            <p:spPr>
              <a:xfrm>
                <a:off x="10353580" y="8575138"/>
                <a:ext cx="738326" cy="738325"/>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gradFill>
                <a:gsLst>
                  <a:gs pos="0">
                    <a:srgbClr val="1A7CFE">
                      <a:lumMod val="80000"/>
                      <a:lumOff val="20000"/>
                    </a:srgbClr>
                  </a:gs>
                  <a:gs pos="91000">
                    <a:srgbClr val="0261EC"/>
                  </a:gs>
                </a:gsLst>
                <a:lin ang="2700000" scaled="0"/>
              </a:gradFill>
              <a:ln w="12700" cap="flat" cmpd="sng" algn="ctr">
                <a:noFill/>
                <a:prstDash val="solid"/>
                <a:miter lim="800000"/>
              </a:ln>
              <a:effectLst>
                <a:outerShdw blurRad="381000" dist="177800" dir="5400000" sx="97000" sy="97000" algn="t" rotWithShape="0">
                  <a:srgbClr val="1A7CFE">
                    <a:alpha val="40000"/>
                  </a:srgbClr>
                </a:outerShdw>
              </a:effectLst>
            </p:spPr>
            <p:txBody>
              <a:bodyPr spcFirstLastPara="0" vert="horz" wrap="square" lIns="447836" tIns="804520" rIns="1974467" bIns="1838777" numCol="1" spcCol="1270" anchor="ctr" anchorCtr="0">
                <a:noAutofit/>
              </a:bodyPr>
              <a:lstStyle/>
              <a:p>
                <a:pPr marL="0" marR="0" lvl="0" indent="0" algn="ctr" defTabSz="622300" eaLnBrk="1" fontAlgn="auto" latinLnBrk="0" hangingPunct="1">
                  <a:lnSpc>
                    <a:spcPct val="120000"/>
                  </a:lnSpc>
                  <a:spcBef>
                    <a:spcPct val="0"/>
                  </a:spcBef>
                  <a:spcAft>
                    <a:spcPts val="50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阿里巴巴普惠体 R"/>
                  <a:cs typeface="+mn-cs"/>
                </a:endParaRPr>
              </a:p>
            </p:txBody>
          </p:sp>
          <p:grpSp>
            <p:nvGrpSpPr>
              <p:cNvPr id="45" name="组合 44"/>
              <p:cNvGrpSpPr/>
              <p:nvPr/>
            </p:nvGrpSpPr>
            <p:grpSpPr>
              <a:xfrm>
                <a:off x="10487926" y="8709483"/>
                <a:ext cx="469634" cy="469634"/>
                <a:chOff x="4128043" y="-10211257"/>
                <a:chExt cx="6296024" cy="6296025"/>
              </a:xfrm>
              <a:solidFill>
                <a:sysClr val="window" lastClr="FFFFFF"/>
              </a:solidFill>
            </p:grpSpPr>
            <p:sp>
              <p:nvSpPr>
                <p:cNvPr id="46" name="图形 135"/>
                <p:cNvSpPr/>
                <p:nvPr/>
              </p:nvSpPr>
              <p:spPr>
                <a:xfrm>
                  <a:off x="4128043" y="-6047756"/>
                  <a:ext cx="2843366" cy="2132524"/>
                </a:xfrm>
                <a:custGeom>
                  <a:avLst/>
                  <a:gdLst>
                    <a:gd name="connsiteX0" fmla="*/ 2741817 w 2843366"/>
                    <a:gd name="connsiteY0" fmla="*/ 1218586 h 2132524"/>
                    <a:gd name="connsiteX1" fmla="*/ 2640269 w 2843366"/>
                    <a:gd name="connsiteY1" fmla="*/ 1218586 h 2132524"/>
                    <a:gd name="connsiteX2" fmla="*/ 2640269 w 2843366"/>
                    <a:gd name="connsiteY2" fmla="*/ 1015488 h 2132524"/>
                    <a:gd name="connsiteX3" fmla="*/ 2631548 w 2843366"/>
                    <a:gd name="connsiteY3" fmla="*/ 974284 h 2132524"/>
                    <a:gd name="connsiteX4" fmla="*/ 2225353 w 2843366"/>
                    <a:gd name="connsiteY4" fmla="*/ 60345 h 2132524"/>
                    <a:gd name="connsiteX5" fmla="*/ 2132525 w 2843366"/>
                    <a:gd name="connsiteY5" fmla="*/ 0 h 2132524"/>
                    <a:gd name="connsiteX6" fmla="*/ 304646 w 2843366"/>
                    <a:gd name="connsiteY6" fmla="*/ 0 h 2132524"/>
                    <a:gd name="connsiteX7" fmla="*/ 203098 w 2843366"/>
                    <a:gd name="connsiteY7" fmla="*/ 101549 h 2132524"/>
                    <a:gd name="connsiteX8" fmla="*/ 203098 w 2843366"/>
                    <a:gd name="connsiteY8" fmla="*/ 1218586 h 2132524"/>
                    <a:gd name="connsiteX9" fmla="*/ 101549 w 2843366"/>
                    <a:gd name="connsiteY9" fmla="*/ 1218586 h 2132524"/>
                    <a:gd name="connsiteX10" fmla="*/ 0 w 2843366"/>
                    <a:gd name="connsiteY10" fmla="*/ 1320134 h 2132524"/>
                    <a:gd name="connsiteX11" fmla="*/ 0 w 2843366"/>
                    <a:gd name="connsiteY11" fmla="*/ 1726329 h 2132524"/>
                    <a:gd name="connsiteX12" fmla="*/ 101549 w 2843366"/>
                    <a:gd name="connsiteY12" fmla="*/ 1827878 h 2132524"/>
                    <a:gd name="connsiteX13" fmla="*/ 420624 w 2843366"/>
                    <a:gd name="connsiteY13" fmla="*/ 1827878 h 2132524"/>
                    <a:gd name="connsiteX14" fmla="*/ 812390 w 2843366"/>
                    <a:gd name="connsiteY14" fmla="*/ 2132525 h 2132524"/>
                    <a:gd name="connsiteX15" fmla="*/ 1204157 w 2843366"/>
                    <a:gd name="connsiteY15" fmla="*/ 1827878 h 2132524"/>
                    <a:gd name="connsiteX16" fmla="*/ 1639213 w 2843366"/>
                    <a:gd name="connsiteY16" fmla="*/ 1827878 h 2132524"/>
                    <a:gd name="connsiteX17" fmla="*/ 2030976 w 2843366"/>
                    <a:gd name="connsiteY17" fmla="*/ 2132525 h 2132524"/>
                    <a:gd name="connsiteX18" fmla="*/ 2422739 w 2843366"/>
                    <a:gd name="connsiteY18" fmla="*/ 1827878 h 2132524"/>
                    <a:gd name="connsiteX19" fmla="*/ 2741817 w 2843366"/>
                    <a:gd name="connsiteY19" fmla="*/ 1827878 h 2132524"/>
                    <a:gd name="connsiteX20" fmla="*/ 2843366 w 2843366"/>
                    <a:gd name="connsiteY20" fmla="*/ 1726329 h 2132524"/>
                    <a:gd name="connsiteX21" fmla="*/ 2843366 w 2843366"/>
                    <a:gd name="connsiteY21" fmla="*/ 1320134 h 2132524"/>
                    <a:gd name="connsiteX22" fmla="*/ 2741817 w 2843366"/>
                    <a:gd name="connsiteY22" fmla="*/ 1218586 h 2132524"/>
                    <a:gd name="connsiteX23" fmla="*/ 812390 w 2843366"/>
                    <a:gd name="connsiteY23" fmla="*/ 1929427 h 2132524"/>
                    <a:gd name="connsiteX24" fmla="*/ 609293 w 2843366"/>
                    <a:gd name="connsiteY24" fmla="*/ 1726329 h 2132524"/>
                    <a:gd name="connsiteX25" fmla="*/ 812390 w 2843366"/>
                    <a:gd name="connsiteY25" fmla="*/ 1523232 h 2132524"/>
                    <a:gd name="connsiteX26" fmla="*/ 1015488 w 2843366"/>
                    <a:gd name="connsiteY26" fmla="*/ 1726329 h 2132524"/>
                    <a:gd name="connsiteX27" fmla="*/ 812390 w 2843366"/>
                    <a:gd name="connsiteY27" fmla="*/ 1929427 h 2132524"/>
                    <a:gd name="connsiteX28" fmla="*/ 2030976 w 2843366"/>
                    <a:gd name="connsiteY28" fmla="*/ 1929427 h 2132524"/>
                    <a:gd name="connsiteX29" fmla="*/ 1827878 w 2843366"/>
                    <a:gd name="connsiteY29" fmla="*/ 1726329 h 2132524"/>
                    <a:gd name="connsiteX30" fmla="*/ 2030976 w 2843366"/>
                    <a:gd name="connsiteY30" fmla="*/ 1523232 h 2132524"/>
                    <a:gd name="connsiteX31" fmla="*/ 2234074 w 2843366"/>
                    <a:gd name="connsiteY31" fmla="*/ 1726329 h 2132524"/>
                    <a:gd name="connsiteX32" fmla="*/ 2030976 w 2843366"/>
                    <a:gd name="connsiteY32" fmla="*/ 1929427 h 2132524"/>
                    <a:gd name="connsiteX33" fmla="*/ 2640269 w 2843366"/>
                    <a:gd name="connsiteY33" fmla="*/ 1624781 h 2132524"/>
                    <a:gd name="connsiteX34" fmla="*/ 2422739 w 2843366"/>
                    <a:gd name="connsiteY34" fmla="*/ 1624781 h 2132524"/>
                    <a:gd name="connsiteX35" fmla="*/ 2030976 w 2843366"/>
                    <a:gd name="connsiteY35" fmla="*/ 1320134 h 2132524"/>
                    <a:gd name="connsiteX36" fmla="*/ 1639213 w 2843366"/>
                    <a:gd name="connsiteY36" fmla="*/ 1624781 h 2132524"/>
                    <a:gd name="connsiteX37" fmla="*/ 1204157 w 2843366"/>
                    <a:gd name="connsiteY37" fmla="*/ 1624781 h 2132524"/>
                    <a:gd name="connsiteX38" fmla="*/ 812390 w 2843366"/>
                    <a:gd name="connsiteY38" fmla="*/ 1320134 h 2132524"/>
                    <a:gd name="connsiteX39" fmla="*/ 420624 w 2843366"/>
                    <a:gd name="connsiteY39" fmla="*/ 1624781 h 2132524"/>
                    <a:gd name="connsiteX40" fmla="*/ 203098 w 2843366"/>
                    <a:gd name="connsiteY40" fmla="*/ 1624781 h 2132524"/>
                    <a:gd name="connsiteX41" fmla="*/ 203098 w 2843366"/>
                    <a:gd name="connsiteY41" fmla="*/ 1421683 h 2132524"/>
                    <a:gd name="connsiteX42" fmla="*/ 304646 w 2843366"/>
                    <a:gd name="connsiteY42" fmla="*/ 1421683 h 2132524"/>
                    <a:gd name="connsiteX43" fmla="*/ 406195 w 2843366"/>
                    <a:gd name="connsiteY43" fmla="*/ 1320134 h 2132524"/>
                    <a:gd name="connsiteX44" fmla="*/ 406195 w 2843366"/>
                    <a:gd name="connsiteY44" fmla="*/ 203098 h 2132524"/>
                    <a:gd name="connsiteX45" fmla="*/ 2066632 w 2843366"/>
                    <a:gd name="connsiteY45" fmla="*/ 203098 h 2132524"/>
                    <a:gd name="connsiteX46" fmla="*/ 2437171 w 2843366"/>
                    <a:gd name="connsiteY46" fmla="*/ 1037004 h 2132524"/>
                    <a:gd name="connsiteX47" fmla="*/ 2437171 w 2843366"/>
                    <a:gd name="connsiteY47" fmla="*/ 1320134 h 2132524"/>
                    <a:gd name="connsiteX48" fmla="*/ 2538720 w 2843366"/>
                    <a:gd name="connsiteY48" fmla="*/ 1421683 h 2132524"/>
                    <a:gd name="connsiteX49" fmla="*/ 2640269 w 2843366"/>
                    <a:gd name="connsiteY49" fmla="*/ 1421683 h 213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843366" h="2132524">
                      <a:moveTo>
                        <a:pt x="2741817" y="1218586"/>
                      </a:moveTo>
                      <a:lnTo>
                        <a:pt x="2640269" y="1218586"/>
                      </a:lnTo>
                      <a:lnTo>
                        <a:pt x="2640269" y="1015488"/>
                      </a:lnTo>
                      <a:cubicBezTo>
                        <a:pt x="2640269" y="1001258"/>
                        <a:pt x="2637349" y="987270"/>
                        <a:pt x="2631548" y="974284"/>
                      </a:cubicBezTo>
                      <a:lnTo>
                        <a:pt x="2225353" y="60345"/>
                      </a:lnTo>
                      <a:cubicBezTo>
                        <a:pt x="2208978" y="23547"/>
                        <a:pt x="2172738" y="0"/>
                        <a:pt x="2132525" y="0"/>
                      </a:cubicBezTo>
                      <a:lnTo>
                        <a:pt x="304646" y="0"/>
                      </a:lnTo>
                      <a:cubicBezTo>
                        <a:pt x="248467" y="0"/>
                        <a:pt x="203098" y="45367"/>
                        <a:pt x="203098" y="101549"/>
                      </a:cubicBezTo>
                      <a:lnTo>
                        <a:pt x="203098" y="1218586"/>
                      </a:lnTo>
                      <a:lnTo>
                        <a:pt x="101549" y="1218586"/>
                      </a:lnTo>
                      <a:cubicBezTo>
                        <a:pt x="45370" y="1218586"/>
                        <a:pt x="0" y="1263953"/>
                        <a:pt x="0" y="1320134"/>
                      </a:cubicBezTo>
                      <a:lnTo>
                        <a:pt x="0" y="1726329"/>
                      </a:lnTo>
                      <a:cubicBezTo>
                        <a:pt x="0" y="1782511"/>
                        <a:pt x="45370" y="1827878"/>
                        <a:pt x="101549" y="1827878"/>
                      </a:cubicBezTo>
                      <a:lnTo>
                        <a:pt x="420624" y="1827878"/>
                      </a:lnTo>
                      <a:cubicBezTo>
                        <a:pt x="465993" y="2002669"/>
                        <a:pt x="623623" y="2132525"/>
                        <a:pt x="812390" y="2132525"/>
                      </a:cubicBezTo>
                      <a:cubicBezTo>
                        <a:pt x="1001158" y="2132525"/>
                        <a:pt x="1158787" y="2002669"/>
                        <a:pt x="1204157" y="1827878"/>
                      </a:cubicBezTo>
                      <a:lnTo>
                        <a:pt x="1639213" y="1827878"/>
                      </a:lnTo>
                      <a:cubicBezTo>
                        <a:pt x="1684580" y="2002669"/>
                        <a:pt x="1842209" y="2132525"/>
                        <a:pt x="2030976" y="2132525"/>
                      </a:cubicBezTo>
                      <a:cubicBezTo>
                        <a:pt x="2219742" y="2132525"/>
                        <a:pt x="2377372" y="2002669"/>
                        <a:pt x="2422739" y="1827878"/>
                      </a:cubicBezTo>
                      <a:lnTo>
                        <a:pt x="2741817" y="1827878"/>
                      </a:lnTo>
                      <a:cubicBezTo>
                        <a:pt x="2797999" y="1827878"/>
                        <a:pt x="2843366" y="1782511"/>
                        <a:pt x="2843366" y="1726329"/>
                      </a:cubicBezTo>
                      <a:lnTo>
                        <a:pt x="2843366" y="1320134"/>
                      </a:lnTo>
                      <a:cubicBezTo>
                        <a:pt x="2843366" y="1263953"/>
                        <a:pt x="2797999" y="1218586"/>
                        <a:pt x="2741817" y="1218586"/>
                      </a:cubicBezTo>
                      <a:close/>
                      <a:moveTo>
                        <a:pt x="812390" y="1929427"/>
                      </a:moveTo>
                      <a:cubicBezTo>
                        <a:pt x="700380" y="1929427"/>
                        <a:pt x="609293" y="1838338"/>
                        <a:pt x="609293" y="1726329"/>
                      </a:cubicBezTo>
                      <a:cubicBezTo>
                        <a:pt x="609293" y="1614321"/>
                        <a:pt x="700380" y="1523232"/>
                        <a:pt x="812390" y="1523232"/>
                      </a:cubicBezTo>
                      <a:cubicBezTo>
                        <a:pt x="924401" y="1523232"/>
                        <a:pt x="1015488" y="1614321"/>
                        <a:pt x="1015488" y="1726329"/>
                      </a:cubicBezTo>
                      <a:cubicBezTo>
                        <a:pt x="1015488" y="1838338"/>
                        <a:pt x="924401" y="1929427"/>
                        <a:pt x="812390" y="1929427"/>
                      </a:cubicBezTo>
                      <a:close/>
                      <a:moveTo>
                        <a:pt x="2030976" y="1929427"/>
                      </a:moveTo>
                      <a:cubicBezTo>
                        <a:pt x="1918967" y="1929427"/>
                        <a:pt x="1827878" y="1838338"/>
                        <a:pt x="1827878" y="1726329"/>
                      </a:cubicBezTo>
                      <a:cubicBezTo>
                        <a:pt x="1827878" y="1614321"/>
                        <a:pt x="1918967" y="1523232"/>
                        <a:pt x="2030976" y="1523232"/>
                      </a:cubicBezTo>
                      <a:cubicBezTo>
                        <a:pt x="2142984" y="1523232"/>
                        <a:pt x="2234074" y="1614321"/>
                        <a:pt x="2234074" y="1726329"/>
                      </a:cubicBezTo>
                      <a:cubicBezTo>
                        <a:pt x="2234074" y="1838338"/>
                        <a:pt x="2142984" y="1929427"/>
                        <a:pt x="2030976" y="1929427"/>
                      </a:cubicBezTo>
                      <a:close/>
                      <a:moveTo>
                        <a:pt x="2640269" y="1624781"/>
                      </a:moveTo>
                      <a:lnTo>
                        <a:pt x="2422739" y="1624781"/>
                      </a:lnTo>
                      <a:cubicBezTo>
                        <a:pt x="2377372" y="1449990"/>
                        <a:pt x="2219742" y="1320134"/>
                        <a:pt x="2030976" y="1320134"/>
                      </a:cubicBezTo>
                      <a:cubicBezTo>
                        <a:pt x="1842209" y="1320134"/>
                        <a:pt x="1684580" y="1449990"/>
                        <a:pt x="1639213" y="1624781"/>
                      </a:cubicBezTo>
                      <a:lnTo>
                        <a:pt x="1204157" y="1624781"/>
                      </a:lnTo>
                      <a:cubicBezTo>
                        <a:pt x="1158787" y="1449990"/>
                        <a:pt x="1001158" y="1320134"/>
                        <a:pt x="812390" y="1320134"/>
                      </a:cubicBezTo>
                      <a:cubicBezTo>
                        <a:pt x="623623" y="1320134"/>
                        <a:pt x="465993" y="1449990"/>
                        <a:pt x="420624" y="1624781"/>
                      </a:cubicBezTo>
                      <a:lnTo>
                        <a:pt x="203098" y="1624781"/>
                      </a:lnTo>
                      <a:lnTo>
                        <a:pt x="203098" y="1421683"/>
                      </a:lnTo>
                      <a:lnTo>
                        <a:pt x="304646" y="1421683"/>
                      </a:lnTo>
                      <a:cubicBezTo>
                        <a:pt x="360826" y="1421683"/>
                        <a:pt x="406195" y="1376316"/>
                        <a:pt x="406195" y="1320134"/>
                      </a:cubicBezTo>
                      <a:lnTo>
                        <a:pt x="406195" y="203098"/>
                      </a:lnTo>
                      <a:lnTo>
                        <a:pt x="2066632" y="203098"/>
                      </a:lnTo>
                      <a:lnTo>
                        <a:pt x="2437171" y="1037004"/>
                      </a:lnTo>
                      <a:lnTo>
                        <a:pt x="2437171" y="1320134"/>
                      </a:lnTo>
                      <a:cubicBezTo>
                        <a:pt x="2437171" y="1376316"/>
                        <a:pt x="2482538" y="1421683"/>
                        <a:pt x="2538720" y="1421683"/>
                      </a:cubicBezTo>
                      <a:lnTo>
                        <a:pt x="2640269" y="1421683"/>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47" name="图形 135"/>
                <p:cNvSpPr/>
                <p:nvPr/>
              </p:nvSpPr>
              <p:spPr>
                <a:xfrm>
                  <a:off x="5549726" y="-5641561"/>
                  <a:ext cx="812411" cy="710841"/>
                </a:xfrm>
                <a:custGeom>
                  <a:avLst/>
                  <a:gdLst>
                    <a:gd name="connsiteX0" fmla="*/ 602108 w 812411"/>
                    <a:gd name="connsiteY0" fmla="*/ 63862 h 710841"/>
                    <a:gd name="connsiteX1" fmla="*/ 507744 w 812411"/>
                    <a:gd name="connsiteY1" fmla="*/ 0 h 710841"/>
                    <a:gd name="connsiteX2" fmla="*/ 101549 w 812411"/>
                    <a:gd name="connsiteY2" fmla="*/ 0 h 710841"/>
                    <a:gd name="connsiteX3" fmla="*/ 0 w 812411"/>
                    <a:gd name="connsiteY3" fmla="*/ 101549 h 710841"/>
                    <a:gd name="connsiteX4" fmla="*/ 0 w 812411"/>
                    <a:gd name="connsiteY4" fmla="*/ 609293 h 710841"/>
                    <a:gd name="connsiteX5" fmla="*/ 101549 w 812411"/>
                    <a:gd name="connsiteY5" fmla="*/ 710842 h 710841"/>
                    <a:gd name="connsiteX6" fmla="*/ 710842 w 812411"/>
                    <a:gd name="connsiteY6" fmla="*/ 710842 h 710841"/>
                    <a:gd name="connsiteX7" fmla="*/ 794937 w 812411"/>
                    <a:gd name="connsiteY7" fmla="*/ 666262 h 710841"/>
                    <a:gd name="connsiteX8" fmla="*/ 805206 w 812411"/>
                    <a:gd name="connsiteY8" fmla="*/ 571606 h 710841"/>
                    <a:gd name="connsiteX9" fmla="*/ 203098 w 812411"/>
                    <a:gd name="connsiteY9" fmla="*/ 507744 h 710841"/>
                    <a:gd name="connsiteX10" fmla="*/ 203098 w 812411"/>
                    <a:gd name="connsiteY10" fmla="*/ 203098 h 710841"/>
                    <a:gd name="connsiteX11" fmla="*/ 439021 w 812411"/>
                    <a:gd name="connsiteY11" fmla="*/ 203098 h 710841"/>
                    <a:gd name="connsiteX12" fmla="*/ 560854 w 812411"/>
                    <a:gd name="connsiteY12" fmla="*/ 507744 h 71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2411" h="710841">
                      <a:moveTo>
                        <a:pt x="602108" y="63862"/>
                      </a:moveTo>
                      <a:cubicBezTo>
                        <a:pt x="586533" y="25286"/>
                        <a:pt x="549290" y="0"/>
                        <a:pt x="507744" y="0"/>
                      </a:cubicBezTo>
                      <a:lnTo>
                        <a:pt x="101549" y="0"/>
                      </a:lnTo>
                      <a:cubicBezTo>
                        <a:pt x="45367" y="0"/>
                        <a:pt x="0" y="45367"/>
                        <a:pt x="0" y="101549"/>
                      </a:cubicBezTo>
                      <a:lnTo>
                        <a:pt x="0" y="609293"/>
                      </a:lnTo>
                      <a:cubicBezTo>
                        <a:pt x="0" y="665475"/>
                        <a:pt x="45367" y="710842"/>
                        <a:pt x="101549" y="710842"/>
                      </a:cubicBezTo>
                      <a:lnTo>
                        <a:pt x="710842" y="710842"/>
                      </a:lnTo>
                      <a:cubicBezTo>
                        <a:pt x="744556" y="710842"/>
                        <a:pt x="776048" y="694086"/>
                        <a:pt x="794937" y="666262"/>
                      </a:cubicBezTo>
                      <a:cubicBezTo>
                        <a:pt x="813825" y="638450"/>
                        <a:pt x="817646" y="602895"/>
                        <a:pt x="805206" y="571606"/>
                      </a:cubicBezTo>
                      <a:close/>
                      <a:moveTo>
                        <a:pt x="203098" y="507744"/>
                      </a:moveTo>
                      <a:lnTo>
                        <a:pt x="203098" y="203098"/>
                      </a:lnTo>
                      <a:lnTo>
                        <a:pt x="439021" y="203098"/>
                      </a:lnTo>
                      <a:lnTo>
                        <a:pt x="560854" y="507744"/>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48" name="图形 135"/>
                <p:cNvSpPr/>
                <p:nvPr/>
              </p:nvSpPr>
              <p:spPr>
                <a:xfrm>
                  <a:off x="4737335" y="-5641561"/>
                  <a:ext cx="609292" cy="710841"/>
                </a:xfrm>
                <a:custGeom>
                  <a:avLst/>
                  <a:gdLst>
                    <a:gd name="connsiteX0" fmla="*/ 507744 w 609292"/>
                    <a:gd name="connsiteY0" fmla="*/ 0 h 710841"/>
                    <a:gd name="connsiteX1" fmla="*/ 101549 w 609292"/>
                    <a:gd name="connsiteY1" fmla="*/ 0 h 710841"/>
                    <a:gd name="connsiteX2" fmla="*/ 0 w 609292"/>
                    <a:gd name="connsiteY2" fmla="*/ 101549 h 710841"/>
                    <a:gd name="connsiteX3" fmla="*/ 0 w 609292"/>
                    <a:gd name="connsiteY3" fmla="*/ 609293 h 710841"/>
                    <a:gd name="connsiteX4" fmla="*/ 101549 w 609292"/>
                    <a:gd name="connsiteY4" fmla="*/ 710842 h 710841"/>
                    <a:gd name="connsiteX5" fmla="*/ 507744 w 609292"/>
                    <a:gd name="connsiteY5" fmla="*/ 710842 h 710841"/>
                    <a:gd name="connsiteX6" fmla="*/ 609293 w 609292"/>
                    <a:gd name="connsiteY6" fmla="*/ 609293 h 710841"/>
                    <a:gd name="connsiteX7" fmla="*/ 609293 w 609292"/>
                    <a:gd name="connsiteY7" fmla="*/ 101549 h 710841"/>
                    <a:gd name="connsiteX8" fmla="*/ 507744 w 609292"/>
                    <a:gd name="connsiteY8" fmla="*/ 0 h 710841"/>
                    <a:gd name="connsiteX9" fmla="*/ 406195 w 609292"/>
                    <a:gd name="connsiteY9" fmla="*/ 507744 h 710841"/>
                    <a:gd name="connsiteX10" fmla="*/ 203098 w 609292"/>
                    <a:gd name="connsiteY10" fmla="*/ 507744 h 710841"/>
                    <a:gd name="connsiteX11" fmla="*/ 203098 w 609292"/>
                    <a:gd name="connsiteY11" fmla="*/ 203098 h 710841"/>
                    <a:gd name="connsiteX12" fmla="*/ 406195 w 609292"/>
                    <a:gd name="connsiteY12" fmla="*/ 203098 h 71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292" h="710841">
                      <a:moveTo>
                        <a:pt x="507744" y="0"/>
                      </a:moveTo>
                      <a:lnTo>
                        <a:pt x="101549" y="0"/>
                      </a:lnTo>
                      <a:cubicBezTo>
                        <a:pt x="45369" y="0"/>
                        <a:pt x="0" y="45367"/>
                        <a:pt x="0" y="101549"/>
                      </a:cubicBezTo>
                      <a:lnTo>
                        <a:pt x="0" y="609293"/>
                      </a:lnTo>
                      <a:cubicBezTo>
                        <a:pt x="0" y="665475"/>
                        <a:pt x="45369" y="710842"/>
                        <a:pt x="101549" y="710842"/>
                      </a:cubicBezTo>
                      <a:lnTo>
                        <a:pt x="507744" y="710842"/>
                      </a:lnTo>
                      <a:cubicBezTo>
                        <a:pt x="563923" y="710842"/>
                        <a:pt x="609293" y="665475"/>
                        <a:pt x="609293" y="609293"/>
                      </a:cubicBezTo>
                      <a:lnTo>
                        <a:pt x="609293" y="101549"/>
                      </a:lnTo>
                      <a:cubicBezTo>
                        <a:pt x="609293" y="45367"/>
                        <a:pt x="563923" y="0"/>
                        <a:pt x="507744" y="0"/>
                      </a:cubicBezTo>
                      <a:close/>
                      <a:moveTo>
                        <a:pt x="406195" y="507744"/>
                      </a:moveTo>
                      <a:lnTo>
                        <a:pt x="203098" y="507744"/>
                      </a:lnTo>
                      <a:lnTo>
                        <a:pt x="203098" y="203098"/>
                      </a:lnTo>
                      <a:lnTo>
                        <a:pt x="406195"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49" name="图形 135"/>
                <p:cNvSpPr/>
                <p:nvPr/>
              </p:nvSpPr>
              <p:spPr>
                <a:xfrm>
                  <a:off x="4128043" y="-9805061"/>
                  <a:ext cx="5483634" cy="4671244"/>
                </a:xfrm>
                <a:custGeom>
                  <a:avLst/>
                  <a:gdLst>
                    <a:gd name="connsiteX0" fmla="*/ 1726329 w 5483634"/>
                    <a:gd name="connsiteY0" fmla="*/ 3452659 h 4671244"/>
                    <a:gd name="connsiteX1" fmla="*/ 4772793 w 5483634"/>
                    <a:gd name="connsiteY1" fmla="*/ 3452659 h 4671244"/>
                    <a:gd name="connsiteX2" fmla="*/ 5280537 w 5483634"/>
                    <a:gd name="connsiteY2" fmla="*/ 3960403 h 4671244"/>
                    <a:gd name="connsiteX3" fmla="*/ 4772793 w 5483634"/>
                    <a:gd name="connsiteY3" fmla="*/ 4468147 h 4671244"/>
                    <a:gd name="connsiteX4" fmla="*/ 3046464 w 5483634"/>
                    <a:gd name="connsiteY4" fmla="*/ 4468147 h 4671244"/>
                    <a:gd name="connsiteX5" fmla="*/ 3046464 w 5483634"/>
                    <a:gd name="connsiteY5" fmla="*/ 4671245 h 4671244"/>
                    <a:gd name="connsiteX6" fmla="*/ 4772793 w 5483634"/>
                    <a:gd name="connsiteY6" fmla="*/ 4671245 h 4671244"/>
                    <a:gd name="connsiteX7" fmla="*/ 5483635 w 5483634"/>
                    <a:gd name="connsiteY7" fmla="*/ 3960403 h 4671244"/>
                    <a:gd name="connsiteX8" fmla="*/ 4772793 w 5483634"/>
                    <a:gd name="connsiteY8" fmla="*/ 3249561 h 4671244"/>
                    <a:gd name="connsiteX9" fmla="*/ 1726329 w 5483634"/>
                    <a:gd name="connsiteY9" fmla="*/ 3249561 h 4671244"/>
                    <a:gd name="connsiteX10" fmla="*/ 203098 w 5483634"/>
                    <a:gd name="connsiteY10" fmla="*/ 1726329 h 4671244"/>
                    <a:gd name="connsiteX11" fmla="*/ 1726329 w 5483634"/>
                    <a:gd name="connsiteY11" fmla="*/ 203098 h 4671244"/>
                    <a:gd name="connsiteX12" fmla="*/ 4671245 w 5483634"/>
                    <a:gd name="connsiteY12" fmla="*/ 203098 h 4671244"/>
                    <a:gd name="connsiteX13" fmla="*/ 4671245 w 5483634"/>
                    <a:gd name="connsiteY13" fmla="*/ 0 h 4671244"/>
                    <a:gd name="connsiteX14" fmla="*/ 1726329 w 5483634"/>
                    <a:gd name="connsiteY14" fmla="*/ 0 h 4671244"/>
                    <a:gd name="connsiteX15" fmla="*/ 0 w 5483634"/>
                    <a:gd name="connsiteY15" fmla="*/ 1726329 h 4671244"/>
                    <a:gd name="connsiteX16" fmla="*/ 1726329 w 5483634"/>
                    <a:gd name="connsiteY16" fmla="*/ 3452659 h 467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83634" h="4671244">
                      <a:moveTo>
                        <a:pt x="1726329" y="3452659"/>
                      </a:moveTo>
                      <a:lnTo>
                        <a:pt x="4772793" y="3452659"/>
                      </a:lnTo>
                      <a:cubicBezTo>
                        <a:pt x="5052751" y="3452659"/>
                        <a:pt x="5280537" y="3680446"/>
                        <a:pt x="5280537" y="3960403"/>
                      </a:cubicBezTo>
                      <a:cubicBezTo>
                        <a:pt x="5280537" y="4240360"/>
                        <a:pt x="5052751" y="4468147"/>
                        <a:pt x="4772793" y="4468147"/>
                      </a:cubicBezTo>
                      <a:lnTo>
                        <a:pt x="3046464" y="4468147"/>
                      </a:lnTo>
                      <a:lnTo>
                        <a:pt x="3046464" y="4671245"/>
                      </a:lnTo>
                      <a:lnTo>
                        <a:pt x="4772793" y="4671245"/>
                      </a:lnTo>
                      <a:cubicBezTo>
                        <a:pt x="5164658" y="4671245"/>
                        <a:pt x="5483635" y="4352267"/>
                        <a:pt x="5483635" y="3960403"/>
                      </a:cubicBezTo>
                      <a:cubicBezTo>
                        <a:pt x="5483635" y="3568539"/>
                        <a:pt x="5164658" y="3249561"/>
                        <a:pt x="4772793" y="3249561"/>
                      </a:cubicBezTo>
                      <a:lnTo>
                        <a:pt x="1726329" y="3249561"/>
                      </a:lnTo>
                      <a:cubicBezTo>
                        <a:pt x="886419" y="3249561"/>
                        <a:pt x="203098" y="2566240"/>
                        <a:pt x="203098" y="1726329"/>
                      </a:cubicBezTo>
                      <a:cubicBezTo>
                        <a:pt x="203098" y="886419"/>
                        <a:pt x="886419" y="203098"/>
                        <a:pt x="1726329" y="203098"/>
                      </a:cubicBezTo>
                      <a:lnTo>
                        <a:pt x="4671245" y="203098"/>
                      </a:lnTo>
                      <a:lnTo>
                        <a:pt x="4671245" y="0"/>
                      </a:lnTo>
                      <a:lnTo>
                        <a:pt x="1726329" y="0"/>
                      </a:lnTo>
                      <a:cubicBezTo>
                        <a:pt x="774409" y="0"/>
                        <a:pt x="0" y="774409"/>
                        <a:pt x="0" y="1726329"/>
                      </a:cubicBezTo>
                      <a:cubicBezTo>
                        <a:pt x="0" y="2678248"/>
                        <a:pt x="774409" y="3452659"/>
                        <a:pt x="1726329" y="3452659"/>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0" name="图形 135"/>
                <p:cNvSpPr/>
                <p:nvPr/>
              </p:nvSpPr>
              <p:spPr>
                <a:xfrm>
                  <a:off x="4940433" y="-8992671"/>
                  <a:ext cx="5483634" cy="4671244"/>
                </a:xfrm>
                <a:custGeom>
                  <a:avLst/>
                  <a:gdLst>
                    <a:gd name="connsiteX0" fmla="*/ 3960403 w 5483634"/>
                    <a:gd name="connsiteY0" fmla="*/ 1624781 h 4671244"/>
                    <a:gd name="connsiteX1" fmla="*/ 2437171 w 5483634"/>
                    <a:gd name="connsiteY1" fmla="*/ 1624781 h 4671244"/>
                    <a:gd name="connsiteX2" fmla="*/ 2437171 w 5483634"/>
                    <a:gd name="connsiteY2" fmla="*/ 1403734 h 4671244"/>
                    <a:gd name="connsiteX3" fmla="*/ 2741817 w 5483634"/>
                    <a:gd name="connsiteY3" fmla="*/ 913939 h 4671244"/>
                    <a:gd name="connsiteX4" fmla="*/ 2335622 w 5483634"/>
                    <a:gd name="connsiteY4" fmla="*/ 406195 h 4671244"/>
                    <a:gd name="connsiteX5" fmla="*/ 1929427 w 5483634"/>
                    <a:gd name="connsiteY5" fmla="*/ 913939 h 4671244"/>
                    <a:gd name="connsiteX6" fmla="*/ 2234074 w 5483634"/>
                    <a:gd name="connsiteY6" fmla="*/ 1403734 h 4671244"/>
                    <a:gd name="connsiteX7" fmla="*/ 2234074 w 5483634"/>
                    <a:gd name="connsiteY7" fmla="*/ 1624781 h 4671244"/>
                    <a:gd name="connsiteX8" fmla="*/ 1421683 w 5483634"/>
                    <a:gd name="connsiteY8" fmla="*/ 1624781 h 4671244"/>
                    <a:gd name="connsiteX9" fmla="*/ 1421683 w 5483634"/>
                    <a:gd name="connsiteY9" fmla="*/ 1403734 h 4671244"/>
                    <a:gd name="connsiteX10" fmla="*/ 1726329 w 5483634"/>
                    <a:gd name="connsiteY10" fmla="*/ 913939 h 4671244"/>
                    <a:gd name="connsiteX11" fmla="*/ 1320134 w 5483634"/>
                    <a:gd name="connsiteY11" fmla="*/ 406195 h 4671244"/>
                    <a:gd name="connsiteX12" fmla="*/ 913939 w 5483634"/>
                    <a:gd name="connsiteY12" fmla="*/ 913939 h 4671244"/>
                    <a:gd name="connsiteX13" fmla="*/ 1218586 w 5483634"/>
                    <a:gd name="connsiteY13" fmla="*/ 1403734 h 4671244"/>
                    <a:gd name="connsiteX14" fmla="*/ 1218586 w 5483634"/>
                    <a:gd name="connsiteY14" fmla="*/ 1624781 h 4671244"/>
                    <a:gd name="connsiteX15" fmla="*/ 913939 w 5483634"/>
                    <a:gd name="connsiteY15" fmla="*/ 1624781 h 4671244"/>
                    <a:gd name="connsiteX16" fmla="*/ 203098 w 5483634"/>
                    <a:gd name="connsiteY16" fmla="*/ 913939 h 4671244"/>
                    <a:gd name="connsiteX17" fmla="*/ 913939 w 5483634"/>
                    <a:gd name="connsiteY17" fmla="*/ 203098 h 4671244"/>
                    <a:gd name="connsiteX18" fmla="*/ 3858854 w 5483634"/>
                    <a:gd name="connsiteY18" fmla="*/ 203098 h 4671244"/>
                    <a:gd name="connsiteX19" fmla="*/ 3858854 w 5483634"/>
                    <a:gd name="connsiteY19" fmla="*/ 0 h 4671244"/>
                    <a:gd name="connsiteX20" fmla="*/ 913939 w 5483634"/>
                    <a:gd name="connsiteY20" fmla="*/ 0 h 4671244"/>
                    <a:gd name="connsiteX21" fmla="*/ 0 w 5483634"/>
                    <a:gd name="connsiteY21" fmla="*/ 913939 h 4671244"/>
                    <a:gd name="connsiteX22" fmla="*/ 913939 w 5483634"/>
                    <a:gd name="connsiteY22" fmla="*/ 1827878 h 4671244"/>
                    <a:gd name="connsiteX23" fmla="*/ 3960403 w 5483634"/>
                    <a:gd name="connsiteY23" fmla="*/ 1827878 h 4671244"/>
                    <a:gd name="connsiteX24" fmla="*/ 5280537 w 5483634"/>
                    <a:gd name="connsiteY24" fmla="*/ 3148013 h 4671244"/>
                    <a:gd name="connsiteX25" fmla="*/ 3960403 w 5483634"/>
                    <a:gd name="connsiteY25" fmla="*/ 4468147 h 4671244"/>
                    <a:gd name="connsiteX26" fmla="*/ 2234074 w 5483634"/>
                    <a:gd name="connsiteY26" fmla="*/ 4468147 h 4671244"/>
                    <a:gd name="connsiteX27" fmla="*/ 2234074 w 5483634"/>
                    <a:gd name="connsiteY27" fmla="*/ 4671245 h 4671244"/>
                    <a:gd name="connsiteX28" fmla="*/ 3960403 w 5483634"/>
                    <a:gd name="connsiteY28" fmla="*/ 4671245 h 4671244"/>
                    <a:gd name="connsiteX29" fmla="*/ 5483635 w 5483634"/>
                    <a:gd name="connsiteY29" fmla="*/ 3148013 h 4671244"/>
                    <a:gd name="connsiteX30" fmla="*/ 3960403 w 5483634"/>
                    <a:gd name="connsiteY30" fmla="*/ 1624781 h 4671244"/>
                    <a:gd name="connsiteX31" fmla="*/ 2132525 w 5483634"/>
                    <a:gd name="connsiteY31" fmla="*/ 913939 h 4671244"/>
                    <a:gd name="connsiteX32" fmla="*/ 2335622 w 5483634"/>
                    <a:gd name="connsiteY32" fmla="*/ 609293 h 4671244"/>
                    <a:gd name="connsiteX33" fmla="*/ 2538720 w 5483634"/>
                    <a:gd name="connsiteY33" fmla="*/ 913939 h 4671244"/>
                    <a:gd name="connsiteX34" fmla="*/ 2335622 w 5483634"/>
                    <a:gd name="connsiteY34" fmla="*/ 1218586 h 4671244"/>
                    <a:gd name="connsiteX35" fmla="*/ 2132525 w 5483634"/>
                    <a:gd name="connsiteY35" fmla="*/ 913939 h 4671244"/>
                    <a:gd name="connsiteX36" fmla="*/ 1117037 w 5483634"/>
                    <a:gd name="connsiteY36" fmla="*/ 913939 h 4671244"/>
                    <a:gd name="connsiteX37" fmla="*/ 1320134 w 5483634"/>
                    <a:gd name="connsiteY37" fmla="*/ 609293 h 4671244"/>
                    <a:gd name="connsiteX38" fmla="*/ 1523232 w 5483634"/>
                    <a:gd name="connsiteY38" fmla="*/ 913939 h 4671244"/>
                    <a:gd name="connsiteX39" fmla="*/ 1320134 w 5483634"/>
                    <a:gd name="connsiteY39" fmla="*/ 1218586 h 4671244"/>
                    <a:gd name="connsiteX40" fmla="*/ 1117037 w 5483634"/>
                    <a:gd name="connsiteY40" fmla="*/ 913939 h 467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483634" h="4671244">
                      <a:moveTo>
                        <a:pt x="3960403" y="1624781"/>
                      </a:moveTo>
                      <a:lnTo>
                        <a:pt x="2437171" y="1624781"/>
                      </a:lnTo>
                      <a:lnTo>
                        <a:pt x="2437171" y="1403734"/>
                      </a:lnTo>
                      <a:cubicBezTo>
                        <a:pt x="2611962" y="1346956"/>
                        <a:pt x="2741817" y="1149862"/>
                        <a:pt x="2741817" y="913939"/>
                      </a:cubicBezTo>
                      <a:cubicBezTo>
                        <a:pt x="2741817" y="633982"/>
                        <a:pt x="2559639" y="406195"/>
                        <a:pt x="2335622" y="406195"/>
                      </a:cubicBezTo>
                      <a:cubicBezTo>
                        <a:pt x="2111606" y="406195"/>
                        <a:pt x="1929427" y="633982"/>
                        <a:pt x="1929427" y="913939"/>
                      </a:cubicBezTo>
                      <a:cubicBezTo>
                        <a:pt x="1929427" y="1149862"/>
                        <a:pt x="2059283" y="1346854"/>
                        <a:pt x="2234074" y="1403734"/>
                      </a:cubicBezTo>
                      <a:lnTo>
                        <a:pt x="2234074" y="1624781"/>
                      </a:lnTo>
                      <a:lnTo>
                        <a:pt x="1421683" y="1624781"/>
                      </a:lnTo>
                      <a:lnTo>
                        <a:pt x="1421683" y="1403734"/>
                      </a:lnTo>
                      <a:cubicBezTo>
                        <a:pt x="1596474" y="1346956"/>
                        <a:pt x="1726329" y="1149862"/>
                        <a:pt x="1726329" y="913939"/>
                      </a:cubicBezTo>
                      <a:cubicBezTo>
                        <a:pt x="1726329" y="633982"/>
                        <a:pt x="1544151" y="406195"/>
                        <a:pt x="1320134" y="406195"/>
                      </a:cubicBezTo>
                      <a:cubicBezTo>
                        <a:pt x="1096118" y="406195"/>
                        <a:pt x="913939" y="633982"/>
                        <a:pt x="913939" y="913939"/>
                      </a:cubicBezTo>
                      <a:cubicBezTo>
                        <a:pt x="913939" y="1149862"/>
                        <a:pt x="1043795" y="1346854"/>
                        <a:pt x="1218586" y="1403734"/>
                      </a:cubicBezTo>
                      <a:lnTo>
                        <a:pt x="1218586" y="1624781"/>
                      </a:lnTo>
                      <a:lnTo>
                        <a:pt x="913939" y="1624781"/>
                      </a:lnTo>
                      <a:cubicBezTo>
                        <a:pt x="522075" y="1624781"/>
                        <a:pt x="203098" y="1305803"/>
                        <a:pt x="203098" y="913939"/>
                      </a:cubicBezTo>
                      <a:cubicBezTo>
                        <a:pt x="203098" y="522075"/>
                        <a:pt x="522075" y="203098"/>
                        <a:pt x="913939" y="203098"/>
                      </a:cubicBezTo>
                      <a:lnTo>
                        <a:pt x="3858854" y="203098"/>
                      </a:lnTo>
                      <a:lnTo>
                        <a:pt x="3858854" y="0"/>
                      </a:lnTo>
                      <a:lnTo>
                        <a:pt x="913939" y="0"/>
                      </a:lnTo>
                      <a:cubicBezTo>
                        <a:pt x="409964" y="0"/>
                        <a:pt x="0" y="409965"/>
                        <a:pt x="0" y="913939"/>
                      </a:cubicBezTo>
                      <a:cubicBezTo>
                        <a:pt x="0" y="1417913"/>
                        <a:pt x="409964" y="1827878"/>
                        <a:pt x="913939" y="1827878"/>
                      </a:cubicBezTo>
                      <a:lnTo>
                        <a:pt x="3960403" y="1827878"/>
                      </a:lnTo>
                      <a:cubicBezTo>
                        <a:pt x="4688305" y="1827878"/>
                        <a:pt x="5280537" y="2420111"/>
                        <a:pt x="5280537" y="3148013"/>
                      </a:cubicBezTo>
                      <a:cubicBezTo>
                        <a:pt x="5280537" y="3875914"/>
                        <a:pt x="4688305" y="4468147"/>
                        <a:pt x="3960403" y="4468147"/>
                      </a:cubicBezTo>
                      <a:lnTo>
                        <a:pt x="2234074" y="4468147"/>
                      </a:lnTo>
                      <a:lnTo>
                        <a:pt x="2234074" y="4671245"/>
                      </a:lnTo>
                      <a:lnTo>
                        <a:pt x="3960403" y="4671245"/>
                      </a:lnTo>
                      <a:cubicBezTo>
                        <a:pt x="4800313" y="4671245"/>
                        <a:pt x="5483635" y="3987923"/>
                        <a:pt x="5483635" y="3148013"/>
                      </a:cubicBezTo>
                      <a:cubicBezTo>
                        <a:pt x="5483635" y="2308103"/>
                        <a:pt x="4800313" y="1624781"/>
                        <a:pt x="3960403" y="1624781"/>
                      </a:cubicBezTo>
                      <a:close/>
                      <a:moveTo>
                        <a:pt x="2132525" y="913939"/>
                      </a:moveTo>
                      <a:cubicBezTo>
                        <a:pt x="2132525" y="748821"/>
                        <a:pt x="2225543" y="609293"/>
                        <a:pt x="2335622" y="609293"/>
                      </a:cubicBezTo>
                      <a:cubicBezTo>
                        <a:pt x="2445701" y="609293"/>
                        <a:pt x="2538720" y="748821"/>
                        <a:pt x="2538720" y="913939"/>
                      </a:cubicBezTo>
                      <a:cubicBezTo>
                        <a:pt x="2538720" y="1079057"/>
                        <a:pt x="2445701" y="1218586"/>
                        <a:pt x="2335622" y="1218586"/>
                      </a:cubicBezTo>
                      <a:cubicBezTo>
                        <a:pt x="2225543" y="1218586"/>
                        <a:pt x="2132525" y="1079057"/>
                        <a:pt x="2132525" y="913939"/>
                      </a:cubicBezTo>
                      <a:close/>
                      <a:moveTo>
                        <a:pt x="1117037" y="913939"/>
                      </a:moveTo>
                      <a:cubicBezTo>
                        <a:pt x="1117037" y="748821"/>
                        <a:pt x="1210055" y="609293"/>
                        <a:pt x="1320134" y="609293"/>
                      </a:cubicBezTo>
                      <a:cubicBezTo>
                        <a:pt x="1430213" y="609293"/>
                        <a:pt x="1523232" y="748821"/>
                        <a:pt x="1523232" y="913939"/>
                      </a:cubicBezTo>
                      <a:cubicBezTo>
                        <a:pt x="1523232" y="1079057"/>
                        <a:pt x="1430213" y="1218586"/>
                        <a:pt x="1320134" y="1218586"/>
                      </a:cubicBezTo>
                      <a:cubicBezTo>
                        <a:pt x="1210055" y="1218586"/>
                        <a:pt x="1117037" y="1079057"/>
                        <a:pt x="1117037" y="913939"/>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1" name="图形 135"/>
                <p:cNvSpPr/>
                <p:nvPr/>
              </p:nvSpPr>
              <p:spPr>
                <a:xfrm>
                  <a:off x="8494640" y="-9398866"/>
                  <a:ext cx="304646" cy="203097"/>
                </a:xfrm>
                <a:custGeom>
                  <a:avLst/>
                  <a:gdLst>
                    <a:gd name="connsiteX0" fmla="*/ 0 w 304646"/>
                    <a:gd name="connsiteY0" fmla="*/ 0 h 203097"/>
                    <a:gd name="connsiteX1" fmla="*/ 304646 w 304646"/>
                    <a:gd name="connsiteY1" fmla="*/ 0 h 203097"/>
                    <a:gd name="connsiteX2" fmla="*/ 304646 w 304646"/>
                    <a:gd name="connsiteY2" fmla="*/ 203098 h 203097"/>
                    <a:gd name="connsiteX3" fmla="*/ 0 w 304646"/>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304646" h="203097">
                      <a:moveTo>
                        <a:pt x="0" y="0"/>
                      </a:moveTo>
                      <a:lnTo>
                        <a:pt x="304646" y="0"/>
                      </a:lnTo>
                      <a:lnTo>
                        <a:pt x="304646"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2" name="图形 135"/>
                <p:cNvSpPr/>
                <p:nvPr/>
              </p:nvSpPr>
              <p:spPr>
                <a:xfrm>
                  <a:off x="7682250" y="-9398866"/>
                  <a:ext cx="406195" cy="203097"/>
                </a:xfrm>
                <a:custGeom>
                  <a:avLst/>
                  <a:gdLst>
                    <a:gd name="connsiteX0" fmla="*/ 0 w 406195"/>
                    <a:gd name="connsiteY0" fmla="*/ 0 h 203097"/>
                    <a:gd name="connsiteX1" fmla="*/ 406195 w 406195"/>
                    <a:gd name="connsiteY1" fmla="*/ 0 h 203097"/>
                    <a:gd name="connsiteX2" fmla="*/ 406195 w 406195"/>
                    <a:gd name="connsiteY2" fmla="*/ 203098 h 203097"/>
                    <a:gd name="connsiteX3" fmla="*/ 0 w 406195"/>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406195" h="203097">
                      <a:moveTo>
                        <a:pt x="0" y="0"/>
                      </a:moveTo>
                      <a:lnTo>
                        <a:pt x="406195" y="0"/>
                      </a:lnTo>
                      <a:lnTo>
                        <a:pt x="406195"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3" name="图形 135"/>
                <p:cNvSpPr/>
                <p:nvPr/>
              </p:nvSpPr>
              <p:spPr>
                <a:xfrm>
                  <a:off x="6869860" y="-9398866"/>
                  <a:ext cx="406195" cy="203097"/>
                </a:xfrm>
                <a:custGeom>
                  <a:avLst/>
                  <a:gdLst>
                    <a:gd name="connsiteX0" fmla="*/ 0 w 406195"/>
                    <a:gd name="connsiteY0" fmla="*/ 0 h 203097"/>
                    <a:gd name="connsiteX1" fmla="*/ 406195 w 406195"/>
                    <a:gd name="connsiteY1" fmla="*/ 0 h 203097"/>
                    <a:gd name="connsiteX2" fmla="*/ 406195 w 406195"/>
                    <a:gd name="connsiteY2" fmla="*/ 203098 h 203097"/>
                    <a:gd name="connsiteX3" fmla="*/ 0 w 406195"/>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406195" h="203097">
                      <a:moveTo>
                        <a:pt x="0" y="0"/>
                      </a:moveTo>
                      <a:lnTo>
                        <a:pt x="406195" y="0"/>
                      </a:lnTo>
                      <a:lnTo>
                        <a:pt x="406195"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4" name="图形 135"/>
                <p:cNvSpPr/>
                <p:nvPr/>
              </p:nvSpPr>
              <p:spPr>
                <a:xfrm>
                  <a:off x="6057470" y="-9398866"/>
                  <a:ext cx="406195" cy="203097"/>
                </a:xfrm>
                <a:custGeom>
                  <a:avLst/>
                  <a:gdLst>
                    <a:gd name="connsiteX0" fmla="*/ 0 w 406195"/>
                    <a:gd name="connsiteY0" fmla="*/ 0 h 203097"/>
                    <a:gd name="connsiteX1" fmla="*/ 406195 w 406195"/>
                    <a:gd name="connsiteY1" fmla="*/ 0 h 203097"/>
                    <a:gd name="connsiteX2" fmla="*/ 406195 w 406195"/>
                    <a:gd name="connsiteY2" fmla="*/ 203098 h 203097"/>
                    <a:gd name="connsiteX3" fmla="*/ 0 w 406195"/>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406195" h="203097">
                      <a:moveTo>
                        <a:pt x="0" y="0"/>
                      </a:moveTo>
                      <a:lnTo>
                        <a:pt x="406195" y="0"/>
                      </a:lnTo>
                      <a:lnTo>
                        <a:pt x="406195"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5" name="图形 135"/>
                <p:cNvSpPr/>
                <p:nvPr/>
              </p:nvSpPr>
              <p:spPr>
                <a:xfrm>
                  <a:off x="5194206" y="-9380570"/>
                  <a:ext cx="473925" cy="334198"/>
                </a:xfrm>
                <a:custGeom>
                  <a:avLst/>
                  <a:gdLst>
                    <a:gd name="connsiteX0" fmla="*/ 101747 w 473925"/>
                    <a:gd name="connsiteY0" fmla="*/ 334198 h 334198"/>
                    <a:gd name="connsiteX1" fmla="*/ 473926 w 473925"/>
                    <a:gd name="connsiteY1" fmla="*/ 200322 h 334198"/>
                    <a:gd name="connsiteX2" fmla="*/ 440211 w 473925"/>
                    <a:gd name="connsiteY2" fmla="*/ 0 h 334198"/>
                    <a:gd name="connsiteX3" fmla="*/ 0 w 473925"/>
                    <a:gd name="connsiteY3" fmla="*/ 158522 h 334198"/>
                  </a:gdLst>
                  <a:ahLst/>
                  <a:cxnLst>
                    <a:cxn ang="0">
                      <a:pos x="connsiteX0" y="connsiteY0"/>
                    </a:cxn>
                    <a:cxn ang="0">
                      <a:pos x="connsiteX1" y="connsiteY1"/>
                    </a:cxn>
                    <a:cxn ang="0">
                      <a:pos x="connsiteX2" y="connsiteY2"/>
                    </a:cxn>
                    <a:cxn ang="0">
                      <a:pos x="connsiteX3" y="connsiteY3"/>
                    </a:cxn>
                  </a:cxnLst>
                  <a:rect l="l" t="t" r="r" b="b"/>
                  <a:pathLst>
                    <a:path w="473925" h="334198">
                      <a:moveTo>
                        <a:pt x="101747" y="334198"/>
                      </a:moveTo>
                      <a:cubicBezTo>
                        <a:pt x="217134" y="267458"/>
                        <a:pt x="342230" y="222386"/>
                        <a:pt x="473926" y="200322"/>
                      </a:cubicBezTo>
                      <a:lnTo>
                        <a:pt x="440211" y="0"/>
                      </a:lnTo>
                      <a:cubicBezTo>
                        <a:pt x="284512" y="26181"/>
                        <a:pt x="136456" y="79384"/>
                        <a:pt x="0" y="158522"/>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6" name="图形 135"/>
                <p:cNvSpPr/>
                <p:nvPr/>
              </p:nvSpPr>
              <p:spPr>
                <a:xfrm>
                  <a:off x="4575789" y="-8848878"/>
                  <a:ext cx="371139" cy="490886"/>
                </a:xfrm>
                <a:custGeom>
                  <a:avLst/>
                  <a:gdLst>
                    <a:gd name="connsiteX0" fmla="*/ 206222 w 371139"/>
                    <a:gd name="connsiteY0" fmla="*/ 0 h 490886"/>
                    <a:gd name="connsiteX1" fmla="*/ 0 w 371139"/>
                    <a:gd name="connsiteY1" fmla="*/ 440112 h 490886"/>
                    <a:gd name="connsiteX2" fmla="*/ 196800 w 371139"/>
                    <a:gd name="connsiteY2" fmla="*/ 490887 h 490886"/>
                    <a:gd name="connsiteX3" fmla="*/ 371139 w 371139"/>
                    <a:gd name="connsiteY3" fmla="*/ 118609 h 490886"/>
                  </a:gdLst>
                  <a:ahLst/>
                  <a:cxnLst>
                    <a:cxn ang="0">
                      <a:pos x="connsiteX0" y="connsiteY0"/>
                    </a:cxn>
                    <a:cxn ang="0">
                      <a:pos x="connsiteX1" y="connsiteY1"/>
                    </a:cxn>
                    <a:cxn ang="0">
                      <a:pos x="connsiteX2" y="connsiteY2"/>
                    </a:cxn>
                    <a:cxn ang="0">
                      <a:pos x="connsiteX3" y="connsiteY3"/>
                    </a:cxn>
                  </a:cxnLst>
                  <a:rect l="l" t="t" r="r" b="b"/>
                  <a:pathLst>
                    <a:path w="371139" h="490886">
                      <a:moveTo>
                        <a:pt x="206222" y="0"/>
                      </a:moveTo>
                      <a:cubicBezTo>
                        <a:pt x="110376" y="133232"/>
                        <a:pt x="40908" y="281392"/>
                        <a:pt x="0" y="440112"/>
                      </a:cubicBezTo>
                      <a:lnTo>
                        <a:pt x="196800" y="490887"/>
                      </a:lnTo>
                      <a:cubicBezTo>
                        <a:pt x="231411" y="356512"/>
                        <a:pt x="290020" y="231214"/>
                        <a:pt x="371139" y="118609"/>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7" name="图形 135"/>
                <p:cNvSpPr/>
                <p:nvPr/>
              </p:nvSpPr>
              <p:spPr>
                <a:xfrm>
                  <a:off x="4538701" y="-7985510"/>
                  <a:ext cx="299886" cy="456868"/>
                </a:xfrm>
                <a:custGeom>
                  <a:avLst/>
                  <a:gdLst>
                    <a:gd name="connsiteX0" fmla="*/ 0 w 299886"/>
                    <a:gd name="connsiteY0" fmla="*/ 16654 h 456868"/>
                    <a:gd name="connsiteX1" fmla="*/ 115283 w 299886"/>
                    <a:gd name="connsiteY1" fmla="*/ 456868 h 456868"/>
                    <a:gd name="connsiteX2" fmla="*/ 299886 w 299886"/>
                    <a:gd name="connsiteY2" fmla="*/ 372176 h 456868"/>
                    <a:gd name="connsiteX3" fmla="*/ 202502 w 299886"/>
                    <a:gd name="connsiteY3" fmla="*/ 0 h 456868"/>
                  </a:gdLst>
                  <a:ahLst/>
                  <a:cxnLst>
                    <a:cxn ang="0">
                      <a:pos x="connsiteX0" y="connsiteY0"/>
                    </a:cxn>
                    <a:cxn ang="0">
                      <a:pos x="connsiteX1" y="connsiteY1"/>
                    </a:cxn>
                    <a:cxn ang="0">
                      <a:pos x="connsiteX2" y="connsiteY2"/>
                    </a:cxn>
                    <a:cxn ang="0">
                      <a:pos x="connsiteX3" y="connsiteY3"/>
                    </a:cxn>
                  </a:cxnLst>
                  <a:rect l="l" t="t" r="r" b="b"/>
                  <a:pathLst>
                    <a:path w="299886" h="456868">
                      <a:moveTo>
                        <a:pt x="0" y="16654"/>
                      </a:moveTo>
                      <a:cubicBezTo>
                        <a:pt x="12694" y="169675"/>
                        <a:pt x="51469" y="317835"/>
                        <a:pt x="115283" y="456868"/>
                      </a:cubicBezTo>
                      <a:lnTo>
                        <a:pt x="299886" y="372176"/>
                      </a:lnTo>
                      <a:cubicBezTo>
                        <a:pt x="245938" y="254659"/>
                        <a:pt x="213162" y="129361"/>
                        <a:pt x="202502" y="0"/>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8" name="图形 135"/>
                <p:cNvSpPr/>
                <p:nvPr/>
              </p:nvSpPr>
              <p:spPr>
                <a:xfrm>
                  <a:off x="4981042" y="-7240954"/>
                  <a:ext cx="500950" cy="407185"/>
                </a:xfrm>
                <a:custGeom>
                  <a:avLst/>
                  <a:gdLst>
                    <a:gd name="connsiteX0" fmla="*/ 134572 w 500950"/>
                    <a:gd name="connsiteY0" fmla="*/ 0 h 407185"/>
                    <a:gd name="connsiteX1" fmla="*/ 0 w 500950"/>
                    <a:gd name="connsiteY1" fmla="*/ 152323 h 407185"/>
                    <a:gd name="connsiteX2" fmla="*/ 433319 w 500950"/>
                    <a:gd name="connsiteY2" fmla="*/ 407185 h 407185"/>
                    <a:gd name="connsiteX3" fmla="*/ 500950 w 500950"/>
                    <a:gd name="connsiteY3" fmla="*/ 215791 h 407185"/>
                    <a:gd name="connsiteX4" fmla="*/ 134572 w 500950"/>
                    <a:gd name="connsiteY4" fmla="*/ 0 h 407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50" h="407185">
                      <a:moveTo>
                        <a:pt x="134572" y="0"/>
                      </a:moveTo>
                      <a:lnTo>
                        <a:pt x="0" y="152323"/>
                      </a:lnTo>
                      <a:cubicBezTo>
                        <a:pt x="127680" y="264928"/>
                        <a:pt x="273359" y="350762"/>
                        <a:pt x="433319" y="407185"/>
                      </a:cubicBezTo>
                      <a:lnTo>
                        <a:pt x="500950" y="215791"/>
                      </a:lnTo>
                      <a:cubicBezTo>
                        <a:pt x="365784" y="167936"/>
                        <a:pt x="242518" y="95354"/>
                        <a:pt x="134572" y="0"/>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59" name="图形 135"/>
                <p:cNvSpPr/>
                <p:nvPr/>
              </p:nvSpPr>
              <p:spPr>
                <a:xfrm>
                  <a:off x="5854372" y="-6961695"/>
                  <a:ext cx="406195" cy="203097"/>
                </a:xfrm>
                <a:custGeom>
                  <a:avLst/>
                  <a:gdLst>
                    <a:gd name="connsiteX0" fmla="*/ 0 w 406195"/>
                    <a:gd name="connsiteY0" fmla="*/ 0 h 203097"/>
                    <a:gd name="connsiteX1" fmla="*/ 406195 w 406195"/>
                    <a:gd name="connsiteY1" fmla="*/ 0 h 203097"/>
                    <a:gd name="connsiteX2" fmla="*/ 406195 w 406195"/>
                    <a:gd name="connsiteY2" fmla="*/ 203098 h 203097"/>
                    <a:gd name="connsiteX3" fmla="*/ 0 w 406195"/>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406195" h="203097">
                      <a:moveTo>
                        <a:pt x="0" y="0"/>
                      </a:moveTo>
                      <a:lnTo>
                        <a:pt x="406195" y="0"/>
                      </a:lnTo>
                      <a:lnTo>
                        <a:pt x="406195"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0" name="图形 135"/>
                <p:cNvSpPr/>
                <p:nvPr/>
              </p:nvSpPr>
              <p:spPr>
                <a:xfrm>
                  <a:off x="6666762" y="-6961695"/>
                  <a:ext cx="406195" cy="203097"/>
                </a:xfrm>
                <a:custGeom>
                  <a:avLst/>
                  <a:gdLst>
                    <a:gd name="connsiteX0" fmla="*/ 0 w 406195"/>
                    <a:gd name="connsiteY0" fmla="*/ 0 h 203097"/>
                    <a:gd name="connsiteX1" fmla="*/ 406195 w 406195"/>
                    <a:gd name="connsiteY1" fmla="*/ 0 h 203097"/>
                    <a:gd name="connsiteX2" fmla="*/ 406195 w 406195"/>
                    <a:gd name="connsiteY2" fmla="*/ 203098 h 203097"/>
                    <a:gd name="connsiteX3" fmla="*/ 0 w 406195"/>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406195" h="203097">
                      <a:moveTo>
                        <a:pt x="0" y="0"/>
                      </a:moveTo>
                      <a:lnTo>
                        <a:pt x="406195" y="0"/>
                      </a:lnTo>
                      <a:lnTo>
                        <a:pt x="406195"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1" name="图形 135"/>
                <p:cNvSpPr/>
                <p:nvPr/>
              </p:nvSpPr>
              <p:spPr>
                <a:xfrm>
                  <a:off x="7479153" y="-6961695"/>
                  <a:ext cx="406195" cy="203097"/>
                </a:xfrm>
                <a:custGeom>
                  <a:avLst/>
                  <a:gdLst>
                    <a:gd name="connsiteX0" fmla="*/ 0 w 406195"/>
                    <a:gd name="connsiteY0" fmla="*/ 0 h 203097"/>
                    <a:gd name="connsiteX1" fmla="*/ 406195 w 406195"/>
                    <a:gd name="connsiteY1" fmla="*/ 0 h 203097"/>
                    <a:gd name="connsiteX2" fmla="*/ 406195 w 406195"/>
                    <a:gd name="connsiteY2" fmla="*/ 203098 h 203097"/>
                    <a:gd name="connsiteX3" fmla="*/ 0 w 406195"/>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406195" h="203097">
                      <a:moveTo>
                        <a:pt x="0" y="0"/>
                      </a:moveTo>
                      <a:lnTo>
                        <a:pt x="406195" y="0"/>
                      </a:lnTo>
                      <a:lnTo>
                        <a:pt x="406195"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2" name="图形 135"/>
                <p:cNvSpPr/>
                <p:nvPr/>
              </p:nvSpPr>
              <p:spPr>
                <a:xfrm>
                  <a:off x="8291543" y="-6961695"/>
                  <a:ext cx="406195" cy="203097"/>
                </a:xfrm>
                <a:custGeom>
                  <a:avLst/>
                  <a:gdLst>
                    <a:gd name="connsiteX0" fmla="*/ 0 w 406195"/>
                    <a:gd name="connsiteY0" fmla="*/ 0 h 203097"/>
                    <a:gd name="connsiteX1" fmla="*/ 406195 w 406195"/>
                    <a:gd name="connsiteY1" fmla="*/ 0 h 203097"/>
                    <a:gd name="connsiteX2" fmla="*/ 406195 w 406195"/>
                    <a:gd name="connsiteY2" fmla="*/ 203098 h 203097"/>
                    <a:gd name="connsiteX3" fmla="*/ 0 w 406195"/>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406195" h="203097">
                      <a:moveTo>
                        <a:pt x="0" y="0"/>
                      </a:moveTo>
                      <a:lnTo>
                        <a:pt x="406195" y="0"/>
                      </a:lnTo>
                      <a:lnTo>
                        <a:pt x="406195"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3" name="图形 135"/>
                <p:cNvSpPr/>
                <p:nvPr/>
              </p:nvSpPr>
              <p:spPr>
                <a:xfrm>
                  <a:off x="9083953" y="-6939329"/>
                  <a:ext cx="487307" cy="363494"/>
                </a:xfrm>
                <a:custGeom>
                  <a:avLst/>
                  <a:gdLst>
                    <a:gd name="connsiteX0" fmla="*/ 487307 w 487307"/>
                    <a:gd name="connsiteY0" fmla="*/ 201067 h 363494"/>
                    <a:gd name="connsiteX1" fmla="*/ 40213 w 487307"/>
                    <a:gd name="connsiteY1" fmla="*/ 0 h 363494"/>
                    <a:gd name="connsiteX2" fmla="*/ 0 w 487307"/>
                    <a:gd name="connsiteY2" fmla="*/ 199125 h 363494"/>
                    <a:gd name="connsiteX3" fmla="*/ 365436 w 487307"/>
                    <a:gd name="connsiteY3" fmla="*/ 363494 h 363494"/>
                  </a:gdLst>
                  <a:ahLst/>
                  <a:cxnLst>
                    <a:cxn ang="0">
                      <a:pos x="connsiteX0" y="connsiteY0"/>
                    </a:cxn>
                    <a:cxn ang="0">
                      <a:pos x="connsiteX1" y="connsiteY1"/>
                    </a:cxn>
                    <a:cxn ang="0">
                      <a:pos x="connsiteX2" y="connsiteY2"/>
                    </a:cxn>
                    <a:cxn ang="0">
                      <a:pos x="connsiteX3" y="connsiteY3"/>
                    </a:cxn>
                  </a:cxnLst>
                  <a:rect l="l" t="t" r="r" b="b"/>
                  <a:pathLst>
                    <a:path w="487307" h="363494">
                      <a:moveTo>
                        <a:pt x="487307" y="201067"/>
                      </a:moveTo>
                      <a:cubicBezTo>
                        <a:pt x="353783" y="100698"/>
                        <a:pt x="203288" y="33067"/>
                        <a:pt x="40213" y="0"/>
                      </a:cubicBezTo>
                      <a:lnTo>
                        <a:pt x="0" y="199125"/>
                      </a:lnTo>
                      <a:cubicBezTo>
                        <a:pt x="133232" y="226099"/>
                        <a:pt x="256106" y="281493"/>
                        <a:pt x="365436" y="363494"/>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4" name="图形 135"/>
                <p:cNvSpPr/>
                <p:nvPr/>
              </p:nvSpPr>
              <p:spPr>
                <a:xfrm>
                  <a:off x="9738816" y="-6291461"/>
                  <a:ext cx="279056" cy="446802"/>
                </a:xfrm>
                <a:custGeom>
                  <a:avLst/>
                  <a:gdLst>
                    <a:gd name="connsiteX0" fmla="*/ 186037 w 279056"/>
                    <a:gd name="connsiteY0" fmla="*/ 0 h 446802"/>
                    <a:gd name="connsiteX1" fmla="*/ 0 w 279056"/>
                    <a:gd name="connsiteY1" fmla="*/ 81214 h 446802"/>
                    <a:gd name="connsiteX2" fmla="*/ 75959 w 279056"/>
                    <a:gd name="connsiteY2" fmla="*/ 446802 h 446802"/>
                    <a:gd name="connsiteX3" fmla="*/ 279056 w 279056"/>
                    <a:gd name="connsiteY3" fmla="*/ 446802 h 446802"/>
                    <a:gd name="connsiteX4" fmla="*/ 186037 w 279056"/>
                    <a:gd name="connsiteY4" fmla="*/ 0 h 44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56" h="446802">
                      <a:moveTo>
                        <a:pt x="186037" y="0"/>
                      </a:moveTo>
                      <a:lnTo>
                        <a:pt x="0" y="81214"/>
                      </a:lnTo>
                      <a:cubicBezTo>
                        <a:pt x="50368" y="196700"/>
                        <a:pt x="75959" y="319663"/>
                        <a:pt x="75959" y="446802"/>
                      </a:cubicBezTo>
                      <a:lnTo>
                        <a:pt x="279056" y="446802"/>
                      </a:lnTo>
                      <a:cubicBezTo>
                        <a:pt x="279056" y="291559"/>
                        <a:pt x="247767" y="141166"/>
                        <a:pt x="186037" y="0"/>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5" name="图形 135"/>
                <p:cNvSpPr/>
                <p:nvPr/>
              </p:nvSpPr>
              <p:spPr>
                <a:xfrm>
                  <a:off x="9449186" y="-5479070"/>
                  <a:ext cx="475565" cy="528015"/>
                </a:xfrm>
                <a:custGeom>
                  <a:avLst/>
                  <a:gdLst>
                    <a:gd name="connsiteX0" fmla="*/ 0 w 475565"/>
                    <a:gd name="connsiteY0" fmla="*/ 365588 h 528015"/>
                    <a:gd name="connsiteX1" fmla="*/ 121985 w 475565"/>
                    <a:gd name="connsiteY1" fmla="*/ 528016 h 528015"/>
                    <a:gd name="connsiteX2" fmla="*/ 475566 w 475565"/>
                    <a:gd name="connsiteY2" fmla="*/ 81315 h 528015"/>
                    <a:gd name="connsiteX3" fmla="*/ 289630 w 475565"/>
                    <a:gd name="connsiteY3" fmla="*/ 0 h 528015"/>
                    <a:gd name="connsiteX4" fmla="*/ 0 w 475565"/>
                    <a:gd name="connsiteY4" fmla="*/ 365588 h 528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65" h="528015">
                      <a:moveTo>
                        <a:pt x="0" y="365588"/>
                      </a:moveTo>
                      <a:lnTo>
                        <a:pt x="121985" y="528016"/>
                      </a:lnTo>
                      <a:cubicBezTo>
                        <a:pt x="276340" y="411996"/>
                        <a:pt x="398617" y="257642"/>
                        <a:pt x="475566" y="81315"/>
                      </a:cubicBezTo>
                      <a:lnTo>
                        <a:pt x="289630" y="0"/>
                      </a:lnTo>
                      <a:cubicBezTo>
                        <a:pt x="226555" y="144187"/>
                        <a:pt x="126441" y="270729"/>
                        <a:pt x="0" y="365588"/>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6" name="图形 135"/>
                <p:cNvSpPr/>
                <p:nvPr/>
              </p:nvSpPr>
              <p:spPr>
                <a:xfrm>
                  <a:off x="8697738" y="-4949112"/>
                  <a:ext cx="426327" cy="221490"/>
                </a:xfrm>
                <a:custGeom>
                  <a:avLst/>
                  <a:gdLst>
                    <a:gd name="connsiteX0" fmla="*/ 0 w 426327"/>
                    <a:gd name="connsiteY0" fmla="*/ 18393 h 221490"/>
                    <a:gd name="connsiteX1" fmla="*/ 0 w 426327"/>
                    <a:gd name="connsiteY1" fmla="*/ 221491 h 221490"/>
                    <a:gd name="connsiteX2" fmla="*/ 203098 w 426327"/>
                    <a:gd name="connsiteY2" fmla="*/ 221491 h 221490"/>
                    <a:gd name="connsiteX3" fmla="*/ 426327 w 426327"/>
                    <a:gd name="connsiteY3" fmla="*/ 199125 h 221490"/>
                    <a:gd name="connsiteX4" fmla="*/ 386063 w 426327"/>
                    <a:gd name="connsiteY4" fmla="*/ 0 h 221490"/>
                    <a:gd name="connsiteX5" fmla="*/ 203098 w 426327"/>
                    <a:gd name="connsiteY5" fmla="*/ 18393 h 22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327" h="221490">
                      <a:moveTo>
                        <a:pt x="0" y="18393"/>
                      </a:moveTo>
                      <a:lnTo>
                        <a:pt x="0" y="221491"/>
                      </a:lnTo>
                      <a:lnTo>
                        <a:pt x="203098" y="221491"/>
                      </a:lnTo>
                      <a:cubicBezTo>
                        <a:pt x="277926" y="221491"/>
                        <a:pt x="353085" y="213951"/>
                        <a:pt x="426327" y="199125"/>
                      </a:cubicBezTo>
                      <a:lnTo>
                        <a:pt x="386063" y="0"/>
                      </a:lnTo>
                      <a:cubicBezTo>
                        <a:pt x="326073" y="12199"/>
                        <a:pt x="264433" y="18393"/>
                        <a:pt x="203098" y="18393"/>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7" name="图形 135"/>
                <p:cNvSpPr/>
                <p:nvPr/>
              </p:nvSpPr>
              <p:spPr>
                <a:xfrm>
                  <a:off x="7885348" y="-4930719"/>
                  <a:ext cx="406195" cy="203097"/>
                </a:xfrm>
                <a:custGeom>
                  <a:avLst/>
                  <a:gdLst>
                    <a:gd name="connsiteX0" fmla="*/ 0 w 406195"/>
                    <a:gd name="connsiteY0" fmla="*/ 0 h 203097"/>
                    <a:gd name="connsiteX1" fmla="*/ 406195 w 406195"/>
                    <a:gd name="connsiteY1" fmla="*/ 0 h 203097"/>
                    <a:gd name="connsiteX2" fmla="*/ 406195 w 406195"/>
                    <a:gd name="connsiteY2" fmla="*/ 203098 h 203097"/>
                    <a:gd name="connsiteX3" fmla="*/ 0 w 406195"/>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406195" h="203097">
                      <a:moveTo>
                        <a:pt x="0" y="0"/>
                      </a:moveTo>
                      <a:lnTo>
                        <a:pt x="406195" y="0"/>
                      </a:lnTo>
                      <a:lnTo>
                        <a:pt x="406195"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8" name="图形 135"/>
                <p:cNvSpPr/>
                <p:nvPr/>
              </p:nvSpPr>
              <p:spPr>
                <a:xfrm>
                  <a:off x="7174506" y="-4930719"/>
                  <a:ext cx="304646" cy="203097"/>
                </a:xfrm>
                <a:custGeom>
                  <a:avLst/>
                  <a:gdLst>
                    <a:gd name="connsiteX0" fmla="*/ 0 w 304646"/>
                    <a:gd name="connsiteY0" fmla="*/ 0 h 203097"/>
                    <a:gd name="connsiteX1" fmla="*/ 304646 w 304646"/>
                    <a:gd name="connsiteY1" fmla="*/ 0 h 203097"/>
                    <a:gd name="connsiteX2" fmla="*/ 304646 w 304646"/>
                    <a:gd name="connsiteY2" fmla="*/ 203098 h 203097"/>
                    <a:gd name="connsiteX3" fmla="*/ 0 w 304646"/>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304646" h="203097">
                      <a:moveTo>
                        <a:pt x="0" y="0"/>
                      </a:moveTo>
                      <a:lnTo>
                        <a:pt x="304646" y="0"/>
                      </a:lnTo>
                      <a:lnTo>
                        <a:pt x="304646" y="203098"/>
                      </a:lnTo>
                      <a:lnTo>
                        <a:pt x="0" y="203098"/>
                      </a:ln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69" name="图形 135"/>
                <p:cNvSpPr/>
                <p:nvPr/>
              </p:nvSpPr>
              <p:spPr>
                <a:xfrm>
                  <a:off x="9002384" y="-10211257"/>
                  <a:ext cx="1421683" cy="2437170"/>
                </a:xfrm>
                <a:custGeom>
                  <a:avLst/>
                  <a:gdLst>
                    <a:gd name="connsiteX0" fmla="*/ 609293 w 1421683"/>
                    <a:gd name="connsiteY0" fmla="*/ 1413547 h 2437170"/>
                    <a:gd name="connsiteX1" fmla="*/ 609293 w 1421683"/>
                    <a:gd name="connsiteY1" fmla="*/ 2437171 h 2437170"/>
                    <a:gd name="connsiteX2" fmla="*/ 812390 w 1421683"/>
                    <a:gd name="connsiteY2" fmla="*/ 2437171 h 2437170"/>
                    <a:gd name="connsiteX3" fmla="*/ 812390 w 1421683"/>
                    <a:gd name="connsiteY3" fmla="*/ 1413547 h 2437170"/>
                    <a:gd name="connsiteX4" fmla="*/ 1421683 w 1421683"/>
                    <a:gd name="connsiteY4" fmla="*/ 710842 h 2437170"/>
                    <a:gd name="connsiteX5" fmla="*/ 710842 w 1421683"/>
                    <a:gd name="connsiteY5" fmla="*/ 0 h 2437170"/>
                    <a:gd name="connsiteX6" fmla="*/ 0 w 1421683"/>
                    <a:gd name="connsiteY6" fmla="*/ 710842 h 2437170"/>
                    <a:gd name="connsiteX7" fmla="*/ 609293 w 1421683"/>
                    <a:gd name="connsiteY7" fmla="*/ 1413547 h 2437170"/>
                    <a:gd name="connsiteX8" fmla="*/ 710842 w 1421683"/>
                    <a:gd name="connsiteY8" fmla="*/ 203098 h 2437170"/>
                    <a:gd name="connsiteX9" fmla="*/ 1218586 w 1421683"/>
                    <a:gd name="connsiteY9" fmla="*/ 710842 h 2437170"/>
                    <a:gd name="connsiteX10" fmla="*/ 710842 w 1421683"/>
                    <a:gd name="connsiteY10" fmla="*/ 1218586 h 2437170"/>
                    <a:gd name="connsiteX11" fmla="*/ 203098 w 1421683"/>
                    <a:gd name="connsiteY11" fmla="*/ 710842 h 2437170"/>
                    <a:gd name="connsiteX12" fmla="*/ 710842 w 1421683"/>
                    <a:gd name="connsiteY12" fmla="*/ 203098 h 243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1683" h="2437170">
                      <a:moveTo>
                        <a:pt x="609293" y="1413547"/>
                      </a:moveTo>
                      <a:lnTo>
                        <a:pt x="609293" y="2437171"/>
                      </a:lnTo>
                      <a:lnTo>
                        <a:pt x="812390" y="2437171"/>
                      </a:lnTo>
                      <a:lnTo>
                        <a:pt x="812390" y="1413547"/>
                      </a:lnTo>
                      <a:cubicBezTo>
                        <a:pt x="1156260" y="1364016"/>
                        <a:pt x="1421683" y="1068196"/>
                        <a:pt x="1421683" y="710842"/>
                      </a:cubicBezTo>
                      <a:cubicBezTo>
                        <a:pt x="1421683" y="318976"/>
                        <a:pt x="1102706" y="0"/>
                        <a:pt x="710842" y="0"/>
                      </a:cubicBezTo>
                      <a:cubicBezTo>
                        <a:pt x="318977" y="0"/>
                        <a:pt x="0" y="318976"/>
                        <a:pt x="0" y="710842"/>
                      </a:cubicBezTo>
                      <a:cubicBezTo>
                        <a:pt x="0" y="1068196"/>
                        <a:pt x="265423" y="1364016"/>
                        <a:pt x="609293" y="1413547"/>
                      </a:cubicBezTo>
                      <a:close/>
                      <a:moveTo>
                        <a:pt x="710842" y="203098"/>
                      </a:moveTo>
                      <a:cubicBezTo>
                        <a:pt x="990799" y="203098"/>
                        <a:pt x="1218586" y="430888"/>
                        <a:pt x="1218586" y="710842"/>
                      </a:cubicBezTo>
                      <a:cubicBezTo>
                        <a:pt x="1218586" y="990795"/>
                        <a:pt x="990799" y="1218586"/>
                        <a:pt x="710842" y="1218586"/>
                      </a:cubicBezTo>
                      <a:cubicBezTo>
                        <a:pt x="430884" y="1218586"/>
                        <a:pt x="203098" y="990795"/>
                        <a:pt x="203098" y="710842"/>
                      </a:cubicBezTo>
                      <a:cubicBezTo>
                        <a:pt x="203098" y="430888"/>
                        <a:pt x="430884" y="203098"/>
                        <a:pt x="710842" y="203098"/>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sp>
              <p:nvSpPr>
                <p:cNvPr id="70" name="图形 135"/>
                <p:cNvSpPr/>
                <p:nvPr/>
              </p:nvSpPr>
              <p:spPr>
                <a:xfrm>
                  <a:off x="9713226" y="-9500415"/>
                  <a:ext cx="304646" cy="304646"/>
                </a:xfrm>
                <a:custGeom>
                  <a:avLst/>
                  <a:gdLst>
                    <a:gd name="connsiteX0" fmla="*/ 304646 w 304646"/>
                    <a:gd name="connsiteY0" fmla="*/ 0 h 304646"/>
                    <a:gd name="connsiteX1" fmla="*/ 101549 w 304646"/>
                    <a:gd name="connsiteY1" fmla="*/ 0 h 304646"/>
                    <a:gd name="connsiteX2" fmla="*/ 0 w 304646"/>
                    <a:gd name="connsiteY2" fmla="*/ 101549 h 304646"/>
                    <a:gd name="connsiteX3" fmla="*/ 0 w 304646"/>
                    <a:gd name="connsiteY3" fmla="*/ 304646 h 304646"/>
                    <a:gd name="connsiteX4" fmla="*/ 304646 w 304646"/>
                    <a:gd name="connsiteY4" fmla="*/ 0 h 304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46" h="304646">
                      <a:moveTo>
                        <a:pt x="304646" y="0"/>
                      </a:moveTo>
                      <a:lnTo>
                        <a:pt x="101549" y="0"/>
                      </a:lnTo>
                      <a:cubicBezTo>
                        <a:pt x="101549" y="56031"/>
                        <a:pt x="56030" y="101549"/>
                        <a:pt x="0" y="101549"/>
                      </a:cubicBezTo>
                      <a:lnTo>
                        <a:pt x="0" y="304646"/>
                      </a:lnTo>
                      <a:cubicBezTo>
                        <a:pt x="167936" y="304646"/>
                        <a:pt x="304646" y="167943"/>
                        <a:pt x="304646" y="0"/>
                      </a:cubicBezTo>
                      <a:close/>
                    </a:path>
                  </a:pathLst>
                </a:custGeom>
                <a:grpFill/>
                <a:ln w="126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阿里巴巴普惠体 R"/>
                  </a:endParaRPr>
                </a:p>
              </p:txBody>
            </p:sp>
          </p:grpSp>
        </p:grpSp>
        <p:grpSp>
          <p:nvGrpSpPr>
            <p:cNvPr id="71" name="组合 70"/>
            <p:cNvGrpSpPr/>
            <p:nvPr/>
          </p:nvGrpSpPr>
          <p:grpSpPr>
            <a:xfrm>
              <a:off x="1845980" y="2821672"/>
              <a:ext cx="304800" cy="1403087"/>
              <a:chOff x="1832264" y="2821672"/>
              <a:chExt cx="304800" cy="1403087"/>
            </a:xfrm>
          </p:grpSpPr>
          <p:cxnSp>
            <p:nvCxnSpPr>
              <p:cNvPr id="72" name="直接连接符 71"/>
              <p:cNvCxnSpPr/>
              <p:nvPr/>
            </p:nvCxnSpPr>
            <p:spPr>
              <a:xfrm flipV="1">
                <a:off x="1984664" y="2821672"/>
                <a:ext cx="0" cy="1403087"/>
              </a:xfrm>
              <a:prstGeom prst="line">
                <a:avLst/>
              </a:prstGeom>
              <a:noFill/>
              <a:ln w="38100" cap="rnd">
                <a:gradFill>
                  <a:gsLst>
                    <a:gs pos="0">
                      <a:srgbClr val="FFC000">
                        <a:alpha val="0"/>
                      </a:srgbClr>
                    </a:gs>
                    <a:gs pos="100000">
                      <a:srgbClr val="FFC000"/>
                    </a:gs>
                  </a:gsLst>
                  <a:lin ang="5400000" scaled="1"/>
                </a:gradFill>
                <a:tailEnd type="none" w="lg" len="lg"/>
              </a:ln>
              <a:effectLst/>
            </p:spPr>
          </p:cxnSp>
          <p:cxnSp>
            <p:nvCxnSpPr>
              <p:cNvPr id="73" name="直接连接符 72"/>
              <p:cNvCxnSpPr/>
              <p:nvPr/>
            </p:nvCxnSpPr>
            <p:spPr>
              <a:xfrm flipV="1">
                <a:off x="1832264" y="3398520"/>
                <a:ext cx="0" cy="765280"/>
              </a:xfrm>
              <a:prstGeom prst="line">
                <a:avLst/>
              </a:prstGeom>
              <a:noFill/>
              <a:ln w="12700" cap="rnd">
                <a:gradFill>
                  <a:gsLst>
                    <a:gs pos="0">
                      <a:srgbClr val="FFC000">
                        <a:alpha val="0"/>
                      </a:srgbClr>
                    </a:gs>
                    <a:gs pos="100000">
                      <a:srgbClr val="FFC000"/>
                    </a:gs>
                  </a:gsLst>
                  <a:lin ang="5400000" scaled="1"/>
                </a:gradFill>
                <a:tailEnd type="none" w="lg" len="lg"/>
              </a:ln>
              <a:effectLst/>
            </p:spPr>
          </p:cxnSp>
          <p:cxnSp>
            <p:nvCxnSpPr>
              <p:cNvPr id="74" name="直接连接符 73"/>
              <p:cNvCxnSpPr/>
              <p:nvPr/>
            </p:nvCxnSpPr>
            <p:spPr>
              <a:xfrm flipV="1">
                <a:off x="2137064" y="2965704"/>
                <a:ext cx="0" cy="765280"/>
              </a:xfrm>
              <a:prstGeom prst="line">
                <a:avLst/>
              </a:prstGeom>
              <a:noFill/>
              <a:ln w="12700" cap="rnd">
                <a:gradFill>
                  <a:gsLst>
                    <a:gs pos="0">
                      <a:srgbClr val="FFC000">
                        <a:alpha val="0"/>
                      </a:srgbClr>
                    </a:gs>
                    <a:gs pos="100000">
                      <a:srgbClr val="FFC000"/>
                    </a:gs>
                  </a:gsLst>
                  <a:lin ang="5400000" scaled="1"/>
                </a:gradFill>
                <a:tailEnd type="none" w="lg" len="lg"/>
              </a:ln>
              <a:effectLst/>
            </p:spPr>
          </p:cxnSp>
        </p:grpSp>
        <p:grpSp>
          <p:nvGrpSpPr>
            <p:cNvPr id="75" name="组合 74"/>
            <p:cNvGrpSpPr/>
            <p:nvPr/>
          </p:nvGrpSpPr>
          <p:grpSpPr>
            <a:xfrm>
              <a:off x="10041221" y="2821672"/>
              <a:ext cx="304800" cy="1403087"/>
              <a:chOff x="1832264" y="2821672"/>
              <a:chExt cx="304800" cy="1403087"/>
            </a:xfrm>
          </p:grpSpPr>
          <p:cxnSp>
            <p:nvCxnSpPr>
              <p:cNvPr id="76" name="直接连接符 75"/>
              <p:cNvCxnSpPr/>
              <p:nvPr/>
            </p:nvCxnSpPr>
            <p:spPr>
              <a:xfrm flipV="1">
                <a:off x="1984664" y="2821672"/>
                <a:ext cx="0" cy="1403087"/>
              </a:xfrm>
              <a:prstGeom prst="line">
                <a:avLst/>
              </a:prstGeom>
              <a:noFill/>
              <a:ln w="38100" cap="rnd">
                <a:gradFill>
                  <a:gsLst>
                    <a:gs pos="0">
                      <a:srgbClr val="FFC000">
                        <a:alpha val="0"/>
                      </a:srgbClr>
                    </a:gs>
                    <a:gs pos="100000">
                      <a:srgbClr val="FFC000"/>
                    </a:gs>
                  </a:gsLst>
                  <a:lin ang="5400000" scaled="1"/>
                </a:gradFill>
                <a:tailEnd type="none" w="lg" len="lg"/>
              </a:ln>
              <a:effectLst/>
            </p:spPr>
          </p:cxnSp>
          <p:cxnSp>
            <p:nvCxnSpPr>
              <p:cNvPr id="77" name="直接连接符 76"/>
              <p:cNvCxnSpPr/>
              <p:nvPr/>
            </p:nvCxnSpPr>
            <p:spPr>
              <a:xfrm flipV="1">
                <a:off x="1832264" y="3398520"/>
                <a:ext cx="0" cy="765280"/>
              </a:xfrm>
              <a:prstGeom prst="line">
                <a:avLst/>
              </a:prstGeom>
              <a:noFill/>
              <a:ln w="12700" cap="rnd">
                <a:gradFill>
                  <a:gsLst>
                    <a:gs pos="0">
                      <a:srgbClr val="FFC000">
                        <a:alpha val="0"/>
                      </a:srgbClr>
                    </a:gs>
                    <a:gs pos="100000">
                      <a:srgbClr val="FFC000"/>
                    </a:gs>
                  </a:gsLst>
                  <a:lin ang="5400000" scaled="1"/>
                </a:gradFill>
                <a:tailEnd type="none" w="lg" len="lg"/>
              </a:ln>
              <a:effectLst/>
            </p:spPr>
          </p:cxnSp>
          <p:cxnSp>
            <p:nvCxnSpPr>
              <p:cNvPr id="78" name="直接连接符 77"/>
              <p:cNvCxnSpPr/>
              <p:nvPr/>
            </p:nvCxnSpPr>
            <p:spPr>
              <a:xfrm flipV="1">
                <a:off x="2137064" y="2965704"/>
                <a:ext cx="0" cy="765280"/>
              </a:xfrm>
              <a:prstGeom prst="line">
                <a:avLst/>
              </a:prstGeom>
              <a:noFill/>
              <a:ln w="12700" cap="rnd">
                <a:gradFill>
                  <a:gsLst>
                    <a:gs pos="0">
                      <a:srgbClr val="FFC000">
                        <a:alpha val="0"/>
                      </a:srgbClr>
                    </a:gs>
                    <a:gs pos="100000">
                      <a:srgbClr val="FFC000"/>
                    </a:gs>
                  </a:gsLst>
                  <a:lin ang="5400000" scaled="1"/>
                </a:gradFill>
                <a:tailEnd type="none" w="lg" len="lg"/>
              </a:ln>
              <a:effectLst/>
            </p:spPr>
          </p:cxnSp>
        </p:grpSp>
        <p:sp>
          <p:nvSpPr>
            <p:cNvPr id="82" name="Freeform 5"/>
            <p:cNvSpPr/>
            <p:nvPr/>
          </p:nvSpPr>
          <p:spPr bwMode="auto">
            <a:xfrm rot="21423310">
              <a:off x="7741962" y="5026660"/>
              <a:ext cx="257973" cy="180408"/>
            </a:xfrm>
            <a:custGeom>
              <a:avLst/>
              <a:gdLst>
                <a:gd name="T0" fmla="*/ 0 w 541"/>
                <a:gd name="T1" fmla="*/ 542 h 542"/>
                <a:gd name="T2" fmla="*/ 135 w 541"/>
                <a:gd name="T3" fmla="*/ 271 h 542"/>
                <a:gd name="T4" fmla="*/ 0 w 541"/>
                <a:gd name="T5" fmla="*/ 0 h 542"/>
                <a:gd name="T6" fmla="*/ 541 w 541"/>
                <a:gd name="T7" fmla="*/ 271 h 542"/>
                <a:gd name="T8" fmla="*/ 0 w 541"/>
                <a:gd name="T9" fmla="*/ 542 h 542"/>
              </a:gdLst>
              <a:ahLst/>
              <a:cxnLst>
                <a:cxn ang="0">
                  <a:pos x="T0" y="T1"/>
                </a:cxn>
                <a:cxn ang="0">
                  <a:pos x="T2" y="T3"/>
                </a:cxn>
                <a:cxn ang="0">
                  <a:pos x="T4" y="T5"/>
                </a:cxn>
                <a:cxn ang="0">
                  <a:pos x="T6" y="T7"/>
                </a:cxn>
                <a:cxn ang="0">
                  <a:pos x="T8" y="T9"/>
                </a:cxn>
              </a:cxnLst>
              <a:rect l="0" t="0" r="r" b="b"/>
              <a:pathLst>
                <a:path w="541" h="542">
                  <a:moveTo>
                    <a:pt x="0" y="542"/>
                  </a:moveTo>
                  <a:lnTo>
                    <a:pt x="135" y="271"/>
                  </a:lnTo>
                  <a:lnTo>
                    <a:pt x="0" y="0"/>
                  </a:lnTo>
                  <a:lnTo>
                    <a:pt x="541" y="271"/>
                  </a:lnTo>
                  <a:lnTo>
                    <a:pt x="0" y="542"/>
                  </a:lnTo>
                  <a:close/>
                </a:path>
              </a:pathLst>
            </a:custGeom>
            <a:gradFill>
              <a:gsLst>
                <a:gs pos="0">
                  <a:srgbClr val="1A7CFE">
                    <a:lumMod val="80000"/>
                    <a:lumOff val="20000"/>
                  </a:srgbClr>
                </a:gs>
                <a:gs pos="91000">
                  <a:srgbClr val="0261EC"/>
                </a:gs>
              </a:gsLst>
              <a:lin ang="2700000" scaled="0"/>
            </a:gradFill>
            <a:ln w="12700" cap="flat" cmpd="sng" algn="ctr">
              <a:noFill/>
              <a:prstDash val="solid"/>
              <a:miter lim="800000"/>
            </a:ln>
            <a:effectLst>
              <a:outerShdw blurRad="381000" dist="177800" dir="5400000" sx="97000" sy="97000" algn="t" rotWithShape="0">
                <a:srgbClr val="1A7CFE">
                  <a:alpha val="40000"/>
                </a:srgbClr>
              </a:outerShdw>
            </a:effectLst>
          </p:spPr>
          <p:txBody>
            <a:bodyPr spcFirstLastPara="0" vert="horz" wrap="square" lIns="447836" tIns="804520" rIns="1974467" bIns="1838777" numCol="1" spcCol="1270" anchor="ctr" anchorCtr="0">
              <a:noAutofit/>
            </a:bodyPr>
            <a:lstStyle/>
            <a:p>
              <a:pPr marL="0" marR="0" lvl="0" indent="0" algn="ctr" defTabSz="622300" eaLnBrk="1" fontAlgn="auto" latinLnBrk="0" hangingPunct="1">
                <a:lnSpc>
                  <a:spcPct val="120000"/>
                </a:lnSpc>
                <a:spcBef>
                  <a:spcPct val="0"/>
                </a:spcBef>
                <a:spcAft>
                  <a:spcPts val="50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阿里巴巴普惠体 R"/>
                <a:cs typeface="+mn-cs"/>
              </a:endParaRPr>
            </a:p>
          </p:txBody>
        </p:sp>
        <p:sp>
          <p:nvSpPr>
            <p:cNvPr id="83" name="Freeform 5"/>
            <p:cNvSpPr/>
            <p:nvPr/>
          </p:nvSpPr>
          <p:spPr bwMode="auto">
            <a:xfrm rot="176690" flipV="1">
              <a:off x="4192065" y="5026661"/>
              <a:ext cx="257973" cy="180408"/>
            </a:xfrm>
            <a:custGeom>
              <a:avLst/>
              <a:gdLst>
                <a:gd name="T0" fmla="*/ 0 w 541"/>
                <a:gd name="T1" fmla="*/ 542 h 542"/>
                <a:gd name="T2" fmla="*/ 135 w 541"/>
                <a:gd name="T3" fmla="*/ 271 h 542"/>
                <a:gd name="T4" fmla="*/ 0 w 541"/>
                <a:gd name="T5" fmla="*/ 0 h 542"/>
                <a:gd name="T6" fmla="*/ 541 w 541"/>
                <a:gd name="T7" fmla="*/ 271 h 542"/>
                <a:gd name="T8" fmla="*/ 0 w 541"/>
                <a:gd name="T9" fmla="*/ 542 h 542"/>
              </a:gdLst>
              <a:ahLst/>
              <a:cxnLst>
                <a:cxn ang="0">
                  <a:pos x="T0" y="T1"/>
                </a:cxn>
                <a:cxn ang="0">
                  <a:pos x="T2" y="T3"/>
                </a:cxn>
                <a:cxn ang="0">
                  <a:pos x="T4" y="T5"/>
                </a:cxn>
                <a:cxn ang="0">
                  <a:pos x="T6" y="T7"/>
                </a:cxn>
                <a:cxn ang="0">
                  <a:pos x="T8" y="T9"/>
                </a:cxn>
              </a:cxnLst>
              <a:rect l="0" t="0" r="r" b="b"/>
              <a:pathLst>
                <a:path w="541" h="542">
                  <a:moveTo>
                    <a:pt x="0" y="542"/>
                  </a:moveTo>
                  <a:lnTo>
                    <a:pt x="135" y="271"/>
                  </a:lnTo>
                  <a:lnTo>
                    <a:pt x="0" y="0"/>
                  </a:lnTo>
                  <a:lnTo>
                    <a:pt x="541" y="271"/>
                  </a:lnTo>
                  <a:lnTo>
                    <a:pt x="0" y="542"/>
                  </a:lnTo>
                  <a:close/>
                </a:path>
              </a:pathLst>
            </a:custGeom>
            <a:gradFill>
              <a:gsLst>
                <a:gs pos="0">
                  <a:srgbClr val="1A7CFE">
                    <a:lumMod val="80000"/>
                    <a:lumOff val="20000"/>
                  </a:srgbClr>
                </a:gs>
                <a:gs pos="91000">
                  <a:srgbClr val="0261EC"/>
                </a:gs>
              </a:gsLst>
              <a:lin ang="2700000" scaled="0"/>
            </a:gradFill>
            <a:ln w="12700" cap="flat" cmpd="sng" algn="ctr">
              <a:noFill/>
              <a:prstDash val="solid"/>
              <a:miter lim="800000"/>
            </a:ln>
            <a:effectLst>
              <a:outerShdw blurRad="381000" dist="177800" dir="5400000" sx="97000" sy="97000" algn="t" rotWithShape="0">
                <a:srgbClr val="1A7CFE">
                  <a:alpha val="40000"/>
                </a:srgbClr>
              </a:outerShdw>
            </a:effectLst>
          </p:spPr>
          <p:txBody>
            <a:bodyPr spcFirstLastPara="0" vert="horz" wrap="square" lIns="447836" tIns="804520" rIns="1974467" bIns="1838777" numCol="1" spcCol="1270" anchor="ctr" anchorCtr="0">
              <a:noAutofit/>
            </a:bodyPr>
            <a:lstStyle/>
            <a:p>
              <a:pPr marL="0" marR="0" lvl="0" indent="0" algn="ctr" defTabSz="622300" eaLnBrk="1" fontAlgn="auto" latinLnBrk="0" hangingPunct="1">
                <a:lnSpc>
                  <a:spcPct val="120000"/>
                </a:lnSpc>
                <a:spcBef>
                  <a:spcPct val="0"/>
                </a:spcBef>
                <a:spcAft>
                  <a:spcPts val="50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阿里巴巴普惠体 R"/>
                <a:cs typeface="+mn-cs"/>
              </a:endParaRPr>
            </a:p>
          </p:txBody>
        </p:sp>
        <p:pic>
          <p:nvPicPr>
            <p:cNvPr id="85" name="图片 84"/>
            <p:cNvPicPr>
              <a:picLocks noChangeAspect="1"/>
            </p:cNvPicPr>
            <p:nvPr/>
          </p:nvPicPr>
          <p:blipFill>
            <a:blip r:embed="rId2" cstate="email"/>
            <a:stretch>
              <a:fillRect/>
            </a:stretch>
          </p:blipFill>
          <p:spPr>
            <a:xfrm>
              <a:off x="4402665" y="2144564"/>
              <a:ext cx="3284991" cy="3284991"/>
            </a:xfrm>
            <a:prstGeom prst="rect">
              <a:avLst/>
            </a:prstGeom>
          </p:spPr>
        </p:pic>
      </p:grpSp>
      <p:sp>
        <p:nvSpPr>
          <p:cNvPr id="87" name="Text Box 10"/>
          <p:cNvSpPr txBox="1">
            <a:spLocks noChangeArrowheads="1"/>
          </p:cNvSpPr>
          <p:nvPr/>
        </p:nvSpPr>
        <p:spPr bwMode="auto">
          <a:xfrm>
            <a:off x="701439" y="1948782"/>
            <a:ext cx="4436317" cy="923330"/>
          </a:xfrm>
          <a:prstGeom prst="rect">
            <a:avLst/>
          </a:prstGeom>
          <a:noFill/>
          <a:ln w="9525">
            <a:noFill/>
            <a:miter lim="800000"/>
          </a:ln>
        </p:spPr>
        <p:txBody>
          <a:bodyPr wrap="square">
            <a:spAutoFit/>
          </a:bodyPr>
          <a:lstStyle/>
          <a:p>
            <a:pPr eaLnBrk="0" fontAlgn="t" hangingPunct="0">
              <a:lnSpc>
                <a:spcPct val="150000"/>
              </a:lnSpc>
            </a:pPr>
            <a:r>
              <a:rPr lang="en-US" altLang="zh-CN" sz="1200" dirty="0">
                <a:latin typeface="思源黑体 CN Medium" panose="020B0600000000000000" pitchFamily="34" charset="-122"/>
                <a:ea typeface="思源黑体 CN Medium" panose="020B0600000000000000" pitchFamily="34" charset="-122"/>
                <a:sym typeface="+mn-ea"/>
              </a:rPr>
              <a:t>·</a:t>
            </a:r>
            <a:r>
              <a:rPr lang="zh-CN" altLang="en-US" sz="1200" dirty="0">
                <a:latin typeface="思源黑体 CN Medium" panose="020B0600000000000000" pitchFamily="34" charset="-122"/>
                <a:ea typeface="思源黑体 CN Medium" panose="020B0600000000000000" pitchFamily="34" charset="-122"/>
                <a:sym typeface="+mn-ea"/>
              </a:rPr>
              <a:t>领头专家具备带领主要一线厂</a:t>
            </a:r>
            <a:r>
              <a:rPr lang="en-US" altLang="zh-CN" sz="1200" dirty="0">
                <a:latin typeface="思源黑体 CN Medium" panose="020B0600000000000000" pitchFamily="34" charset="-122"/>
                <a:ea typeface="思源黑体 CN Medium" panose="020B0600000000000000" pitchFamily="34" charset="-122"/>
                <a:sym typeface="+mn-ea"/>
              </a:rPr>
              <a:t>ADAS</a:t>
            </a:r>
            <a:r>
              <a:rPr lang="zh-CN" altLang="en-US" sz="1200" dirty="0">
                <a:latin typeface="思源黑体 CN Medium" panose="020B0600000000000000" pitchFamily="34" charset="-122"/>
                <a:ea typeface="思源黑体 CN Medium" panose="020B0600000000000000" pitchFamily="34" charset="-122"/>
                <a:sym typeface="+mn-ea"/>
              </a:rPr>
              <a:t>中国以及国际团队经验</a:t>
            </a:r>
          </a:p>
          <a:p>
            <a:pPr eaLnBrk="0" fontAlgn="t" hangingPunct="0">
              <a:lnSpc>
                <a:spcPct val="150000"/>
              </a:lnSpc>
            </a:pPr>
            <a:r>
              <a:rPr lang="en-US" altLang="zh-CN" sz="1200" dirty="0">
                <a:latin typeface="思源黑体 CN Medium" panose="020B0600000000000000" pitchFamily="34" charset="-122"/>
                <a:ea typeface="思源黑体 CN Medium" panose="020B0600000000000000" pitchFamily="34" charset="-122"/>
                <a:sym typeface="+mn-ea"/>
              </a:rPr>
              <a:t>·</a:t>
            </a:r>
            <a:r>
              <a:rPr lang="zh-CN" altLang="en-US" sz="1200" dirty="0">
                <a:latin typeface="思源黑体 CN Medium" panose="020B0600000000000000" pitchFamily="34" charset="-122"/>
                <a:ea typeface="思源黑体 CN Medium" panose="020B0600000000000000" pitchFamily="34" charset="-122"/>
                <a:sym typeface="+mn-ea"/>
              </a:rPr>
              <a:t>中国团队专司功能开发、融合技术以及项目执行</a:t>
            </a:r>
          </a:p>
          <a:p>
            <a:pPr eaLnBrk="0" fontAlgn="t" hangingPunct="0">
              <a:lnSpc>
                <a:spcPct val="150000"/>
              </a:lnSpc>
            </a:pPr>
            <a:r>
              <a:rPr lang="en-US" altLang="zh-CN" sz="1200" dirty="0">
                <a:latin typeface="思源黑体 CN Medium" panose="020B0600000000000000" pitchFamily="34" charset="-122"/>
                <a:ea typeface="思源黑体 CN Medium" panose="020B0600000000000000" pitchFamily="34" charset="-122"/>
                <a:sym typeface="+mn-ea"/>
              </a:rPr>
              <a:t>·</a:t>
            </a:r>
            <a:r>
              <a:rPr lang="zh-CN" altLang="en-US" sz="1200" dirty="0">
                <a:latin typeface="思源黑体 CN Medium" panose="020B0600000000000000" pitchFamily="34" charset="-122"/>
                <a:ea typeface="思源黑体 CN Medium" panose="020B0600000000000000" pitchFamily="34" charset="-122"/>
                <a:sym typeface="+mn-ea"/>
              </a:rPr>
              <a:t>美国团队专司摄像头开发以及与</a:t>
            </a:r>
            <a:r>
              <a:rPr lang="en-US" altLang="zh-CN" sz="1200" dirty="0">
                <a:latin typeface="思源黑体 CN Medium" panose="020B0600000000000000" pitchFamily="34" charset="-122"/>
                <a:ea typeface="思源黑体 CN Medium" panose="020B0600000000000000" pitchFamily="34" charset="-122"/>
                <a:sym typeface="+mn-ea"/>
              </a:rPr>
              <a:t>Mobileye</a:t>
            </a:r>
            <a:r>
              <a:rPr lang="zh-CN" altLang="en-US" sz="1200" dirty="0">
                <a:latin typeface="思源黑体 CN Medium" panose="020B0600000000000000" pitchFamily="34" charset="-122"/>
                <a:ea typeface="思源黑体 CN Medium" panose="020B0600000000000000" pitchFamily="34" charset="-122"/>
                <a:sym typeface="+mn-ea"/>
              </a:rPr>
              <a:t>合作</a:t>
            </a:r>
          </a:p>
        </p:txBody>
      </p:sp>
      <p:sp>
        <p:nvSpPr>
          <p:cNvPr id="88" name="Text Box 10"/>
          <p:cNvSpPr txBox="1">
            <a:spLocks noChangeArrowheads="1"/>
          </p:cNvSpPr>
          <p:nvPr/>
        </p:nvSpPr>
        <p:spPr bwMode="auto">
          <a:xfrm>
            <a:off x="9076956" y="1892607"/>
            <a:ext cx="1828528" cy="923330"/>
          </a:xfrm>
          <a:prstGeom prst="rect">
            <a:avLst/>
          </a:prstGeom>
          <a:noFill/>
          <a:ln w="9525">
            <a:noFill/>
            <a:miter lim="800000"/>
          </a:ln>
        </p:spPr>
        <p:txBody>
          <a:bodyPr wrap="square">
            <a:spAutoFit/>
          </a:bodyPr>
          <a:lstStyle/>
          <a:p>
            <a:pPr eaLnBrk="0" fontAlgn="t" hangingPunct="0">
              <a:lnSpc>
                <a:spcPct val="150000"/>
              </a:lnSpc>
            </a:pPr>
            <a:r>
              <a:rPr lang="en-US" altLang="zh-CN" sz="1200" dirty="0">
                <a:latin typeface="思源黑体 CN Medium" panose="020B0600000000000000" pitchFamily="34" charset="-122"/>
                <a:ea typeface="思源黑体 CN Medium" panose="020B0600000000000000" pitchFamily="34" charset="-122"/>
                <a:sym typeface="+mn-ea"/>
              </a:rPr>
              <a:t>·</a:t>
            </a:r>
            <a:r>
              <a:rPr lang="zh-CN" altLang="en-US" sz="1200" dirty="0">
                <a:latin typeface="思源黑体 CN Medium" panose="020B0600000000000000" pitchFamily="34" charset="-122"/>
                <a:ea typeface="思源黑体 CN Medium" panose="020B0600000000000000" pitchFamily="34" charset="-122"/>
                <a:sym typeface="+mn-ea"/>
              </a:rPr>
              <a:t>支持识别静态目标</a:t>
            </a:r>
            <a:endParaRPr lang="en-US" altLang="zh-CN" sz="1200" dirty="0">
              <a:latin typeface="思源黑体 CN Medium" panose="020B0600000000000000" pitchFamily="34" charset="-122"/>
              <a:ea typeface="思源黑体 CN Medium" panose="020B0600000000000000" pitchFamily="34" charset="-122"/>
              <a:sym typeface="+mn-ea"/>
            </a:endParaRPr>
          </a:p>
          <a:p>
            <a:pPr eaLnBrk="0" fontAlgn="t" hangingPunct="0">
              <a:lnSpc>
                <a:spcPct val="150000"/>
              </a:lnSpc>
            </a:pPr>
            <a:r>
              <a:rPr lang="en-US" altLang="zh-CN" sz="1200" dirty="0">
                <a:latin typeface="思源黑体 CN Medium" panose="020B0600000000000000" pitchFamily="34" charset="-122"/>
                <a:ea typeface="思源黑体 CN Medium" panose="020B0600000000000000" pitchFamily="34" charset="-122"/>
                <a:sym typeface="+mn-ea"/>
              </a:rPr>
              <a:t>·</a:t>
            </a:r>
            <a:r>
              <a:rPr lang="zh-CN" altLang="en-US" sz="1200" dirty="0">
                <a:latin typeface="思源黑体 CN Medium" panose="020B0600000000000000" pitchFamily="34" charset="-122"/>
                <a:ea typeface="思源黑体 CN Medium" panose="020B0600000000000000" pitchFamily="34" charset="-122"/>
                <a:sym typeface="+mn-ea"/>
              </a:rPr>
              <a:t>支持多传感器融合</a:t>
            </a:r>
          </a:p>
          <a:p>
            <a:pPr eaLnBrk="0" fontAlgn="t" hangingPunct="0">
              <a:lnSpc>
                <a:spcPct val="150000"/>
              </a:lnSpc>
            </a:pPr>
            <a:r>
              <a:rPr lang="en-US" altLang="zh-CN" sz="1200" dirty="0">
                <a:latin typeface="思源黑体 CN Medium" panose="020B0600000000000000" pitchFamily="34" charset="-122"/>
                <a:ea typeface="思源黑体 CN Medium" panose="020B0600000000000000" pitchFamily="34" charset="-122"/>
                <a:sym typeface="+mn-ea"/>
              </a:rPr>
              <a:t>·</a:t>
            </a:r>
            <a:r>
              <a:rPr lang="zh-CN" altLang="en-US" sz="1200" dirty="0">
                <a:latin typeface="思源黑体 CN Medium" panose="020B0600000000000000" pitchFamily="34" charset="-122"/>
                <a:ea typeface="思源黑体 CN Medium" panose="020B0600000000000000" pitchFamily="34" charset="-122"/>
                <a:sym typeface="+mn-ea"/>
              </a:rPr>
              <a:t>功能安全等级</a:t>
            </a:r>
            <a:r>
              <a:rPr lang="en-US" altLang="zh-CN" sz="1200" dirty="0">
                <a:latin typeface="思源黑体 CN Medium" panose="020B0600000000000000" pitchFamily="34" charset="-122"/>
                <a:ea typeface="思源黑体 CN Medium" panose="020B0600000000000000" pitchFamily="34" charset="-122"/>
                <a:sym typeface="+mn-ea"/>
              </a:rPr>
              <a:t>ASIL B</a:t>
            </a:r>
            <a:endParaRPr lang="en-US" altLang="zh-CN" sz="1200" dirty="0">
              <a:latin typeface="思源黑体 CN Medium" panose="020B0600000000000000" pitchFamily="34" charset="-122"/>
              <a:ea typeface="思源黑体 CN Medium" panose="020B0600000000000000" pitchFamily="34" charset="-122"/>
              <a:cs typeface="+mn-lt"/>
            </a:endParaRPr>
          </a:p>
        </p:txBody>
      </p:sp>
      <p:sp>
        <p:nvSpPr>
          <p:cNvPr id="92" name="标题 1"/>
          <p:cNvSpPr txBox="1"/>
          <p:nvPr/>
        </p:nvSpPr>
        <p:spPr>
          <a:xfrm>
            <a:off x="1577141" y="164360"/>
            <a:ext cx="3582845" cy="471587"/>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defTabSz="914400"/>
            <a:r>
              <a:rPr lang="en-US" altLang="zh-CN" sz="2800" dirty="0">
                <a:latin typeface="思源黑体 CN Heavy" panose="020B0A00000000000000" pitchFamily="34" charset="-122"/>
                <a:ea typeface="思源黑体 CN Heavy" panose="020B0A00000000000000" pitchFamily="34" charset="-122"/>
              </a:rPr>
              <a:t>ADAS</a:t>
            </a:r>
            <a:endParaRPr lang="zh-CN" altLang="en-US" sz="28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70861" y="2492896"/>
            <a:ext cx="11175438" cy="3285064"/>
            <a:chOff x="583507" y="1113000"/>
            <a:chExt cx="11175438" cy="3285064"/>
          </a:xfrm>
        </p:grpSpPr>
        <p:cxnSp>
          <p:nvCxnSpPr>
            <p:cNvPr id="2" name="直接箭头连接符 1"/>
            <p:cNvCxnSpPr/>
            <p:nvPr/>
          </p:nvCxnSpPr>
          <p:spPr>
            <a:xfrm flipH="1" flipV="1">
              <a:off x="3016475" y="2134697"/>
              <a:ext cx="3582845" cy="1"/>
            </a:xfrm>
            <a:prstGeom prst="straightConnector1">
              <a:avLst/>
            </a:prstGeom>
            <a:noFill/>
            <a:ln w="38100">
              <a:gradFill>
                <a:gsLst>
                  <a:gs pos="0">
                    <a:schemeClr val="accent4">
                      <a:alpha val="0"/>
                    </a:schemeClr>
                  </a:gs>
                  <a:gs pos="100000">
                    <a:schemeClr val="accent4"/>
                  </a:gs>
                </a:gsLst>
                <a:lin ang="0" scaled="0"/>
              </a:gradFill>
              <a:tailEnd type="stealth" w="lg" len="lg"/>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cxnSp>
        <p:sp>
          <p:nvSpPr>
            <p:cNvPr id="3" name="等腰三角形 2"/>
            <p:cNvSpPr/>
            <p:nvPr/>
          </p:nvSpPr>
          <p:spPr>
            <a:xfrm rot="10800000">
              <a:off x="3759258" y="2459936"/>
              <a:ext cx="4673484" cy="1938128"/>
            </a:xfrm>
            <a:prstGeom prst="triangle">
              <a:avLst/>
            </a:prstGeom>
            <a:gradFill>
              <a:gsLst>
                <a:gs pos="0">
                  <a:schemeClr val="accent1">
                    <a:alpha val="73000"/>
                  </a:scheme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Medium" panose="020B0600000000000000" pitchFamily="34" charset="-122"/>
                <a:ea typeface="思源黑体 CN Medium" panose="020B0600000000000000" pitchFamily="34" charset="-122"/>
              </a:endParaRPr>
            </a:p>
          </p:txBody>
        </p:sp>
        <p:cxnSp>
          <p:nvCxnSpPr>
            <p:cNvPr id="4" name="直接箭头连接符 3"/>
            <p:cNvCxnSpPr/>
            <p:nvPr/>
          </p:nvCxnSpPr>
          <p:spPr>
            <a:xfrm>
              <a:off x="4907670" y="3731585"/>
              <a:ext cx="803554" cy="666479"/>
            </a:xfrm>
            <a:prstGeom prst="straightConnector1">
              <a:avLst/>
            </a:prstGeom>
            <a:noFill/>
            <a:ln w="38100">
              <a:gradFill>
                <a:gsLst>
                  <a:gs pos="0">
                    <a:schemeClr val="accent4">
                      <a:alpha val="0"/>
                    </a:schemeClr>
                  </a:gs>
                  <a:gs pos="100000">
                    <a:schemeClr val="accent4"/>
                  </a:gs>
                </a:gsLst>
                <a:lin ang="5400000" scaled="1"/>
              </a:gradFill>
              <a:tailEnd type="stealth" w="lg" len="lg"/>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cxnSp>
        <p:pic>
          <p:nvPicPr>
            <p:cNvPr id="5" name="图片 4" descr="汽车的车头&#10;&#10;中度可信度描述已自动生成"/>
            <p:cNvPicPr>
              <a:picLocks noChangeAspect="1"/>
            </p:cNvPicPr>
            <p:nvPr/>
          </p:nvPicPr>
          <p:blipFill>
            <a:blip r:embed="rId2" cstate="screen"/>
            <a:stretch>
              <a:fillRect/>
            </a:stretch>
          </p:blipFill>
          <p:spPr>
            <a:xfrm rot="5400000" flipH="1">
              <a:off x="4674419" y="1894085"/>
              <a:ext cx="2916817" cy="1354648"/>
            </a:xfrm>
            <a:prstGeom prst="rect">
              <a:avLst/>
            </a:prstGeom>
            <a:effectLst>
              <a:outerShdw blurRad="368300" dist="266700" dir="8100000" algn="tr" rotWithShape="0">
                <a:prstClr val="black">
                  <a:alpha val="20000"/>
                </a:prstClr>
              </a:outerShdw>
            </a:effectLst>
          </p:spPr>
        </p:pic>
        <p:sp>
          <p:nvSpPr>
            <p:cNvPr id="6" name="TextBox 9"/>
            <p:cNvSpPr txBox="1"/>
            <p:nvPr/>
          </p:nvSpPr>
          <p:spPr>
            <a:xfrm>
              <a:off x="1260027" y="1677243"/>
              <a:ext cx="1853392"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rPr>
                <a:t>中国企业</a:t>
              </a:r>
              <a:r>
                <a:rPr kumimoji="0" lang="en-US" altLang="zh-CN" sz="1600" b="1" i="0" u="none" strike="noStrike" kern="0" cap="none" spc="0" normalizeH="0" baseline="0" noProof="0" dirty="0">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rPr>
                <a:t>EPB</a:t>
              </a:r>
              <a:r>
                <a:rPr lang="zh-CN" altLang="en-US" sz="1600" b="1" kern="0" dirty="0">
                  <a:solidFill>
                    <a:schemeClr val="tx1">
                      <a:lumMod val="65000"/>
                      <a:lumOff val="35000"/>
                    </a:schemeClr>
                  </a:solidFill>
                  <a:latin typeface="思源黑体 CN Medium" panose="020B0600000000000000" pitchFamily="34" charset="-122"/>
                  <a:ea typeface="思源黑体 CN Medium" panose="020B0600000000000000" pitchFamily="34" charset="-122"/>
                </a:rPr>
                <a:t>量产</a:t>
              </a:r>
              <a:endParaRPr kumimoji="0" lang="en-US" altLang="zh-CN" sz="1600" b="1" i="0" u="none" strike="noStrike" kern="0" cap="none" spc="0" normalizeH="0" baseline="0" noProof="0" dirty="0">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sz="3200" b="1" kern="0" dirty="0">
                  <a:solidFill>
                    <a:schemeClr val="accent4">
                      <a:lumMod val="75000"/>
                    </a:schemeClr>
                  </a:solidFill>
                  <a:latin typeface="思源黑体 CN Medium" panose="020B0600000000000000" pitchFamily="34" charset="-122"/>
                  <a:ea typeface="思源黑体 CN Medium" panose="020B0600000000000000" pitchFamily="34" charset="-122"/>
                </a:rPr>
                <a:t>第</a:t>
              </a:r>
              <a:r>
                <a:rPr lang="en-US" altLang="zh-CN" sz="3200" b="1" kern="0" dirty="0">
                  <a:solidFill>
                    <a:schemeClr val="accent4">
                      <a:lumMod val="75000"/>
                    </a:schemeClr>
                  </a:solidFill>
                  <a:latin typeface="思源黑体 CN Medium" panose="020B0600000000000000" pitchFamily="34" charset="-122"/>
                  <a:ea typeface="思源黑体 CN Medium" panose="020B0600000000000000" pitchFamily="34" charset="-122"/>
                </a:rPr>
                <a:t>1</a:t>
              </a:r>
              <a:r>
                <a:rPr lang="zh-CN" altLang="en-US" sz="3200" b="1" kern="0" dirty="0">
                  <a:solidFill>
                    <a:schemeClr val="accent4">
                      <a:lumMod val="75000"/>
                    </a:schemeClr>
                  </a:solidFill>
                  <a:latin typeface="思源黑体 CN Medium" panose="020B0600000000000000" pitchFamily="34" charset="-122"/>
                  <a:ea typeface="思源黑体 CN Medium" panose="020B0600000000000000" pitchFamily="34" charset="-122"/>
                </a:rPr>
                <a:t>家</a:t>
              </a:r>
              <a:endParaRPr lang="en-US" altLang="zh-CN" sz="3200" b="1" kern="0" dirty="0">
                <a:solidFill>
                  <a:schemeClr val="accent4">
                    <a:lumMod val="75000"/>
                  </a:schemeClr>
                </a:solidFill>
                <a:latin typeface="思源黑体 CN Medium" panose="020B0600000000000000" pitchFamily="34" charset="-122"/>
                <a:ea typeface="思源黑体 CN Medium" panose="020B0600000000000000" pitchFamily="34" charset="-122"/>
              </a:endParaRPr>
            </a:p>
          </p:txBody>
        </p:sp>
        <p:cxnSp>
          <p:nvCxnSpPr>
            <p:cNvPr id="7" name="直接箭头连接符 6"/>
            <p:cNvCxnSpPr/>
            <p:nvPr/>
          </p:nvCxnSpPr>
          <p:spPr>
            <a:xfrm flipV="1">
              <a:off x="5530360" y="2141949"/>
              <a:ext cx="3582845" cy="1"/>
            </a:xfrm>
            <a:prstGeom prst="straightConnector1">
              <a:avLst/>
            </a:prstGeom>
            <a:noFill/>
            <a:ln w="38100">
              <a:gradFill>
                <a:gsLst>
                  <a:gs pos="0">
                    <a:schemeClr val="accent4">
                      <a:alpha val="0"/>
                    </a:schemeClr>
                  </a:gs>
                  <a:gs pos="100000">
                    <a:schemeClr val="accent4"/>
                  </a:gs>
                </a:gsLst>
                <a:lin ang="0" scaled="0"/>
              </a:gradFill>
              <a:tailEnd type="stealth" w="lg" len="lg"/>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cxnSp>
        <p:cxnSp>
          <p:nvCxnSpPr>
            <p:cNvPr id="8" name="直接箭头连接符 7"/>
            <p:cNvCxnSpPr/>
            <p:nvPr/>
          </p:nvCxnSpPr>
          <p:spPr>
            <a:xfrm flipH="1">
              <a:off x="6457859" y="3731585"/>
              <a:ext cx="803554" cy="666479"/>
            </a:xfrm>
            <a:prstGeom prst="straightConnector1">
              <a:avLst/>
            </a:prstGeom>
            <a:noFill/>
            <a:ln w="38100">
              <a:gradFill>
                <a:gsLst>
                  <a:gs pos="0">
                    <a:schemeClr val="accent4">
                      <a:alpha val="0"/>
                    </a:schemeClr>
                  </a:gs>
                  <a:gs pos="100000">
                    <a:schemeClr val="accent4"/>
                  </a:gs>
                </a:gsLst>
                <a:lin ang="5400000" scaled="1"/>
              </a:gradFill>
              <a:tailEnd type="stealth" w="lg" len="lg"/>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cxnSp>
        <p:pic>
          <p:nvPicPr>
            <p:cNvPr id="9" name="图片 8"/>
            <p:cNvPicPr>
              <a:picLocks noChangeAspect="1"/>
            </p:cNvPicPr>
            <p:nvPr/>
          </p:nvPicPr>
          <p:blipFill>
            <a:blip r:embed="rId3" cstate="screen"/>
            <a:stretch>
              <a:fillRect/>
            </a:stretch>
          </p:blipFill>
          <p:spPr>
            <a:xfrm>
              <a:off x="9941274" y="2508240"/>
              <a:ext cx="1140748" cy="1337448"/>
            </a:xfrm>
            <a:prstGeom prst="rect">
              <a:avLst/>
            </a:prstGeom>
          </p:spPr>
        </p:pic>
        <p:sp>
          <p:nvSpPr>
            <p:cNvPr id="10" name="TextBox 9"/>
            <p:cNvSpPr txBox="1"/>
            <p:nvPr/>
          </p:nvSpPr>
          <p:spPr>
            <a:xfrm>
              <a:off x="9264352" y="1431022"/>
              <a:ext cx="2494593" cy="10772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rPr>
                <a:t>双控</a:t>
              </a:r>
              <a:r>
                <a:rPr kumimoji="0" lang="en-US" altLang="zh-CN" sz="1600" b="1" i="0" u="none" strike="noStrike" kern="0" cap="none" spc="0" normalizeH="0" baseline="0" noProof="0" dirty="0">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rPr>
                <a:t>EPB</a:t>
              </a:r>
              <a:r>
                <a:rPr kumimoji="0" lang="zh-CN" altLang="en-US" sz="1600" b="1" i="0" u="none" strike="noStrike" kern="0" cap="none" spc="0" normalizeH="0" baseline="0" noProof="0" dirty="0">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rPr>
                <a:t>项目</a:t>
              </a:r>
              <a:r>
                <a:rPr lang="zh-CN" altLang="en-US" sz="1600" b="1" kern="0" dirty="0">
                  <a:solidFill>
                    <a:schemeClr val="tx1">
                      <a:lumMod val="65000"/>
                      <a:lumOff val="35000"/>
                    </a:schemeClr>
                  </a:solidFill>
                  <a:latin typeface="思源黑体 CN Medium" panose="020B0600000000000000" pitchFamily="34" charset="-122"/>
                  <a:ea typeface="思源黑体 CN Medium" panose="020B0600000000000000" pitchFamily="34" charset="-122"/>
                </a:rPr>
                <a:t>荣获</a:t>
              </a:r>
              <a:endParaRPr kumimoji="0" lang="en-US" altLang="zh-CN" sz="1600" b="1" i="0" u="none" strike="noStrike" kern="0" cap="none" spc="0" normalizeH="0" baseline="0" noProof="0" dirty="0">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kern="0" dirty="0">
                  <a:solidFill>
                    <a:schemeClr val="tx1">
                      <a:lumMod val="65000"/>
                      <a:lumOff val="35000"/>
                    </a:schemeClr>
                  </a:solidFill>
                  <a:latin typeface="思源黑体 CN Medium" panose="020B0600000000000000" pitchFamily="34" charset="-122"/>
                  <a:ea typeface="思源黑体 CN Medium" panose="020B0600000000000000" pitchFamily="34" charset="-122"/>
                </a:rPr>
                <a:t>第五届铃轩奖量产类底盘</a:t>
              </a:r>
            </a:p>
            <a:p>
              <a:pPr marL="0" marR="0" lvl="0" indent="0" algn="ctr" defTabSz="914400" eaLnBrk="1" fontAlgn="auto" latinLnBrk="0" hangingPunct="1">
                <a:lnSpc>
                  <a:spcPct val="100000"/>
                </a:lnSpc>
                <a:spcBef>
                  <a:spcPts val="0"/>
                </a:spcBef>
                <a:spcAft>
                  <a:spcPts val="0"/>
                </a:spcAft>
                <a:buClrTx/>
                <a:buSzTx/>
                <a:buFontTx/>
                <a:buNone/>
                <a:defRPr/>
              </a:pPr>
              <a:r>
                <a:rPr lang="zh-CN" altLang="en-US" sz="3200" b="1" kern="0" dirty="0">
                  <a:solidFill>
                    <a:schemeClr val="accent4">
                      <a:lumMod val="75000"/>
                    </a:schemeClr>
                  </a:solidFill>
                  <a:latin typeface="思源黑体 CN Medium" panose="020B0600000000000000" pitchFamily="34" charset="-122"/>
                  <a:ea typeface="思源黑体 CN Medium" panose="020B0600000000000000" pitchFamily="34" charset="-122"/>
                </a:rPr>
                <a:t>优秀奖</a:t>
              </a:r>
              <a:endParaRPr lang="en-US" altLang="zh-CN" sz="3200" b="1" kern="0" dirty="0">
                <a:solidFill>
                  <a:schemeClr val="accent4">
                    <a:lumMod val="75000"/>
                  </a:schemeClr>
                </a:solidFill>
                <a:latin typeface="思源黑体 CN Medium" panose="020B0600000000000000" pitchFamily="34" charset="-122"/>
                <a:ea typeface="思源黑体 CN Medium" panose="020B0600000000000000" pitchFamily="34" charset="-122"/>
              </a:endParaRPr>
            </a:p>
          </p:txBody>
        </p:sp>
        <p:sp>
          <p:nvSpPr>
            <p:cNvPr id="15" name="TextBox 12"/>
            <p:cNvSpPr txBox="1"/>
            <p:nvPr/>
          </p:nvSpPr>
          <p:spPr>
            <a:xfrm>
              <a:off x="583507" y="2638471"/>
              <a:ext cx="3206433"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kern="0" dirty="0">
                  <a:solidFill>
                    <a:schemeClr val="tx1">
                      <a:lumMod val="65000"/>
                      <a:lumOff val="35000"/>
                    </a:schemeClr>
                  </a:solidFill>
                  <a:latin typeface="思源黑体 CN Medium" panose="020B0600000000000000" pitchFamily="34" charset="-122"/>
                  <a:ea typeface="思源黑体 CN Medium" panose="020B0600000000000000" pitchFamily="34" charset="-122"/>
                </a:rPr>
                <a:t>中国企业联合博世</a:t>
              </a:r>
              <a:r>
                <a:rPr kumimoji="0" lang="en-US" altLang="zh-CN" sz="1600" b="1" i="0" u="none" strike="noStrike" kern="0" cap="none" spc="0" normalizeH="0" baseline="0" noProof="0" dirty="0" err="1">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rPr>
                <a:t>EPBi</a:t>
              </a:r>
              <a:r>
                <a:rPr kumimoji="0" lang="zh-CN" altLang="en-US" sz="1600" b="1" i="0" u="none" strike="noStrike" kern="0" cap="none" spc="0" normalizeH="0" baseline="0" noProof="0" dirty="0">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rPr>
                <a:t>开发</a:t>
              </a:r>
              <a:endParaRPr kumimoji="0" lang="en-US" altLang="zh-CN" sz="1600" b="1" i="0" u="none" strike="noStrike" kern="0" cap="none" spc="0" normalizeH="0" baseline="0" noProof="0" dirty="0">
                <a:ln>
                  <a:noFill/>
                </a:ln>
                <a:solidFill>
                  <a:schemeClr val="tx1">
                    <a:lumMod val="65000"/>
                    <a:lumOff val="35000"/>
                  </a:schemeClr>
                </a:solidFill>
                <a:effectLst/>
                <a:uLnTx/>
                <a:uFillTx/>
                <a:latin typeface="思源黑体 CN Medium" panose="020B0600000000000000" pitchFamily="34" charset="-122"/>
                <a:ea typeface="思源黑体 CN Medium" panose="020B0600000000000000"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sz="3200" b="1" kern="0" dirty="0">
                  <a:solidFill>
                    <a:schemeClr val="accent4">
                      <a:lumMod val="75000"/>
                    </a:schemeClr>
                  </a:solidFill>
                  <a:latin typeface="思源黑体 CN Medium" panose="020B0600000000000000" pitchFamily="34" charset="-122"/>
                  <a:ea typeface="思源黑体 CN Medium" panose="020B0600000000000000" pitchFamily="34" charset="-122"/>
                </a:rPr>
                <a:t>第</a:t>
              </a:r>
              <a:r>
                <a:rPr lang="en-US" altLang="zh-CN" sz="3200" b="1" kern="0" dirty="0">
                  <a:solidFill>
                    <a:schemeClr val="accent4">
                      <a:lumMod val="75000"/>
                    </a:schemeClr>
                  </a:solidFill>
                  <a:latin typeface="思源黑体 CN Medium" panose="020B0600000000000000" pitchFamily="34" charset="-122"/>
                  <a:ea typeface="思源黑体 CN Medium" panose="020B0600000000000000" pitchFamily="34" charset="-122"/>
                </a:rPr>
                <a:t>1</a:t>
              </a:r>
              <a:r>
                <a:rPr lang="zh-CN" altLang="en-US" sz="3200" b="1" kern="0" dirty="0">
                  <a:solidFill>
                    <a:schemeClr val="accent4">
                      <a:lumMod val="75000"/>
                    </a:schemeClr>
                  </a:solidFill>
                  <a:latin typeface="思源黑体 CN Medium" panose="020B0600000000000000" pitchFamily="34" charset="-122"/>
                  <a:ea typeface="思源黑体 CN Medium" panose="020B0600000000000000" pitchFamily="34" charset="-122"/>
                </a:rPr>
                <a:t>家</a:t>
              </a:r>
              <a:endParaRPr kumimoji="0" lang="zh-CN" altLang="en-US" sz="3200" b="1" i="0" u="none" strike="noStrike" kern="0" cap="none" spc="0" normalizeH="0" baseline="0" noProof="0" dirty="0">
                <a:ln>
                  <a:noFill/>
                </a:ln>
                <a:solidFill>
                  <a:schemeClr val="accent4">
                    <a:lumMod val="75000"/>
                  </a:schemeClr>
                </a:solidFill>
                <a:effectLst/>
                <a:uLnTx/>
                <a:uFillTx/>
                <a:latin typeface="思源黑体 CN Medium" panose="020B0600000000000000" pitchFamily="34" charset="-122"/>
                <a:ea typeface="思源黑体 CN Medium" panose="020B0600000000000000" pitchFamily="34" charset="-122"/>
              </a:endParaRPr>
            </a:p>
          </p:txBody>
        </p:sp>
      </p:grpSp>
      <p:sp>
        <p:nvSpPr>
          <p:cNvPr id="19" name="Text Box 10"/>
          <p:cNvSpPr txBox="1">
            <a:spLocks noChangeArrowheads="1"/>
          </p:cNvSpPr>
          <p:nvPr/>
        </p:nvSpPr>
        <p:spPr bwMode="auto">
          <a:xfrm>
            <a:off x="445702" y="901577"/>
            <a:ext cx="11300597" cy="830997"/>
          </a:xfrm>
          <a:prstGeom prst="rect">
            <a:avLst/>
          </a:prstGeom>
          <a:noFill/>
          <a:ln w="9525">
            <a:noFill/>
            <a:miter lim="800000"/>
          </a:ln>
        </p:spPr>
        <p:txBody>
          <a:bodyPr wrap="square">
            <a:spAutoFit/>
          </a:bodyPr>
          <a:lstStyle/>
          <a:p>
            <a:pPr eaLnBrk="0" fontAlgn="t" hangingPunct="0">
              <a:lnSpc>
                <a:spcPct val="150000"/>
              </a:lnSpc>
            </a:pPr>
            <a:r>
              <a:rPr lang="zh-CN" altLang="en-US" sz="1600" dirty="0">
                <a:latin typeface="思源黑体 CN Medium" panose="020B0600000000000000" pitchFamily="34" charset="-122"/>
                <a:ea typeface="思源黑体 CN Medium" panose="020B0600000000000000" pitchFamily="34" charset="-122"/>
                <a:sym typeface="+mn-ea"/>
              </a:rPr>
              <a:t>伯特利</a:t>
            </a:r>
            <a:r>
              <a:rPr lang="en-US" altLang="zh-CN" sz="1600" dirty="0">
                <a:latin typeface="思源黑体 CN Medium" panose="020B0600000000000000" pitchFamily="34" charset="-122"/>
                <a:ea typeface="思源黑体 CN Medium" panose="020B0600000000000000" pitchFamily="34" charset="-122"/>
                <a:sym typeface="+mn-ea"/>
              </a:rPr>
              <a:t>EPB</a:t>
            </a:r>
            <a:r>
              <a:rPr lang="zh-CN" altLang="en-US" sz="1600" dirty="0">
                <a:latin typeface="思源黑体 CN Medium" panose="020B0600000000000000" pitchFamily="34" charset="-122"/>
                <a:ea typeface="思源黑体 CN Medium" panose="020B0600000000000000" pitchFamily="34" charset="-122"/>
                <a:sym typeface="+mn-ea"/>
              </a:rPr>
              <a:t>拥有完全自主知识产权，获得</a:t>
            </a:r>
            <a:r>
              <a:rPr lang="en-US" altLang="zh-CN" sz="1600" dirty="0">
                <a:latin typeface="思源黑体 CN Medium" panose="020B0600000000000000" pitchFamily="34" charset="-122"/>
                <a:ea typeface="思源黑体 CN Medium" panose="020B0600000000000000" pitchFamily="34" charset="-122"/>
                <a:sym typeface="+mn-ea"/>
              </a:rPr>
              <a:t>95</a:t>
            </a:r>
            <a:r>
              <a:rPr lang="zh-CN" altLang="en-US" sz="1600" dirty="0">
                <a:latin typeface="思源黑体 CN Medium" panose="020B0600000000000000" pitchFamily="34" charset="-122"/>
                <a:ea typeface="思源黑体 CN Medium" panose="020B0600000000000000" pitchFamily="34" charset="-122"/>
                <a:sym typeface="+mn-ea"/>
              </a:rPr>
              <a:t>项专利，专利涉及中国、美国、韩国、日本、欧盟等国家。自主设计的</a:t>
            </a:r>
            <a:r>
              <a:rPr lang="en-US" altLang="zh-CN" sz="1600" dirty="0">
                <a:latin typeface="思源黑体 CN Medium" panose="020B0600000000000000" pitchFamily="34" charset="-122"/>
                <a:ea typeface="思源黑体 CN Medium" panose="020B0600000000000000" pitchFamily="34" charset="-122"/>
                <a:sym typeface="+mn-ea"/>
              </a:rPr>
              <a:t>EPB</a:t>
            </a:r>
            <a:r>
              <a:rPr lang="zh-CN" altLang="en-US" sz="1600" dirty="0">
                <a:latin typeface="思源黑体 CN Medium" panose="020B0600000000000000" pitchFamily="34" charset="-122"/>
                <a:ea typeface="思源黑体 CN Medium" panose="020B0600000000000000" pitchFamily="34" charset="-122"/>
                <a:sym typeface="+mn-ea"/>
              </a:rPr>
              <a:t>辅助起步控制算法，在没有离合器位置传感器和档位传感器的情况下，也可实现辅助起步功能。</a:t>
            </a:r>
          </a:p>
        </p:txBody>
      </p:sp>
      <p:pic>
        <p:nvPicPr>
          <p:cNvPr id="21" name="Picture 2" descr="E:\公司产品照片\IMG_6310.jpg"/>
          <p:cNvPicPr>
            <a:picLocks noChangeAspect="1" noChangeArrowheads="1"/>
          </p:cNvPicPr>
          <p:nvPr/>
        </p:nvPicPr>
        <p:blipFill>
          <a:blip r:embed="rId4" cstate="email"/>
          <a:stretch>
            <a:fillRect/>
          </a:stretch>
        </p:blipFill>
        <p:spPr bwMode="auto">
          <a:xfrm>
            <a:off x="3912428" y="3868177"/>
            <a:ext cx="1184493" cy="1025569"/>
          </a:xfrm>
          <a:prstGeom prst="rect">
            <a:avLst/>
          </a:prstGeom>
          <a:noFill/>
          <a:ln>
            <a:noFill/>
          </a:ln>
          <a:effectLst/>
        </p:spPr>
      </p:pic>
      <p:pic>
        <p:nvPicPr>
          <p:cNvPr id="23" name="图片 22"/>
          <p:cNvPicPr>
            <a:picLocks noChangeAspect="1"/>
          </p:cNvPicPr>
          <p:nvPr/>
        </p:nvPicPr>
        <p:blipFill>
          <a:blip r:embed="rId5" cstate="screen"/>
          <a:stretch>
            <a:fillRect/>
          </a:stretch>
        </p:blipFill>
        <p:spPr>
          <a:xfrm>
            <a:off x="7135990" y="3799485"/>
            <a:ext cx="1268760" cy="1268760"/>
          </a:xfrm>
          <a:prstGeom prst="rect">
            <a:avLst/>
          </a:prstGeom>
        </p:spPr>
      </p:pic>
      <p:sp>
        <p:nvSpPr>
          <p:cNvPr id="24" name="标题 1"/>
          <p:cNvSpPr txBox="1"/>
          <p:nvPr/>
        </p:nvSpPr>
        <p:spPr>
          <a:xfrm>
            <a:off x="1577141" y="164360"/>
            <a:ext cx="3582845" cy="471587"/>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defTabSz="914400"/>
            <a:r>
              <a:rPr lang="en-US" altLang="zh-CN" sz="2800" dirty="0">
                <a:latin typeface="思源黑体 CN Heavy" panose="020B0A00000000000000" pitchFamily="34" charset="-122"/>
                <a:ea typeface="思源黑体 CN Heavy" panose="020B0A00000000000000" pitchFamily="34" charset="-122"/>
              </a:rPr>
              <a:t>EPB</a:t>
            </a:r>
            <a:endParaRPr lang="zh-CN" altLang="en-US" sz="28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577141" y="164360"/>
            <a:ext cx="4230827" cy="471587"/>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defTabSz="914400"/>
            <a:r>
              <a:rPr lang="zh-CN" altLang="en-US" sz="2800" dirty="0">
                <a:solidFill>
                  <a:schemeClr val="tx1"/>
                </a:solidFill>
                <a:latin typeface="思源黑体 CN Heavy" panose="020B0A00000000000000" pitchFamily="34" charset="-122"/>
                <a:ea typeface="思源黑体 CN Heavy" panose="020B0A00000000000000" pitchFamily="34" charset="-122"/>
              </a:rPr>
              <a:t>综合驻车制动系统 </a:t>
            </a:r>
            <a:r>
              <a:rPr lang="en-US" altLang="zh-CN" sz="2800" dirty="0">
                <a:solidFill>
                  <a:schemeClr val="tx1"/>
                </a:solidFill>
                <a:latin typeface="思源黑体 CN Heavy" panose="020B0A00000000000000" pitchFamily="34" charset="-122"/>
                <a:ea typeface="思源黑体 CN Heavy" panose="020B0A00000000000000" pitchFamily="34" charset="-122"/>
              </a:rPr>
              <a:t>IPB</a:t>
            </a:r>
          </a:p>
        </p:txBody>
      </p:sp>
      <p:pic>
        <p:nvPicPr>
          <p:cNvPr id="50" name="图片 49"/>
          <p:cNvPicPr>
            <a:picLocks noChangeAspect="1"/>
          </p:cNvPicPr>
          <p:nvPr/>
        </p:nvPicPr>
        <p:blipFill>
          <a:blip r:embed="rId2" cstate="screen"/>
          <a:stretch>
            <a:fillRect/>
          </a:stretch>
        </p:blipFill>
        <p:spPr>
          <a:xfrm>
            <a:off x="1850423" y="2335476"/>
            <a:ext cx="2721617" cy="2722391"/>
          </a:xfrm>
          <a:prstGeom prst="rect">
            <a:avLst/>
          </a:prstGeom>
        </p:spPr>
      </p:pic>
      <p:grpSp>
        <p:nvGrpSpPr>
          <p:cNvPr id="51" name="组合 50"/>
          <p:cNvGrpSpPr/>
          <p:nvPr/>
        </p:nvGrpSpPr>
        <p:grpSpPr>
          <a:xfrm>
            <a:off x="6108776" y="2924944"/>
            <a:ext cx="4475125" cy="655414"/>
            <a:chOff x="6261308" y="2600398"/>
            <a:chExt cx="4939517" cy="723428"/>
          </a:xfrm>
        </p:grpSpPr>
        <p:sp>
          <p:nvSpPr>
            <p:cNvPr id="52" name="矩形: 圆角 51"/>
            <p:cNvSpPr/>
            <p:nvPr/>
          </p:nvSpPr>
          <p:spPr>
            <a:xfrm>
              <a:off x="6706211" y="2635091"/>
              <a:ext cx="4494614" cy="654042"/>
            </a:xfrm>
            <a:prstGeom prst="roundRect">
              <a:avLst>
                <a:gd name="adj" fmla="val 0"/>
              </a:avLst>
            </a:prstGeom>
            <a:gradFill>
              <a:gsLst>
                <a:gs pos="0">
                  <a:srgbClr val="8BC145">
                    <a:lumMod val="40000"/>
                    <a:lumOff val="60000"/>
                    <a:alpha val="78000"/>
                  </a:srgbClr>
                </a:gs>
                <a:gs pos="100000">
                  <a:srgbClr val="8BC145">
                    <a:lumMod val="40000"/>
                    <a:lumOff val="60000"/>
                    <a:alpha val="0"/>
                  </a:srgbClr>
                </a:gs>
                <a:gs pos="80000">
                  <a:srgbClr val="8BC145">
                    <a:lumMod val="40000"/>
                    <a:lumOff val="60000"/>
                    <a:alpha val="26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53" name="椭圆 52"/>
            <p:cNvSpPr/>
            <p:nvPr/>
          </p:nvSpPr>
          <p:spPr>
            <a:xfrm>
              <a:off x="6344122" y="2600398"/>
              <a:ext cx="723428" cy="723428"/>
            </a:xfrm>
            <a:prstGeom prst="ellipse">
              <a:avLst/>
            </a:prstGeom>
            <a:gradFill>
              <a:gsLst>
                <a:gs pos="15000">
                  <a:srgbClr val="8BC145">
                    <a:lumMod val="60000"/>
                    <a:lumOff val="40000"/>
                  </a:srgbClr>
                </a:gs>
                <a:gs pos="100000">
                  <a:srgbClr val="8BC145">
                    <a:lumMod val="75000"/>
                    <a:alpha val="90000"/>
                  </a:srgbClr>
                </a:gs>
              </a:gsLst>
              <a:lin ang="2700000" scaled="0"/>
            </a:gradFill>
            <a:ln w="12700" cap="flat" cmpd="sng" algn="ctr">
              <a:noFill/>
              <a:prstDash val="solid"/>
              <a:miter lim="800000"/>
            </a:ln>
            <a:effectLst>
              <a:outerShdw blurRad="444500" dist="190500" dir="2700000" algn="tl" rotWithShape="0">
                <a:srgbClr val="1D9A78">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54" name="文本框 53"/>
            <p:cNvSpPr txBox="1"/>
            <p:nvPr/>
          </p:nvSpPr>
          <p:spPr>
            <a:xfrm>
              <a:off x="6261308" y="2700502"/>
              <a:ext cx="88905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rPr>
                <a:t>02</a:t>
              </a:r>
              <a:endParaRPr kumimoji="0" lang="zh-CN" altLang="en-US" sz="24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grpSp>
          <p:nvGrpSpPr>
            <p:cNvPr id="55" name="组合 54"/>
            <p:cNvGrpSpPr/>
            <p:nvPr/>
          </p:nvGrpSpPr>
          <p:grpSpPr>
            <a:xfrm>
              <a:off x="7268565" y="2678968"/>
              <a:ext cx="3867994" cy="584775"/>
              <a:chOff x="6319126" y="3887180"/>
              <a:chExt cx="4145824" cy="626779"/>
            </a:xfrm>
          </p:grpSpPr>
          <p:sp>
            <p:nvSpPr>
              <p:cNvPr id="56" name="文本框 55"/>
              <p:cNvSpPr txBox="1"/>
              <p:nvPr/>
            </p:nvSpPr>
            <p:spPr>
              <a:xfrm>
                <a:off x="6319126" y="3887180"/>
                <a:ext cx="4145824" cy="6267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rPr>
                  <a:t>可靠性更高</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lumMod val="65000"/>
                        <a:lumOff val="35000"/>
                      </a:prstClr>
                    </a:solidFill>
                    <a:effectLst/>
                    <a:uLnTx/>
                    <a:uFillTx/>
                    <a:latin typeface="思源黑体 CN Medium" panose="020B0600000000000000" pitchFamily="34" charset="-122"/>
                    <a:ea typeface="思源黑体 CN Medium" panose="020B0600000000000000" pitchFamily="34" charset="-122"/>
                    <a:cs typeface="Arial" panose="020B0604020202020204" pitchFamily="34" charset="0"/>
                  </a:rPr>
                  <a:t>Improved reliability</a:t>
                </a:r>
              </a:p>
            </p:txBody>
          </p:sp>
          <p:cxnSp>
            <p:nvCxnSpPr>
              <p:cNvPr id="57" name="直接连接符 56"/>
              <p:cNvCxnSpPr/>
              <p:nvPr/>
            </p:nvCxnSpPr>
            <p:spPr>
              <a:xfrm>
                <a:off x="6347466" y="3935679"/>
                <a:ext cx="0" cy="180000"/>
              </a:xfrm>
              <a:prstGeom prst="line">
                <a:avLst/>
              </a:prstGeom>
              <a:noFill/>
              <a:ln w="25400" cap="flat" cmpd="sng" algn="ctr">
                <a:solidFill>
                  <a:srgbClr val="8BC145"/>
                </a:solidFill>
                <a:prstDash val="solid"/>
                <a:miter lim="800000"/>
              </a:ln>
              <a:effectLst/>
            </p:spPr>
          </p:cxnSp>
        </p:grpSp>
      </p:grpSp>
      <p:grpSp>
        <p:nvGrpSpPr>
          <p:cNvPr id="58" name="组合 57"/>
          <p:cNvGrpSpPr/>
          <p:nvPr/>
        </p:nvGrpSpPr>
        <p:grpSpPr>
          <a:xfrm>
            <a:off x="6108776" y="4921057"/>
            <a:ext cx="5079224" cy="683664"/>
            <a:chOff x="6261308" y="2600398"/>
            <a:chExt cx="5606304" cy="754610"/>
          </a:xfrm>
        </p:grpSpPr>
        <p:sp>
          <p:nvSpPr>
            <p:cNvPr id="59" name="矩形: 圆角 58"/>
            <p:cNvSpPr/>
            <p:nvPr/>
          </p:nvSpPr>
          <p:spPr>
            <a:xfrm>
              <a:off x="6706211" y="2635091"/>
              <a:ext cx="4494614" cy="654042"/>
            </a:xfrm>
            <a:prstGeom prst="roundRect">
              <a:avLst>
                <a:gd name="adj" fmla="val 0"/>
              </a:avLst>
            </a:prstGeom>
            <a:gradFill>
              <a:gsLst>
                <a:gs pos="0">
                  <a:srgbClr val="8BC145">
                    <a:lumMod val="40000"/>
                    <a:lumOff val="60000"/>
                    <a:alpha val="78000"/>
                  </a:srgbClr>
                </a:gs>
                <a:gs pos="100000">
                  <a:srgbClr val="8BC145">
                    <a:lumMod val="40000"/>
                    <a:lumOff val="60000"/>
                    <a:alpha val="0"/>
                  </a:srgbClr>
                </a:gs>
                <a:gs pos="80000">
                  <a:srgbClr val="8BC145">
                    <a:lumMod val="40000"/>
                    <a:lumOff val="60000"/>
                    <a:alpha val="26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60" name="椭圆 59"/>
            <p:cNvSpPr/>
            <p:nvPr/>
          </p:nvSpPr>
          <p:spPr>
            <a:xfrm>
              <a:off x="6344122" y="2600398"/>
              <a:ext cx="723428" cy="723428"/>
            </a:xfrm>
            <a:prstGeom prst="ellipse">
              <a:avLst/>
            </a:prstGeom>
            <a:gradFill>
              <a:gsLst>
                <a:gs pos="15000">
                  <a:srgbClr val="8BC145">
                    <a:lumMod val="60000"/>
                    <a:lumOff val="40000"/>
                  </a:srgbClr>
                </a:gs>
                <a:gs pos="100000">
                  <a:srgbClr val="8BC145">
                    <a:lumMod val="75000"/>
                    <a:alpha val="90000"/>
                  </a:srgbClr>
                </a:gs>
              </a:gsLst>
              <a:lin ang="2700000" scaled="0"/>
            </a:gradFill>
            <a:ln w="12700" cap="flat" cmpd="sng" algn="ctr">
              <a:noFill/>
              <a:prstDash val="solid"/>
              <a:miter lim="800000"/>
            </a:ln>
            <a:effectLst>
              <a:outerShdw blurRad="444500" dist="190500" dir="2700000" algn="tl" rotWithShape="0">
                <a:srgbClr val="1D9A78">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61" name="文本框 60"/>
            <p:cNvSpPr txBox="1"/>
            <p:nvPr/>
          </p:nvSpPr>
          <p:spPr>
            <a:xfrm>
              <a:off x="6261308" y="2700502"/>
              <a:ext cx="88905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rPr>
                <a:t>04</a:t>
              </a:r>
              <a:endParaRPr kumimoji="0" lang="zh-CN" altLang="en-US" sz="24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grpSp>
          <p:nvGrpSpPr>
            <p:cNvPr id="62" name="组合 61"/>
            <p:cNvGrpSpPr/>
            <p:nvPr/>
          </p:nvGrpSpPr>
          <p:grpSpPr>
            <a:xfrm>
              <a:off x="7268564" y="2678974"/>
              <a:ext cx="4599048" cy="676034"/>
              <a:chOff x="6319125" y="3887180"/>
              <a:chExt cx="4929388" cy="724592"/>
            </a:xfrm>
          </p:grpSpPr>
          <p:sp>
            <p:nvSpPr>
              <p:cNvPr id="63" name="文本框 62"/>
              <p:cNvSpPr txBox="1"/>
              <p:nvPr/>
            </p:nvSpPr>
            <p:spPr>
              <a:xfrm>
                <a:off x="6319125" y="3887180"/>
                <a:ext cx="4929388" cy="724592"/>
              </a:xfrm>
              <a:prstGeom prst="rect">
                <a:avLst/>
              </a:prstGeom>
              <a:noFill/>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rPr>
                  <a:t>产品结构适用于乘用车和轻型商用车</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lumMod val="65000"/>
                        <a:lumOff val="35000"/>
                      </a:prstClr>
                    </a:solidFill>
                    <a:effectLst/>
                    <a:uLnTx/>
                    <a:uFillTx/>
                    <a:latin typeface="思源黑体 CN Medium" panose="020B0600000000000000" pitchFamily="34" charset="-122"/>
                    <a:ea typeface="思源黑体 CN Medium" panose="020B0600000000000000" pitchFamily="34" charset="-122"/>
                    <a:cs typeface="Arial" panose="020B0604020202020204" pitchFamily="34" charset="0"/>
                  </a:rPr>
                  <a:t>Suitable for passenger cars and light trucks</a:t>
                </a:r>
              </a:p>
            </p:txBody>
          </p:sp>
          <p:cxnSp>
            <p:nvCxnSpPr>
              <p:cNvPr id="64" name="直接连接符 63"/>
              <p:cNvCxnSpPr/>
              <p:nvPr/>
            </p:nvCxnSpPr>
            <p:spPr>
              <a:xfrm>
                <a:off x="6347466" y="3935679"/>
                <a:ext cx="0" cy="180000"/>
              </a:xfrm>
              <a:prstGeom prst="line">
                <a:avLst/>
              </a:prstGeom>
              <a:noFill/>
              <a:ln w="25400" cap="flat" cmpd="sng" algn="ctr">
                <a:solidFill>
                  <a:srgbClr val="8BC145"/>
                </a:solidFill>
                <a:prstDash val="solid"/>
                <a:miter lim="800000"/>
              </a:ln>
              <a:effectLst/>
            </p:spPr>
          </p:cxnSp>
        </p:grpSp>
      </p:grpSp>
      <p:grpSp>
        <p:nvGrpSpPr>
          <p:cNvPr id="65" name="组合 64"/>
          <p:cNvGrpSpPr/>
          <p:nvPr/>
        </p:nvGrpSpPr>
        <p:grpSpPr>
          <a:xfrm>
            <a:off x="6108776" y="3923000"/>
            <a:ext cx="4475125" cy="655414"/>
            <a:chOff x="6261308" y="2600398"/>
            <a:chExt cx="4939517" cy="723428"/>
          </a:xfrm>
        </p:grpSpPr>
        <p:sp>
          <p:nvSpPr>
            <p:cNvPr id="66" name="矩形: 圆角 65"/>
            <p:cNvSpPr/>
            <p:nvPr/>
          </p:nvSpPr>
          <p:spPr>
            <a:xfrm>
              <a:off x="6706211" y="2635091"/>
              <a:ext cx="4494614" cy="654042"/>
            </a:xfrm>
            <a:prstGeom prst="roundRect">
              <a:avLst>
                <a:gd name="adj" fmla="val 0"/>
              </a:avLst>
            </a:prstGeom>
            <a:gradFill>
              <a:gsLst>
                <a:gs pos="0">
                  <a:srgbClr val="8BC145">
                    <a:lumMod val="40000"/>
                    <a:lumOff val="60000"/>
                    <a:alpha val="78000"/>
                  </a:srgbClr>
                </a:gs>
                <a:gs pos="100000">
                  <a:srgbClr val="8BC145">
                    <a:lumMod val="40000"/>
                    <a:lumOff val="60000"/>
                    <a:alpha val="0"/>
                  </a:srgbClr>
                </a:gs>
                <a:gs pos="80000">
                  <a:srgbClr val="8BC145">
                    <a:lumMod val="40000"/>
                    <a:lumOff val="60000"/>
                    <a:alpha val="26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67" name="椭圆 66"/>
            <p:cNvSpPr/>
            <p:nvPr/>
          </p:nvSpPr>
          <p:spPr>
            <a:xfrm>
              <a:off x="6344122" y="2600398"/>
              <a:ext cx="723428" cy="723428"/>
            </a:xfrm>
            <a:prstGeom prst="ellipse">
              <a:avLst/>
            </a:prstGeom>
            <a:gradFill>
              <a:gsLst>
                <a:gs pos="15000">
                  <a:srgbClr val="8BC145">
                    <a:lumMod val="60000"/>
                    <a:lumOff val="40000"/>
                  </a:srgbClr>
                </a:gs>
                <a:gs pos="100000">
                  <a:srgbClr val="8BC145">
                    <a:lumMod val="75000"/>
                    <a:alpha val="90000"/>
                  </a:srgbClr>
                </a:gs>
              </a:gsLst>
              <a:lin ang="2700000" scaled="0"/>
            </a:gradFill>
            <a:ln w="12700" cap="flat" cmpd="sng" algn="ctr">
              <a:noFill/>
              <a:prstDash val="solid"/>
              <a:miter lim="800000"/>
            </a:ln>
            <a:effectLst>
              <a:outerShdw blurRad="444500" dist="190500" dir="2700000" algn="tl" rotWithShape="0">
                <a:srgbClr val="1D9A78">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68" name="文本框 67"/>
            <p:cNvSpPr txBox="1"/>
            <p:nvPr/>
          </p:nvSpPr>
          <p:spPr>
            <a:xfrm>
              <a:off x="6261308" y="2700502"/>
              <a:ext cx="88905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rPr>
                <a:t>03</a:t>
              </a:r>
              <a:endParaRPr kumimoji="0" lang="zh-CN" altLang="en-US" sz="24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grpSp>
          <p:nvGrpSpPr>
            <p:cNvPr id="69" name="组合 68"/>
            <p:cNvGrpSpPr/>
            <p:nvPr/>
          </p:nvGrpSpPr>
          <p:grpSpPr>
            <a:xfrm>
              <a:off x="7268565" y="2678969"/>
              <a:ext cx="3867994" cy="617605"/>
              <a:chOff x="6319126" y="3887180"/>
              <a:chExt cx="4145824" cy="661967"/>
            </a:xfrm>
          </p:grpSpPr>
          <p:sp>
            <p:nvSpPr>
              <p:cNvPr id="70" name="文本框 69"/>
              <p:cNvSpPr txBox="1"/>
              <p:nvPr/>
            </p:nvSpPr>
            <p:spPr>
              <a:xfrm>
                <a:off x="6319126" y="3887180"/>
                <a:ext cx="4145824" cy="661967"/>
              </a:xfrm>
              <a:prstGeom prst="rect">
                <a:avLst/>
              </a:prstGeom>
              <a:noFill/>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rPr>
                  <a:t>消除空行程</a:t>
                </a:r>
              </a:p>
              <a:p>
                <a:pPr marL="0" marR="0" lvl="0" indent="0" defTabSz="914400" eaLnBrk="1" fontAlgn="auto" latinLnBrk="0" hangingPunct="1">
                  <a:lnSpc>
                    <a:spcPct val="11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lumMod val="65000"/>
                        <a:lumOff val="35000"/>
                      </a:prstClr>
                    </a:solidFill>
                    <a:effectLst/>
                    <a:uLnTx/>
                    <a:uFillTx/>
                    <a:latin typeface="思源黑体 CN Medium" panose="020B0600000000000000" pitchFamily="34" charset="-122"/>
                    <a:ea typeface="思源黑体 CN Medium" panose="020B0600000000000000" pitchFamily="34" charset="-122"/>
                  </a:rPr>
                  <a:t>Reduced free travel</a:t>
                </a:r>
              </a:p>
            </p:txBody>
          </p:sp>
          <p:cxnSp>
            <p:nvCxnSpPr>
              <p:cNvPr id="71" name="直接连接符 70"/>
              <p:cNvCxnSpPr/>
              <p:nvPr/>
            </p:nvCxnSpPr>
            <p:spPr>
              <a:xfrm>
                <a:off x="6347466" y="3935679"/>
                <a:ext cx="0" cy="180000"/>
              </a:xfrm>
              <a:prstGeom prst="line">
                <a:avLst/>
              </a:prstGeom>
              <a:noFill/>
              <a:ln w="25400" cap="flat" cmpd="sng" algn="ctr">
                <a:solidFill>
                  <a:srgbClr val="8BC145"/>
                </a:solidFill>
                <a:prstDash val="solid"/>
                <a:miter lim="800000"/>
              </a:ln>
              <a:effectLst/>
            </p:spPr>
          </p:cxnSp>
        </p:grpSp>
      </p:grpSp>
      <p:grpSp>
        <p:nvGrpSpPr>
          <p:cNvPr id="72" name="组合 71"/>
          <p:cNvGrpSpPr/>
          <p:nvPr/>
        </p:nvGrpSpPr>
        <p:grpSpPr>
          <a:xfrm>
            <a:off x="6108776" y="1926888"/>
            <a:ext cx="4475125" cy="655414"/>
            <a:chOff x="6261308" y="2600398"/>
            <a:chExt cx="4939517" cy="723428"/>
          </a:xfrm>
        </p:grpSpPr>
        <p:sp>
          <p:nvSpPr>
            <p:cNvPr id="73" name="矩形: 圆角 72"/>
            <p:cNvSpPr/>
            <p:nvPr/>
          </p:nvSpPr>
          <p:spPr>
            <a:xfrm>
              <a:off x="6706211" y="2635091"/>
              <a:ext cx="4494614" cy="654042"/>
            </a:xfrm>
            <a:prstGeom prst="roundRect">
              <a:avLst>
                <a:gd name="adj" fmla="val 0"/>
              </a:avLst>
            </a:prstGeom>
            <a:gradFill>
              <a:gsLst>
                <a:gs pos="0">
                  <a:srgbClr val="8BC145">
                    <a:lumMod val="40000"/>
                    <a:lumOff val="60000"/>
                    <a:alpha val="78000"/>
                  </a:srgbClr>
                </a:gs>
                <a:gs pos="100000">
                  <a:srgbClr val="8BC145">
                    <a:lumMod val="40000"/>
                    <a:lumOff val="60000"/>
                    <a:alpha val="0"/>
                  </a:srgbClr>
                </a:gs>
                <a:gs pos="80000">
                  <a:srgbClr val="8BC145">
                    <a:lumMod val="40000"/>
                    <a:lumOff val="60000"/>
                    <a:alpha val="26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74" name="椭圆 73"/>
            <p:cNvSpPr/>
            <p:nvPr/>
          </p:nvSpPr>
          <p:spPr>
            <a:xfrm>
              <a:off x="6344122" y="2600398"/>
              <a:ext cx="723428" cy="723428"/>
            </a:xfrm>
            <a:prstGeom prst="ellipse">
              <a:avLst/>
            </a:prstGeom>
            <a:gradFill>
              <a:gsLst>
                <a:gs pos="15000">
                  <a:srgbClr val="8BC145">
                    <a:lumMod val="60000"/>
                    <a:lumOff val="40000"/>
                  </a:srgbClr>
                </a:gs>
                <a:gs pos="100000">
                  <a:srgbClr val="8BC145">
                    <a:lumMod val="75000"/>
                    <a:alpha val="90000"/>
                  </a:srgbClr>
                </a:gs>
              </a:gsLst>
              <a:lin ang="2700000" scaled="0"/>
            </a:gradFill>
            <a:ln w="12700" cap="flat" cmpd="sng" algn="ctr">
              <a:noFill/>
              <a:prstDash val="solid"/>
              <a:miter lim="800000"/>
            </a:ln>
            <a:effectLst>
              <a:outerShdw blurRad="444500" dist="190500" dir="2700000" algn="tl" rotWithShape="0">
                <a:srgbClr val="1D9A78">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75" name="文本框 74"/>
            <p:cNvSpPr txBox="1"/>
            <p:nvPr/>
          </p:nvSpPr>
          <p:spPr>
            <a:xfrm>
              <a:off x="6261308" y="2700502"/>
              <a:ext cx="88905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rPr>
                <a:t>01</a:t>
              </a:r>
              <a:endParaRPr kumimoji="0" lang="zh-CN" altLang="en-US" sz="24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endParaRPr>
            </a:p>
          </p:txBody>
        </p:sp>
        <p:grpSp>
          <p:nvGrpSpPr>
            <p:cNvPr id="76" name="组合 75"/>
            <p:cNvGrpSpPr/>
            <p:nvPr/>
          </p:nvGrpSpPr>
          <p:grpSpPr>
            <a:xfrm>
              <a:off x="7268565" y="2678969"/>
              <a:ext cx="3867994" cy="617605"/>
              <a:chOff x="6319126" y="3887180"/>
              <a:chExt cx="4145824" cy="661967"/>
            </a:xfrm>
          </p:grpSpPr>
          <p:sp>
            <p:nvSpPr>
              <p:cNvPr id="77" name="文本框 76"/>
              <p:cNvSpPr txBox="1"/>
              <p:nvPr/>
            </p:nvSpPr>
            <p:spPr>
              <a:xfrm>
                <a:off x="6319126" y="3887180"/>
                <a:ext cx="4145824" cy="661967"/>
              </a:xfrm>
              <a:prstGeom prst="rect">
                <a:avLst/>
              </a:prstGeom>
              <a:noFill/>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rPr>
                  <a:t>自主知识产权</a:t>
                </a:r>
              </a:p>
              <a:p>
                <a:pPr marL="0" marR="0" lvl="0" indent="0" defTabSz="914400" eaLnBrk="1" fontAlgn="auto" latinLnBrk="0" hangingPunct="1">
                  <a:lnSpc>
                    <a:spcPct val="11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lumMod val="65000"/>
                        <a:lumOff val="35000"/>
                      </a:prstClr>
                    </a:solidFill>
                    <a:effectLst/>
                    <a:uLnTx/>
                    <a:uFillTx/>
                    <a:latin typeface="思源黑体 CN Medium" panose="020B0600000000000000" pitchFamily="34" charset="-122"/>
                    <a:ea typeface="思源黑体 CN Medium" panose="020B0600000000000000" pitchFamily="34" charset="-122"/>
                  </a:rPr>
                  <a:t>Patented design</a:t>
                </a:r>
              </a:p>
            </p:txBody>
          </p:sp>
          <p:cxnSp>
            <p:nvCxnSpPr>
              <p:cNvPr id="78" name="直接连接符 77"/>
              <p:cNvCxnSpPr/>
              <p:nvPr/>
            </p:nvCxnSpPr>
            <p:spPr>
              <a:xfrm>
                <a:off x="6347466" y="3935679"/>
                <a:ext cx="0" cy="180000"/>
              </a:xfrm>
              <a:prstGeom prst="line">
                <a:avLst/>
              </a:prstGeom>
              <a:noFill/>
              <a:ln w="25400" cap="flat" cmpd="sng" algn="ctr">
                <a:solidFill>
                  <a:srgbClr val="8BC145"/>
                </a:solidFill>
                <a:prstDash val="solid"/>
                <a:miter lim="800000"/>
              </a:ln>
              <a:effectLst/>
            </p:spPr>
          </p:cxnSp>
        </p:grpSp>
      </p:grpSp>
      <p:sp>
        <p:nvSpPr>
          <p:cNvPr id="91" name="Text Box 10"/>
          <p:cNvSpPr txBox="1">
            <a:spLocks noChangeArrowheads="1"/>
          </p:cNvSpPr>
          <p:nvPr/>
        </p:nvSpPr>
        <p:spPr bwMode="auto">
          <a:xfrm>
            <a:off x="589158" y="940285"/>
            <a:ext cx="11013684" cy="830997"/>
          </a:xfrm>
          <a:prstGeom prst="rect">
            <a:avLst/>
          </a:prstGeom>
          <a:noFill/>
          <a:ln w="9525">
            <a:noFill/>
            <a:miter lim="800000"/>
          </a:ln>
        </p:spPr>
        <p:txBody>
          <a:bodyPr wrap="square">
            <a:spAutoFit/>
          </a:bodyPr>
          <a:lstStyle/>
          <a:p>
            <a:pPr eaLnBrk="0" fontAlgn="t" hangingPunct="0">
              <a:lnSpc>
                <a:spcPct val="150000"/>
              </a:lnSpc>
            </a:pPr>
            <a:r>
              <a:rPr lang="zh-CN" altLang="en-US"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芜湖伯特利发明了全球第三种机械式驻车制动钳</a:t>
            </a:r>
            <a:r>
              <a:rPr lang="en-US" altLang="zh-CN"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IPB</a:t>
            </a:r>
            <a:r>
              <a:rPr lang="zh-CN" altLang="en-US"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，采用两级传动结构设计，具备完全自主知识产权。快速消除空行程结构，提升驻车时手刹操纵舒适性。</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426807" y="6154415"/>
            <a:ext cx="11340000" cy="3810"/>
          </a:xfrm>
          <a:prstGeom prst="line">
            <a:avLst/>
          </a:prstGeom>
          <a:ln w="19050">
            <a:solidFill>
              <a:schemeClr val="bg1">
                <a:lumMod val="65000"/>
              </a:schemeClr>
            </a:solidFill>
            <a:prstDash val="dash"/>
          </a:ln>
          <a:effectLst/>
        </p:spPr>
        <p:style>
          <a:lnRef idx="2">
            <a:schemeClr val="accent6"/>
          </a:lnRef>
          <a:fillRef idx="0">
            <a:schemeClr val="accent6"/>
          </a:fillRef>
          <a:effectRef idx="1">
            <a:schemeClr val="accent6"/>
          </a:effectRef>
          <a:fontRef idx="minor">
            <a:schemeClr val="tx1"/>
          </a:fontRef>
        </p:style>
      </p:cxnSp>
      <p:cxnSp>
        <p:nvCxnSpPr>
          <p:cNvPr id="4" name="直接连接符 3"/>
          <p:cNvCxnSpPr/>
          <p:nvPr/>
        </p:nvCxnSpPr>
        <p:spPr>
          <a:xfrm>
            <a:off x="426807" y="3993629"/>
            <a:ext cx="10620000" cy="0"/>
          </a:xfrm>
          <a:prstGeom prst="line">
            <a:avLst/>
          </a:prstGeom>
          <a:ln w="19050">
            <a:solidFill>
              <a:schemeClr val="bg1">
                <a:lumMod val="65000"/>
              </a:schemeClr>
            </a:solidFill>
            <a:prstDash val="dash"/>
          </a:ln>
          <a:effectLst/>
        </p:spPr>
        <p:style>
          <a:lnRef idx="2">
            <a:schemeClr val="accent6"/>
          </a:lnRef>
          <a:fillRef idx="0">
            <a:schemeClr val="accent6"/>
          </a:fillRef>
          <a:effectRef idx="1">
            <a:schemeClr val="accent6"/>
          </a:effectRef>
          <a:fontRef idx="minor">
            <a:schemeClr val="tx1"/>
          </a:fontRef>
        </p:style>
      </p:cxnSp>
      <p:cxnSp>
        <p:nvCxnSpPr>
          <p:cNvPr id="5" name="直接连接符 4"/>
          <p:cNvCxnSpPr/>
          <p:nvPr/>
        </p:nvCxnSpPr>
        <p:spPr>
          <a:xfrm>
            <a:off x="426807" y="5145757"/>
            <a:ext cx="10980000" cy="2117"/>
          </a:xfrm>
          <a:prstGeom prst="line">
            <a:avLst/>
          </a:prstGeom>
          <a:ln w="19050">
            <a:solidFill>
              <a:schemeClr val="bg1">
                <a:lumMod val="65000"/>
              </a:schemeClr>
            </a:solidFill>
            <a:prstDash val="dash"/>
          </a:ln>
          <a:effectLst/>
        </p:spPr>
        <p:style>
          <a:lnRef idx="2">
            <a:schemeClr val="accent6"/>
          </a:lnRef>
          <a:fillRef idx="0">
            <a:schemeClr val="accent6"/>
          </a:fillRef>
          <a:effectRef idx="1">
            <a:schemeClr val="accent6"/>
          </a:effectRef>
          <a:fontRef idx="minor">
            <a:schemeClr val="tx1"/>
          </a:fontRef>
        </p:style>
      </p:cxnSp>
      <p:cxnSp>
        <p:nvCxnSpPr>
          <p:cNvPr id="6" name="直接连接符 5"/>
          <p:cNvCxnSpPr/>
          <p:nvPr/>
        </p:nvCxnSpPr>
        <p:spPr>
          <a:xfrm>
            <a:off x="426807" y="1689373"/>
            <a:ext cx="9900000" cy="2117"/>
          </a:xfrm>
          <a:prstGeom prst="line">
            <a:avLst/>
          </a:prstGeom>
          <a:ln w="19050">
            <a:solidFill>
              <a:schemeClr val="bg1">
                <a:lumMod val="65000"/>
              </a:schemeClr>
            </a:solidFill>
            <a:prstDash val="dash"/>
          </a:ln>
          <a:effectLst/>
        </p:spPr>
        <p:style>
          <a:lnRef idx="2">
            <a:schemeClr val="accent6"/>
          </a:lnRef>
          <a:fillRef idx="0">
            <a:schemeClr val="accent6"/>
          </a:fillRef>
          <a:effectRef idx="1">
            <a:schemeClr val="accent6"/>
          </a:effectRef>
          <a:fontRef idx="minor">
            <a:schemeClr val="tx1"/>
          </a:fontRef>
        </p:style>
      </p:cxnSp>
      <p:sp>
        <p:nvSpPr>
          <p:cNvPr id="7" name="TextBox 36"/>
          <p:cNvSpPr txBox="1"/>
          <p:nvPr/>
        </p:nvSpPr>
        <p:spPr>
          <a:xfrm>
            <a:off x="369022" y="5451470"/>
            <a:ext cx="8759825" cy="706755"/>
          </a:xfrm>
          <a:prstGeom prst="rect">
            <a:avLst/>
          </a:prstGeom>
          <a:noFill/>
        </p:spPr>
        <p:txBody>
          <a:bodyPr wrap="square">
            <a:spAutoFit/>
          </a:bodyPr>
          <a:lstStyle/>
          <a:p>
            <a:pPr>
              <a:defRPr/>
            </a:pPr>
            <a:r>
              <a:rPr lang="en-US" altLang="zh-CN" sz="2000" b="1" dirty="0">
                <a:latin typeface="思源黑体 CN Medium" panose="020B0600000000000000" pitchFamily="34" charset="-122"/>
                <a:ea typeface="思源黑体 CN Medium" panose="020B0600000000000000" pitchFamily="34" charset="-122"/>
              </a:rPr>
              <a:t>Single Piston</a:t>
            </a:r>
          </a:p>
          <a:p>
            <a:pPr>
              <a:defRPr/>
            </a:pPr>
            <a:r>
              <a:rPr lang="zh-CN" altLang="en-US" sz="2000" b="1"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缸径 </a:t>
            </a:r>
            <a:r>
              <a:rPr lang="en-US" altLang="zh-CN" sz="2000" b="1" dirty="0">
                <a:solidFill>
                  <a:srgbClr val="E46C0A"/>
                </a:solidFill>
                <a:latin typeface="思源黑体 CN Medium" panose="020B0600000000000000" pitchFamily="34" charset="-122"/>
                <a:ea typeface="思源黑体 CN Medium" panose="020B0600000000000000" pitchFamily="34" charset="-122"/>
                <a:cs typeface="+mn-lt"/>
                <a:sym typeface="+mn-ea"/>
              </a:rPr>
              <a:t>Dia.</a:t>
            </a:r>
            <a:r>
              <a:rPr lang="en-US" altLang="zh-CN" sz="20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sym typeface="+mn-ea"/>
              </a:rPr>
              <a:t> </a:t>
            </a:r>
            <a:r>
              <a:rPr lang="en-US" altLang="zh-CN" sz="2000" dirty="0">
                <a:latin typeface="思源黑体 CN Medium" panose="020B0600000000000000" pitchFamily="34" charset="-122"/>
                <a:ea typeface="思源黑体 CN Medium" panose="020B0600000000000000" pitchFamily="34" charset="-122"/>
              </a:rPr>
              <a:t>32/34/38/43/45/48/51/54/57/60mm</a:t>
            </a:r>
            <a:endParaRPr lang="zh-CN" altLang="en-US" sz="2000" dirty="0">
              <a:latin typeface="思源黑体 CN Medium" panose="020B0600000000000000" pitchFamily="34" charset="-122"/>
              <a:ea typeface="思源黑体 CN Medium" panose="020B0600000000000000" pitchFamily="34" charset="-122"/>
            </a:endParaRPr>
          </a:p>
        </p:txBody>
      </p:sp>
      <p:sp>
        <p:nvSpPr>
          <p:cNvPr id="8" name="TextBox 37"/>
          <p:cNvSpPr txBox="1"/>
          <p:nvPr/>
        </p:nvSpPr>
        <p:spPr>
          <a:xfrm>
            <a:off x="369022" y="4436477"/>
            <a:ext cx="4288532" cy="706755"/>
          </a:xfrm>
          <a:prstGeom prst="rect">
            <a:avLst/>
          </a:prstGeom>
          <a:noFill/>
        </p:spPr>
        <p:txBody>
          <a:bodyPr wrap="square">
            <a:spAutoFit/>
          </a:bodyPr>
          <a:lstStyle/>
          <a:p>
            <a:pPr>
              <a:defRPr/>
            </a:pPr>
            <a:r>
              <a:rPr lang="en-US" altLang="zh-CN" sz="2000" b="1" dirty="0">
                <a:latin typeface="思源黑体 CN Medium" panose="020B0600000000000000" pitchFamily="34" charset="-122"/>
                <a:ea typeface="思源黑体 CN Medium" panose="020B0600000000000000" pitchFamily="34" charset="-122"/>
              </a:rPr>
              <a:t>Double Pistons</a:t>
            </a:r>
          </a:p>
          <a:p>
            <a:pPr>
              <a:defRPr/>
            </a:pPr>
            <a:r>
              <a:rPr lang="zh-CN" altLang="en-US" sz="2000" b="1"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缸径 </a:t>
            </a:r>
            <a:r>
              <a:rPr lang="en-US" altLang="zh-CN" sz="2000" b="1" dirty="0">
                <a:solidFill>
                  <a:srgbClr val="E46C0A"/>
                </a:solidFill>
                <a:latin typeface="思源黑体 CN Medium" panose="020B0600000000000000" pitchFamily="34" charset="-122"/>
                <a:ea typeface="思源黑体 CN Medium" panose="020B0600000000000000" pitchFamily="34" charset="-122"/>
                <a:cs typeface="+mn-lt"/>
                <a:sym typeface="+mn-ea"/>
              </a:rPr>
              <a:t>Dia.</a:t>
            </a:r>
            <a:r>
              <a:rPr lang="en-US" altLang="zh-CN" sz="20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sym typeface="+mn-ea"/>
              </a:rPr>
              <a:t> </a:t>
            </a:r>
            <a:r>
              <a:rPr lang="en-US" altLang="zh-CN" sz="2000" dirty="0">
                <a:latin typeface="思源黑体 CN Medium" panose="020B0600000000000000" pitchFamily="34" charset="-122"/>
                <a:ea typeface="思源黑体 CN Medium" panose="020B0600000000000000" pitchFamily="34" charset="-122"/>
              </a:rPr>
              <a:t>43/45/48/57/60mm</a:t>
            </a:r>
            <a:endParaRPr lang="zh-CN" altLang="en-US" sz="2000" dirty="0">
              <a:latin typeface="思源黑体 CN Medium" panose="020B0600000000000000" pitchFamily="34" charset="-122"/>
              <a:ea typeface="思源黑体 CN Medium" panose="020B0600000000000000" pitchFamily="34" charset="-122"/>
            </a:endParaRPr>
          </a:p>
        </p:txBody>
      </p:sp>
      <p:sp>
        <p:nvSpPr>
          <p:cNvPr id="9" name="TextBox 38"/>
          <p:cNvSpPr txBox="1"/>
          <p:nvPr/>
        </p:nvSpPr>
        <p:spPr>
          <a:xfrm>
            <a:off x="369022" y="1288504"/>
            <a:ext cx="3905251" cy="398780"/>
          </a:xfrm>
          <a:prstGeom prst="rect">
            <a:avLst/>
          </a:prstGeom>
          <a:noFill/>
        </p:spPr>
        <p:txBody>
          <a:bodyPr>
            <a:spAutoFit/>
          </a:bodyPr>
          <a:lstStyle/>
          <a:p>
            <a:pPr>
              <a:defRPr/>
            </a:pPr>
            <a:r>
              <a:rPr lang="zh-CN" altLang="en-US" sz="2000" b="1" dirty="0">
                <a:latin typeface="思源黑体 CN Medium" panose="020B0600000000000000" pitchFamily="34" charset="-122"/>
                <a:ea typeface="思源黑体 CN Medium" panose="020B0600000000000000" pitchFamily="34" charset="-122"/>
              </a:rPr>
              <a:t>固定钳 </a:t>
            </a:r>
            <a:r>
              <a:rPr lang="en-US" altLang="zh-CN" sz="1800" b="1" dirty="0">
                <a:solidFill>
                  <a:srgbClr val="E46C0A"/>
                </a:solidFill>
                <a:latin typeface="思源黑体 CN Medium" panose="020B0600000000000000" pitchFamily="34" charset="-122"/>
                <a:ea typeface="思源黑体 CN Medium" panose="020B0600000000000000" pitchFamily="34" charset="-122"/>
                <a:cs typeface="+mn-lt"/>
              </a:rPr>
              <a:t>Fixed Caliper</a:t>
            </a:r>
          </a:p>
        </p:txBody>
      </p:sp>
      <p:sp>
        <p:nvSpPr>
          <p:cNvPr id="10" name="TextBox 40"/>
          <p:cNvSpPr txBox="1"/>
          <p:nvPr/>
        </p:nvSpPr>
        <p:spPr>
          <a:xfrm>
            <a:off x="369022" y="3284984"/>
            <a:ext cx="4857751" cy="706755"/>
          </a:xfrm>
          <a:prstGeom prst="rect">
            <a:avLst/>
          </a:prstGeom>
          <a:noFill/>
        </p:spPr>
        <p:txBody>
          <a:bodyPr>
            <a:spAutoFit/>
          </a:bodyPr>
          <a:lstStyle/>
          <a:p>
            <a:pPr>
              <a:defRPr/>
            </a:pPr>
            <a:r>
              <a:rPr lang="en-US" altLang="zh-CN" sz="2000" b="1" dirty="0">
                <a:latin typeface="思源黑体 CN Medium" panose="020B0600000000000000" pitchFamily="34" charset="-122"/>
                <a:ea typeface="思源黑体 CN Medium" panose="020B0600000000000000" pitchFamily="34" charset="-122"/>
              </a:rPr>
              <a:t>IPB Series</a:t>
            </a:r>
          </a:p>
          <a:p>
            <a:pPr>
              <a:defRPr/>
            </a:pPr>
            <a:r>
              <a:rPr lang="zh-CN" altLang="en-US" sz="2000" b="1"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缸径 </a:t>
            </a:r>
            <a:r>
              <a:rPr lang="en-US" altLang="zh-CN" sz="2000" b="1" dirty="0">
                <a:solidFill>
                  <a:srgbClr val="E46C0A"/>
                </a:solidFill>
                <a:latin typeface="思源黑体 CN Medium" panose="020B0600000000000000" pitchFamily="34" charset="-122"/>
                <a:ea typeface="思源黑体 CN Medium" panose="020B0600000000000000" pitchFamily="34" charset="-122"/>
                <a:cs typeface="+mn-lt"/>
                <a:sym typeface="+mn-ea"/>
              </a:rPr>
              <a:t>Dia.</a:t>
            </a:r>
            <a:r>
              <a:rPr lang="en-US" altLang="zh-CN" sz="20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sym typeface="+mn-ea"/>
              </a:rPr>
              <a:t> </a:t>
            </a:r>
            <a:r>
              <a:rPr lang="en-US" altLang="zh-CN" sz="2000" dirty="0">
                <a:latin typeface="思源黑体 CN Medium" panose="020B0600000000000000" pitchFamily="34" charset="-122"/>
                <a:ea typeface="思源黑体 CN Medium" panose="020B0600000000000000" pitchFamily="34" charset="-122"/>
              </a:rPr>
              <a:t>34/38/43mm</a:t>
            </a:r>
            <a:endParaRPr lang="zh-CN" altLang="en-US" sz="2000" dirty="0">
              <a:latin typeface="思源黑体 CN Medium" panose="020B0600000000000000" pitchFamily="34" charset="-122"/>
              <a:ea typeface="思源黑体 CN Medium" panose="020B0600000000000000" pitchFamily="34" charset="-122"/>
            </a:endParaRPr>
          </a:p>
        </p:txBody>
      </p:sp>
      <p:cxnSp>
        <p:nvCxnSpPr>
          <p:cNvPr id="11" name="直接连接符 10"/>
          <p:cNvCxnSpPr/>
          <p:nvPr/>
        </p:nvCxnSpPr>
        <p:spPr>
          <a:xfrm>
            <a:off x="426807" y="2841501"/>
            <a:ext cx="10260000" cy="0"/>
          </a:xfrm>
          <a:prstGeom prst="line">
            <a:avLst/>
          </a:prstGeom>
          <a:ln w="19050">
            <a:solidFill>
              <a:schemeClr val="bg1">
                <a:lumMod val="65000"/>
              </a:schemeClr>
            </a:solidFill>
            <a:prstDash val="dash"/>
          </a:ln>
          <a:effectLst/>
        </p:spPr>
        <p:style>
          <a:lnRef idx="2">
            <a:schemeClr val="accent6"/>
          </a:lnRef>
          <a:fillRef idx="0">
            <a:schemeClr val="accent6"/>
          </a:fillRef>
          <a:effectRef idx="1">
            <a:schemeClr val="accent6"/>
          </a:effectRef>
          <a:fontRef idx="minor">
            <a:schemeClr val="tx1"/>
          </a:fontRef>
        </p:style>
      </p:cxnSp>
      <p:sp>
        <p:nvSpPr>
          <p:cNvPr id="12" name="TextBox 42"/>
          <p:cNvSpPr txBox="1"/>
          <p:nvPr/>
        </p:nvSpPr>
        <p:spPr>
          <a:xfrm>
            <a:off x="369022" y="2131586"/>
            <a:ext cx="7071087" cy="706755"/>
          </a:xfrm>
          <a:prstGeom prst="rect">
            <a:avLst/>
          </a:prstGeom>
          <a:noFill/>
        </p:spPr>
        <p:txBody>
          <a:bodyPr wrap="square">
            <a:spAutoFit/>
          </a:bodyPr>
          <a:lstStyle/>
          <a:p>
            <a:pPr>
              <a:defRPr/>
            </a:pPr>
            <a:r>
              <a:rPr lang="en-US" altLang="zh-CN" sz="2000" b="1" dirty="0">
                <a:latin typeface="思源黑体 CN Medium" panose="020B0600000000000000" pitchFamily="34" charset="-122"/>
                <a:ea typeface="思源黑体 CN Medium" panose="020B0600000000000000" pitchFamily="34" charset="-122"/>
              </a:rPr>
              <a:t>EPB Series</a:t>
            </a:r>
          </a:p>
          <a:p>
            <a:pPr>
              <a:defRPr/>
            </a:pPr>
            <a:r>
              <a:rPr lang="zh-CN" altLang="en-US" sz="2000" b="1"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缸径 </a:t>
            </a:r>
            <a:r>
              <a:rPr lang="en-US" altLang="zh-CN" sz="1800" b="1" dirty="0">
                <a:solidFill>
                  <a:srgbClr val="E46C0A"/>
                </a:solidFill>
                <a:latin typeface="思源黑体 CN Medium" panose="020B0600000000000000" pitchFamily="34" charset="-122"/>
                <a:ea typeface="思源黑体 CN Medium" panose="020B0600000000000000" pitchFamily="34" charset="-122"/>
                <a:cs typeface="+mn-lt"/>
              </a:rPr>
              <a:t>Dia.</a:t>
            </a:r>
            <a:r>
              <a:rPr lang="en-US" altLang="zh-CN" sz="2000" b="1" dirty="0">
                <a:latin typeface="思源黑体 CN Medium" panose="020B0600000000000000" pitchFamily="34" charset="-122"/>
                <a:ea typeface="思源黑体 CN Medium" panose="020B0600000000000000" pitchFamily="34" charset="-122"/>
              </a:rPr>
              <a:t> </a:t>
            </a:r>
            <a:r>
              <a:rPr lang="en-US" altLang="zh-CN" sz="1800" dirty="0">
                <a:latin typeface="思源黑体 CN Medium" panose="020B0600000000000000" pitchFamily="34" charset="-122"/>
                <a:ea typeface="思源黑体 CN Medium" panose="020B0600000000000000" pitchFamily="34" charset="-122"/>
              </a:rPr>
              <a:t>34/38/41/43/45/48mm</a:t>
            </a:r>
            <a:endParaRPr lang="zh-CN" altLang="en-US" sz="1800" dirty="0">
              <a:latin typeface="思源黑体 CN Medium" panose="020B0600000000000000" pitchFamily="34" charset="-122"/>
              <a:ea typeface="思源黑体 CN Medium" panose="020B0600000000000000" pitchFamily="34" charset="-122"/>
            </a:endParaRPr>
          </a:p>
        </p:txBody>
      </p:sp>
      <p:pic>
        <p:nvPicPr>
          <p:cNvPr id="13" name="Picture 13"/>
          <p:cNvPicPr>
            <a:picLocks noChangeAspect="1" noChangeArrowheads="1"/>
          </p:cNvPicPr>
          <p:nvPr/>
        </p:nvPicPr>
        <p:blipFill>
          <a:blip r:embed="rId2" cstate="email">
            <a:clrChange>
              <a:clrFrom>
                <a:srgbClr val="FFFFFF"/>
              </a:clrFrom>
              <a:clrTo>
                <a:srgbClr val="FFFFFF">
                  <a:alpha val="0"/>
                </a:srgbClr>
              </a:clrTo>
            </a:clrChange>
          </a:blip>
          <a:srcRect/>
          <a:stretch>
            <a:fillRect/>
          </a:stretch>
        </p:blipFill>
        <p:spPr bwMode="auto">
          <a:xfrm>
            <a:off x="7241451" y="969293"/>
            <a:ext cx="1767470" cy="720080"/>
          </a:xfrm>
          <a:prstGeom prst="rect">
            <a:avLst/>
          </a:prstGeom>
          <a:noFill/>
          <a:ln w="9525">
            <a:noFill/>
            <a:miter lim="800000"/>
            <a:headEnd/>
            <a:tailEnd/>
          </a:ln>
        </p:spPr>
      </p:pic>
      <p:pic>
        <p:nvPicPr>
          <p:cNvPr id="14" name="图片 13" descr="IPB.png"/>
          <p:cNvPicPr>
            <a:picLocks noChangeAspect="1"/>
          </p:cNvPicPr>
          <p:nvPr/>
        </p:nvPicPr>
        <p:blipFill>
          <a:blip r:embed="rId3" cstate="email"/>
          <a:stretch>
            <a:fillRect/>
          </a:stretch>
        </p:blipFill>
        <p:spPr>
          <a:xfrm>
            <a:off x="9076180" y="2712725"/>
            <a:ext cx="1228886" cy="1638515"/>
          </a:xfrm>
          <a:prstGeom prst="rect">
            <a:avLst/>
          </a:prstGeom>
        </p:spPr>
      </p:pic>
      <p:pic>
        <p:nvPicPr>
          <p:cNvPr id="15" name="图片 14" descr="IPB34.png"/>
          <p:cNvPicPr>
            <a:picLocks noChangeAspect="1"/>
          </p:cNvPicPr>
          <p:nvPr/>
        </p:nvPicPr>
        <p:blipFill>
          <a:blip r:embed="rId4" cstate="email"/>
          <a:stretch>
            <a:fillRect/>
          </a:stretch>
        </p:blipFill>
        <p:spPr>
          <a:xfrm>
            <a:off x="5946401" y="2696223"/>
            <a:ext cx="1178825" cy="1456662"/>
          </a:xfrm>
          <a:prstGeom prst="rect">
            <a:avLst/>
          </a:prstGeom>
        </p:spPr>
      </p:pic>
      <p:pic>
        <p:nvPicPr>
          <p:cNvPr id="16" name="图片 15" descr="双43.png"/>
          <p:cNvPicPr>
            <a:picLocks noChangeAspect="1"/>
          </p:cNvPicPr>
          <p:nvPr/>
        </p:nvPicPr>
        <p:blipFill>
          <a:blip r:embed="rId5" cstate="email"/>
          <a:stretch>
            <a:fillRect/>
          </a:stretch>
        </p:blipFill>
        <p:spPr>
          <a:xfrm>
            <a:off x="6932984" y="4126395"/>
            <a:ext cx="1351915" cy="934600"/>
          </a:xfrm>
          <a:prstGeom prst="rect">
            <a:avLst/>
          </a:prstGeom>
        </p:spPr>
      </p:pic>
      <p:pic>
        <p:nvPicPr>
          <p:cNvPr id="17" name="图片 16" descr="双45.png"/>
          <p:cNvPicPr>
            <a:picLocks noChangeAspect="1"/>
          </p:cNvPicPr>
          <p:nvPr/>
        </p:nvPicPr>
        <p:blipFill>
          <a:blip r:embed="rId6" cstate="email"/>
          <a:stretch>
            <a:fillRect/>
          </a:stretch>
        </p:blipFill>
        <p:spPr>
          <a:xfrm>
            <a:off x="5522982" y="4210025"/>
            <a:ext cx="1119980" cy="767341"/>
          </a:xfrm>
          <a:prstGeom prst="rect">
            <a:avLst/>
          </a:prstGeom>
        </p:spPr>
      </p:pic>
      <p:pic>
        <p:nvPicPr>
          <p:cNvPr id="18" name="图片 17" descr="双48.png"/>
          <p:cNvPicPr>
            <a:picLocks noChangeAspect="1"/>
          </p:cNvPicPr>
          <p:nvPr/>
        </p:nvPicPr>
        <p:blipFill>
          <a:blip r:embed="rId7" cstate="email"/>
          <a:stretch>
            <a:fillRect/>
          </a:stretch>
        </p:blipFill>
        <p:spPr>
          <a:xfrm>
            <a:off x="8481114" y="4162399"/>
            <a:ext cx="1407795" cy="862592"/>
          </a:xfrm>
          <a:prstGeom prst="rect">
            <a:avLst/>
          </a:prstGeom>
        </p:spPr>
      </p:pic>
      <p:pic>
        <p:nvPicPr>
          <p:cNvPr id="19" name="图片 18" descr="双57.png"/>
          <p:cNvPicPr>
            <a:picLocks noChangeAspect="1"/>
          </p:cNvPicPr>
          <p:nvPr/>
        </p:nvPicPr>
        <p:blipFill>
          <a:blip r:embed="rId8" cstate="email"/>
          <a:stretch>
            <a:fillRect/>
          </a:stretch>
        </p:blipFill>
        <p:spPr>
          <a:xfrm>
            <a:off x="10071154" y="4137645"/>
            <a:ext cx="1491615" cy="912101"/>
          </a:xfrm>
          <a:prstGeom prst="rect">
            <a:avLst/>
          </a:prstGeom>
        </p:spPr>
      </p:pic>
      <p:pic>
        <p:nvPicPr>
          <p:cNvPr id="20" name="图片 19" descr="单54.png"/>
          <p:cNvPicPr>
            <a:picLocks noChangeAspect="1"/>
          </p:cNvPicPr>
          <p:nvPr/>
        </p:nvPicPr>
        <p:blipFill>
          <a:blip r:embed="rId9" cstate="email"/>
          <a:stretch>
            <a:fillRect/>
          </a:stretch>
        </p:blipFill>
        <p:spPr>
          <a:xfrm>
            <a:off x="7021566" y="5190954"/>
            <a:ext cx="1174750" cy="849838"/>
          </a:xfrm>
          <a:prstGeom prst="rect">
            <a:avLst/>
          </a:prstGeom>
        </p:spPr>
      </p:pic>
      <p:pic>
        <p:nvPicPr>
          <p:cNvPr id="21" name="图片 20" descr="单57.png"/>
          <p:cNvPicPr>
            <a:picLocks noChangeAspect="1"/>
          </p:cNvPicPr>
          <p:nvPr/>
        </p:nvPicPr>
        <p:blipFill>
          <a:blip r:embed="rId10" cstate="email"/>
          <a:stretch>
            <a:fillRect/>
          </a:stretch>
        </p:blipFill>
        <p:spPr>
          <a:xfrm>
            <a:off x="8550646" y="5181554"/>
            <a:ext cx="1268730" cy="868637"/>
          </a:xfrm>
          <a:prstGeom prst="rect">
            <a:avLst/>
          </a:prstGeom>
        </p:spPr>
      </p:pic>
      <p:pic>
        <p:nvPicPr>
          <p:cNvPr id="22" name="Picture 2"/>
          <p:cNvPicPr>
            <a:picLocks noChangeAspect="1" noChangeArrowheads="1"/>
          </p:cNvPicPr>
          <p:nvPr/>
        </p:nvPicPr>
        <p:blipFill>
          <a:blip r:embed="rId11" cstate="email">
            <a:lum bright="10000" contrast="10000"/>
          </a:blip>
          <a:srcRect/>
          <a:stretch>
            <a:fillRect/>
          </a:stretch>
        </p:blipFill>
        <p:spPr bwMode="auto">
          <a:xfrm>
            <a:off x="7647965" y="2939082"/>
            <a:ext cx="917421" cy="997779"/>
          </a:xfrm>
          <a:prstGeom prst="rect">
            <a:avLst/>
          </a:prstGeom>
          <a:noFill/>
          <a:ln w="9525">
            <a:noFill/>
            <a:miter lim="800000"/>
            <a:headEnd/>
            <a:tailEnd/>
          </a:ln>
          <a:effectLst/>
        </p:spPr>
      </p:pic>
      <p:pic>
        <p:nvPicPr>
          <p:cNvPr id="23" name="Picture 3"/>
          <p:cNvPicPr>
            <a:picLocks noChangeAspect="1" noChangeArrowheads="1"/>
          </p:cNvPicPr>
          <p:nvPr/>
        </p:nvPicPr>
        <p:blipFill>
          <a:blip r:embed="rId12" cstate="email">
            <a:clrChange>
              <a:clrFrom>
                <a:srgbClr val="FFFFFF"/>
              </a:clrFrom>
              <a:clrTo>
                <a:srgbClr val="FFFFFF">
                  <a:alpha val="0"/>
                </a:srgbClr>
              </a:clrTo>
            </a:clrChange>
          </a:blip>
          <a:srcRect/>
          <a:stretch>
            <a:fillRect/>
          </a:stretch>
        </p:blipFill>
        <p:spPr bwMode="auto">
          <a:xfrm rot="334043">
            <a:off x="10239111" y="5204018"/>
            <a:ext cx="1155700" cy="823709"/>
          </a:xfrm>
          <a:prstGeom prst="rect">
            <a:avLst/>
          </a:prstGeom>
          <a:noFill/>
          <a:ln w="9525">
            <a:noFill/>
            <a:miter lim="800000"/>
            <a:headEnd/>
            <a:tailEnd/>
          </a:ln>
          <a:effectLst/>
        </p:spPr>
      </p:pic>
      <p:pic>
        <p:nvPicPr>
          <p:cNvPr id="24" name="Picture 4"/>
          <p:cNvPicPr>
            <a:picLocks noChangeAspect="1" noChangeArrowheads="1"/>
          </p:cNvPicPr>
          <p:nvPr/>
        </p:nvPicPr>
        <p:blipFill>
          <a:blip r:embed="rId13" cstate="email">
            <a:clrChange>
              <a:clrFrom>
                <a:srgbClr val="FFFFFF"/>
              </a:clrFrom>
              <a:clrTo>
                <a:srgbClr val="FFFFFF">
                  <a:alpha val="0"/>
                </a:srgbClr>
              </a:clrTo>
            </a:clrChange>
            <a:lum bright="10000"/>
          </a:blip>
          <a:srcRect/>
          <a:stretch>
            <a:fillRect/>
          </a:stretch>
        </p:blipFill>
        <p:spPr bwMode="auto">
          <a:xfrm rot="363219">
            <a:off x="5466322" y="5203053"/>
            <a:ext cx="1233299" cy="825640"/>
          </a:xfrm>
          <a:prstGeom prst="rect">
            <a:avLst/>
          </a:prstGeom>
          <a:noFill/>
          <a:ln w="9525">
            <a:noFill/>
            <a:miter lim="800000"/>
            <a:headEnd/>
            <a:tailEnd/>
          </a:ln>
          <a:effectLst/>
        </p:spPr>
      </p:pic>
      <p:pic>
        <p:nvPicPr>
          <p:cNvPr id="25" name="Picture 2" descr="E:\公司产品照片\IMG_6310.jpg"/>
          <p:cNvPicPr>
            <a:picLocks noChangeAspect="1" noChangeArrowheads="1"/>
          </p:cNvPicPr>
          <p:nvPr/>
        </p:nvPicPr>
        <p:blipFill>
          <a:blip r:embed="rId14" cstate="email"/>
          <a:stretch>
            <a:fillRect/>
          </a:stretch>
        </p:blipFill>
        <p:spPr bwMode="auto">
          <a:xfrm>
            <a:off x="6765186" y="1792812"/>
            <a:ext cx="1091607" cy="945250"/>
          </a:xfrm>
          <a:prstGeom prst="rect">
            <a:avLst/>
          </a:prstGeom>
          <a:noFill/>
          <a:ln>
            <a:noFill/>
          </a:ln>
          <a:effectLst/>
        </p:spPr>
      </p:pic>
      <p:pic>
        <p:nvPicPr>
          <p:cNvPr id="26" name="Picture 3"/>
          <p:cNvPicPr>
            <a:picLocks noChangeAspect="1" noChangeArrowheads="1"/>
          </p:cNvPicPr>
          <p:nvPr/>
        </p:nvPicPr>
        <p:blipFill>
          <a:blip r:embed="rId15" cstate="email"/>
          <a:srcRect/>
          <a:stretch>
            <a:fillRect/>
          </a:stretch>
        </p:blipFill>
        <p:spPr bwMode="auto">
          <a:xfrm>
            <a:off x="8421371" y="1761381"/>
            <a:ext cx="988214" cy="1008112"/>
          </a:xfrm>
          <a:prstGeom prst="rect">
            <a:avLst/>
          </a:prstGeom>
          <a:noFill/>
          <a:ln w="9525">
            <a:noFill/>
            <a:miter lim="800000"/>
            <a:headEnd/>
            <a:tailEnd/>
          </a:ln>
          <a:effectLst/>
        </p:spPr>
      </p:pic>
      <p:pic>
        <p:nvPicPr>
          <p:cNvPr id="27" name="图片 26" descr="双43.png"/>
          <p:cNvPicPr>
            <a:picLocks noChangeAspect="1"/>
          </p:cNvPicPr>
          <p:nvPr/>
        </p:nvPicPr>
        <p:blipFill>
          <a:blip r:embed="rId5" cstate="email"/>
          <a:stretch>
            <a:fillRect/>
          </a:stretch>
        </p:blipFill>
        <p:spPr>
          <a:xfrm>
            <a:off x="6933619" y="4127030"/>
            <a:ext cx="1351915" cy="934600"/>
          </a:xfrm>
          <a:prstGeom prst="rect">
            <a:avLst/>
          </a:prstGeom>
        </p:spPr>
      </p:pic>
      <p:pic>
        <p:nvPicPr>
          <p:cNvPr id="28" name="图片 27" descr="双45.png"/>
          <p:cNvPicPr>
            <a:picLocks noChangeAspect="1"/>
          </p:cNvPicPr>
          <p:nvPr/>
        </p:nvPicPr>
        <p:blipFill>
          <a:blip r:embed="rId6" cstate="email"/>
          <a:stretch>
            <a:fillRect/>
          </a:stretch>
        </p:blipFill>
        <p:spPr>
          <a:xfrm>
            <a:off x="5523617" y="4210660"/>
            <a:ext cx="1119980" cy="767341"/>
          </a:xfrm>
          <a:prstGeom prst="rect">
            <a:avLst/>
          </a:prstGeom>
        </p:spPr>
      </p:pic>
      <p:pic>
        <p:nvPicPr>
          <p:cNvPr id="29" name="图片 28" descr="双48.png"/>
          <p:cNvPicPr>
            <a:picLocks noChangeAspect="1"/>
          </p:cNvPicPr>
          <p:nvPr/>
        </p:nvPicPr>
        <p:blipFill>
          <a:blip r:embed="rId7" cstate="email"/>
          <a:stretch>
            <a:fillRect/>
          </a:stretch>
        </p:blipFill>
        <p:spPr>
          <a:xfrm>
            <a:off x="8481749" y="4163034"/>
            <a:ext cx="1407795" cy="862592"/>
          </a:xfrm>
          <a:prstGeom prst="rect">
            <a:avLst/>
          </a:prstGeom>
        </p:spPr>
      </p:pic>
      <p:pic>
        <p:nvPicPr>
          <p:cNvPr id="30" name="图片 29" descr="单54.png"/>
          <p:cNvPicPr>
            <a:picLocks noChangeAspect="1"/>
          </p:cNvPicPr>
          <p:nvPr/>
        </p:nvPicPr>
        <p:blipFill>
          <a:blip r:embed="rId9" cstate="email"/>
          <a:stretch>
            <a:fillRect/>
          </a:stretch>
        </p:blipFill>
        <p:spPr>
          <a:xfrm>
            <a:off x="7022201" y="5191589"/>
            <a:ext cx="1174750" cy="849838"/>
          </a:xfrm>
          <a:prstGeom prst="rect">
            <a:avLst/>
          </a:prstGeom>
        </p:spPr>
      </p:pic>
      <p:pic>
        <p:nvPicPr>
          <p:cNvPr id="31" name="Picture 4"/>
          <p:cNvPicPr>
            <a:picLocks noChangeAspect="1" noChangeArrowheads="1"/>
          </p:cNvPicPr>
          <p:nvPr/>
        </p:nvPicPr>
        <p:blipFill>
          <a:blip r:embed="rId13" cstate="email">
            <a:clrChange>
              <a:clrFrom>
                <a:srgbClr val="FFFFFF"/>
              </a:clrFrom>
              <a:clrTo>
                <a:srgbClr val="FFFFFF">
                  <a:alpha val="0"/>
                </a:srgbClr>
              </a:clrTo>
            </a:clrChange>
            <a:lum bright="10000"/>
          </a:blip>
          <a:srcRect/>
          <a:stretch>
            <a:fillRect/>
          </a:stretch>
        </p:blipFill>
        <p:spPr bwMode="auto">
          <a:xfrm rot="363219">
            <a:off x="5466957" y="5203688"/>
            <a:ext cx="1233299" cy="825640"/>
          </a:xfrm>
          <a:prstGeom prst="rect">
            <a:avLst/>
          </a:prstGeom>
          <a:noFill/>
          <a:ln w="9525">
            <a:noFill/>
            <a:miter lim="800000"/>
            <a:headEnd/>
            <a:tailEnd/>
          </a:ln>
          <a:effectLst/>
        </p:spPr>
      </p:pic>
      <p:sp>
        <p:nvSpPr>
          <p:cNvPr id="32" name="标题 1"/>
          <p:cNvSpPr txBox="1"/>
          <p:nvPr/>
        </p:nvSpPr>
        <p:spPr>
          <a:xfrm>
            <a:off x="1577141" y="164360"/>
            <a:ext cx="3582845" cy="471587"/>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defTabSz="914400"/>
            <a:r>
              <a:rPr lang="zh-CN" altLang="en-US" sz="2800" dirty="0">
                <a:latin typeface="思源黑体 CN Heavy" panose="020B0A00000000000000" pitchFamily="34" charset="-122"/>
                <a:ea typeface="思源黑体 CN Heavy" panose="020B0A00000000000000" pitchFamily="34" charset="-122"/>
              </a:rPr>
              <a:t>卡钳</a:t>
            </a:r>
            <a:endParaRPr lang="zh-CN" altLang="en-US" sz="28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577141" y="164360"/>
            <a:ext cx="3582845" cy="471587"/>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defTabSz="914400"/>
            <a:r>
              <a:rPr lang="zh-CN" altLang="en-US" sz="2800" dirty="0">
                <a:solidFill>
                  <a:schemeClr val="tx1"/>
                </a:solidFill>
                <a:latin typeface="思源黑体 CN Heavy" panose="020B0A00000000000000" pitchFamily="34" charset="-122"/>
                <a:ea typeface="思源黑体 CN Heavy" panose="020B0A00000000000000" pitchFamily="34" charset="-122"/>
              </a:rPr>
              <a:t>制动器总成</a:t>
            </a:r>
          </a:p>
        </p:txBody>
      </p:sp>
      <p:pic>
        <p:nvPicPr>
          <p:cNvPr id="3" name="Picture 12" descr="B21后综合"/>
          <p:cNvPicPr>
            <a:picLocks noChangeAspect="1" noChangeArrowheads="1"/>
          </p:cNvPicPr>
          <p:nvPr/>
        </p:nvPicPr>
        <p:blipFill>
          <a:blip r:embed="rId2" cstate="email"/>
          <a:stretch>
            <a:fillRect/>
          </a:stretch>
        </p:blipFill>
        <p:spPr bwMode="auto">
          <a:xfrm>
            <a:off x="6888088" y="1918586"/>
            <a:ext cx="1438973" cy="1489954"/>
          </a:xfrm>
          <a:prstGeom prst="rect">
            <a:avLst/>
          </a:prstGeom>
          <a:noFill/>
          <a:ln>
            <a:noFill/>
          </a:ln>
        </p:spPr>
      </p:pic>
      <p:pic>
        <p:nvPicPr>
          <p:cNvPr id="4" name="Picture 15" descr="M11后"/>
          <p:cNvPicPr>
            <a:picLocks noChangeAspect="1" noChangeArrowheads="1"/>
          </p:cNvPicPr>
          <p:nvPr/>
        </p:nvPicPr>
        <p:blipFill>
          <a:blip r:embed="rId3" cstate="email"/>
          <a:stretch>
            <a:fillRect/>
          </a:stretch>
        </p:blipFill>
        <p:spPr bwMode="auto">
          <a:xfrm>
            <a:off x="9305909" y="1918586"/>
            <a:ext cx="1532499" cy="1443940"/>
          </a:xfrm>
          <a:prstGeom prst="rect">
            <a:avLst/>
          </a:prstGeom>
          <a:noFill/>
          <a:ln>
            <a:noFill/>
          </a:ln>
        </p:spPr>
      </p:pic>
      <p:pic>
        <p:nvPicPr>
          <p:cNvPr id="5" name="Picture 9" descr="P11-PM(2)"/>
          <p:cNvPicPr>
            <a:picLocks noChangeAspect="1" noChangeArrowheads="1"/>
          </p:cNvPicPr>
          <p:nvPr/>
        </p:nvPicPr>
        <p:blipFill>
          <a:blip r:embed="rId4" cstate="email"/>
          <a:stretch>
            <a:fillRect/>
          </a:stretch>
        </p:blipFill>
        <p:spPr bwMode="auto">
          <a:xfrm>
            <a:off x="1158484" y="1978639"/>
            <a:ext cx="1539103" cy="1489954"/>
          </a:xfrm>
          <a:prstGeom prst="rect">
            <a:avLst/>
          </a:prstGeom>
          <a:noFill/>
          <a:ln>
            <a:noFill/>
          </a:ln>
        </p:spPr>
      </p:pic>
      <p:pic>
        <p:nvPicPr>
          <p:cNvPr id="6" name="Picture 13" descr="M11gu"/>
          <p:cNvPicPr>
            <a:picLocks noChangeArrowheads="1"/>
          </p:cNvPicPr>
          <p:nvPr/>
        </p:nvPicPr>
        <p:blipFill>
          <a:blip r:embed="rId5" cstate="email"/>
          <a:stretch>
            <a:fillRect/>
          </a:stretch>
        </p:blipFill>
        <p:spPr bwMode="auto">
          <a:xfrm>
            <a:off x="7015539" y="3831695"/>
            <a:ext cx="1390779" cy="1584771"/>
          </a:xfrm>
          <a:prstGeom prst="rect">
            <a:avLst/>
          </a:prstGeom>
          <a:noFill/>
          <a:ln>
            <a:noFill/>
          </a:ln>
        </p:spPr>
      </p:pic>
      <p:pic>
        <p:nvPicPr>
          <p:cNvPr id="7" name="Picture 22" descr="卡莱制动底板"/>
          <p:cNvPicPr>
            <a:picLocks noChangeAspect="1" noChangeArrowheads="1"/>
          </p:cNvPicPr>
          <p:nvPr/>
        </p:nvPicPr>
        <p:blipFill>
          <a:blip r:embed="rId6" cstate="email"/>
          <a:stretch>
            <a:fillRect/>
          </a:stretch>
        </p:blipFill>
        <p:spPr bwMode="auto">
          <a:xfrm>
            <a:off x="9422178" y="3831695"/>
            <a:ext cx="1519938" cy="1443941"/>
          </a:xfrm>
          <a:prstGeom prst="rect">
            <a:avLst/>
          </a:prstGeom>
          <a:noFill/>
          <a:ln>
            <a:noFill/>
          </a:ln>
        </p:spPr>
      </p:pic>
      <p:pic>
        <p:nvPicPr>
          <p:cNvPr id="8" name="Picture 3"/>
          <p:cNvPicPr>
            <a:picLocks noChangeAspect="1" noChangeArrowheads="1"/>
          </p:cNvPicPr>
          <p:nvPr/>
        </p:nvPicPr>
        <p:blipFill>
          <a:blip r:embed="rId7" cstate="email"/>
          <a:srcRect/>
          <a:stretch>
            <a:fillRect/>
          </a:stretch>
        </p:blipFill>
        <p:spPr bwMode="auto">
          <a:xfrm>
            <a:off x="3385748" y="2045670"/>
            <a:ext cx="1624989" cy="1350163"/>
          </a:xfrm>
          <a:prstGeom prst="rect">
            <a:avLst/>
          </a:prstGeom>
          <a:noFill/>
          <a:ln w="9525">
            <a:noFill/>
            <a:miter lim="800000"/>
            <a:headEnd/>
            <a:tailEnd/>
          </a:ln>
          <a:effectLst/>
        </p:spPr>
      </p:pic>
      <p:sp>
        <p:nvSpPr>
          <p:cNvPr id="10" name="圆角矩形 1"/>
          <p:cNvSpPr/>
          <p:nvPr/>
        </p:nvSpPr>
        <p:spPr>
          <a:xfrm>
            <a:off x="794109" y="1194986"/>
            <a:ext cx="4320000" cy="357505"/>
          </a:xfrm>
          <a:prstGeom prst="round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2000" dirty="0">
                <a:solidFill>
                  <a:schemeClr val="tx1"/>
                </a:solidFill>
                <a:latin typeface="思源黑体 CN Medium" panose="020B0600000000000000" pitchFamily="34" charset="-122"/>
                <a:ea typeface="思源黑体 CN Medium" panose="020B0600000000000000" pitchFamily="34" charset="-122"/>
              </a:rPr>
              <a:t>前制动器模块</a:t>
            </a:r>
            <a:endParaRPr lang="zh-CN" altLang="en-US" sz="1600" dirty="0">
              <a:solidFill>
                <a:srgbClr val="E46C0A"/>
              </a:solidFill>
              <a:latin typeface="思源黑体 CN Medium" panose="020B0600000000000000" pitchFamily="34" charset="-122"/>
              <a:ea typeface="思源黑体 CN Medium" panose="020B0600000000000000" pitchFamily="34" charset="-122"/>
              <a:cs typeface="+mn-lt"/>
            </a:endParaRPr>
          </a:p>
        </p:txBody>
      </p:sp>
      <p:sp>
        <p:nvSpPr>
          <p:cNvPr id="11" name="圆角矩形 2"/>
          <p:cNvSpPr/>
          <p:nvPr/>
        </p:nvSpPr>
        <p:spPr>
          <a:xfrm>
            <a:off x="6816080" y="1194986"/>
            <a:ext cx="4320000" cy="357190"/>
          </a:xfrm>
          <a:prstGeom prst="round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2000" dirty="0">
                <a:solidFill>
                  <a:schemeClr val="tx1"/>
                </a:solidFill>
                <a:latin typeface="思源黑体 CN Medium" panose="020B0600000000000000" pitchFamily="34" charset="-122"/>
                <a:ea typeface="思源黑体 CN Medium" panose="020B0600000000000000" pitchFamily="34" charset="-122"/>
              </a:rPr>
              <a:t>后制动器模块</a:t>
            </a:r>
            <a:endParaRPr lang="zh-CN" altLang="en-US" sz="1600" dirty="0">
              <a:solidFill>
                <a:srgbClr val="E46C0A"/>
              </a:solidFill>
              <a:latin typeface="思源黑体 CN Medium" panose="020B0600000000000000" pitchFamily="34" charset="-122"/>
              <a:ea typeface="思源黑体 CN Medium" panose="020B0600000000000000" pitchFamily="34" charset="-122"/>
              <a:cs typeface="+mn-lt"/>
            </a:endParaRPr>
          </a:p>
        </p:txBody>
      </p:sp>
      <p:pic>
        <p:nvPicPr>
          <p:cNvPr id="12" name="Picture 2"/>
          <p:cNvPicPr>
            <a:picLocks noChangeAspect="1" noChangeArrowheads="1"/>
          </p:cNvPicPr>
          <p:nvPr/>
        </p:nvPicPr>
        <p:blipFill>
          <a:blip r:embed="rId8" cstate="email"/>
          <a:srcRect/>
          <a:stretch>
            <a:fillRect/>
          </a:stretch>
        </p:blipFill>
        <p:spPr bwMode="auto">
          <a:xfrm>
            <a:off x="3439829" y="3839716"/>
            <a:ext cx="1570908" cy="1437684"/>
          </a:xfrm>
          <a:prstGeom prst="rect">
            <a:avLst/>
          </a:prstGeom>
          <a:noFill/>
          <a:ln w="9525">
            <a:noFill/>
            <a:miter lim="800000"/>
            <a:headEnd/>
            <a:tailEnd/>
          </a:ln>
          <a:effectLst/>
        </p:spPr>
      </p:pic>
      <p:pic>
        <p:nvPicPr>
          <p:cNvPr id="13" name="Picture 4"/>
          <p:cNvPicPr>
            <a:picLocks noChangeAspect="1" noChangeArrowheads="1"/>
          </p:cNvPicPr>
          <p:nvPr/>
        </p:nvPicPr>
        <p:blipFill>
          <a:blip r:embed="rId9" cstate="email"/>
          <a:srcRect/>
          <a:stretch>
            <a:fillRect/>
          </a:stretch>
        </p:blipFill>
        <p:spPr bwMode="auto">
          <a:xfrm rot="399551">
            <a:off x="1122572" y="3646389"/>
            <a:ext cx="1516256" cy="1668584"/>
          </a:xfrm>
          <a:prstGeom prst="rect">
            <a:avLst/>
          </a:prstGeom>
          <a:noFill/>
          <a:ln w="9525">
            <a:noFill/>
            <a:miter lim="800000"/>
            <a:headEnd/>
            <a:tailEnd/>
          </a:ln>
          <a:effectLst/>
        </p:spPr>
      </p:pic>
      <p:sp>
        <p:nvSpPr>
          <p:cNvPr id="14" name="文本框 13"/>
          <p:cNvSpPr txBox="1"/>
          <p:nvPr/>
        </p:nvSpPr>
        <p:spPr>
          <a:xfrm>
            <a:off x="1264014" y="5532755"/>
            <a:ext cx="2945037" cy="400110"/>
          </a:xfrm>
          <a:prstGeom prst="rect">
            <a:avLst/>
          </a:prstGeom>
          <a:noFill/>
        </p:spPr>
        <p:txBody>
          <a:bodyPr wrap="none" rtlCol="0" anchor="t">
            <a:spAutoFit/>
          </a:bodyPr>
          <a:lstStyle/>
          <a:p>
            <a:pPr algn="ctr"/>
            <a:r>
              <a:rPr lang="en-US" altLang="zh-CN" sz="2000" dirty="0">
                <a:latin typeface="思源黑体 CN Medium" panose="020B0600000000000000" pitchFamily="34" charset="-122"/>
                <a:ea typeface="思源黑体 CN Medium" panose="020B0600000000000000" pitchFamily="34" charset="-122"/>
                <a:sym typeface="+mn-ea"/>
              </a:rPr>
              <a:t>168</a:t>
            </a:r>
            <a:r>
              <a:rPr lang="zh-CN" altLang="en-US" sz="2000" dirty="0">
                <a:latin typeface="思源黑体 CN Medium" panose="020B0600000000000000" pitchFamily="34" charset="-122"/>
                <a:ea typeface="思源黑体 CN Medium" panose="020B0600000000000000" pitchFamily="34" charset="-122"/>
                <a:sym typeface="+mn-ea"/>
              </a:rPr>
              <a:t>种前盘式制动器总成</a:t>
            </a:r>
            <a:endParaRPr lang="zh-CN" altLang="en-US" sz="2000" dirty="0">
              <a:latin typeface="思源黑体 CN Medium" panose="020B0600000000000000" pitchFamily="34" charset="-122"/>
              <a:ea typeface="思源黑体 CN Medium" panose="020B0600000000000000" pitchFamily="34" charset="-122"/>
            </a:endParaRPr>
          </a:p>
        </p:txBody>
      </p:sp>
      <p:sp>
        <p:nvSpPr>
          <p:cNvPr id="16" name="文本框 15"/>
          <p:cNvSpPr txBox="1"/>
          <p:nvPr/>
        </p:nvSpPr>
        <p:spPr>
          <a:xfrm>
            <a:off x="6081205" y="5525135"/>
            <a:ext cx="5554726" cy="400110"/>
          </a:xfrm>
          <a:prstGeom prst="rect">
            <a:avLst/>
          </a:prstGeom>
          <a:noFill/>
        </p:spPr>
        <p:txBody>
          <a:bodyPr wrap="none" rtlCol="0" anchor="t">
            <a:spAutoFit/>
          </a:bodyPr>
          <a:lstStyle/>
          <a:p>
            <a:pPr algn="ctr"/>
            <a:r>
              <a:rPr lang="en-US" altLang="zh-CN" sz="2000" dirty="0">
                <a:latin typeface="思源黑体 CN Medium" panose="020B0600000000000000" pitchFamily="34" charset="-122"/>
                <a:ea typeface="思源黑体 CN Medium" panose="020B0600000000000000" pitchFamily="34" charset="-122"/>
                <a:sym typeface="+mn-ea"/>
              </a:rPr>
              <a:t>172</a:t>
            </a:r>
            <a:r>
              <a:rPr lang="zh-CN" altLang="en-US" sz="2000" dirty="0">
                <a:latin typeface="思源黑体 CN Medium" panose="020B0600000000000000" pitchFamily="34" charset="-122"/>
                <a:ea typeface="思源黑体 CN Medium" panose="020B0600000000000000" pitchFamily="34" charset="-122"/>
                <a:sym typeface="+mn-ea"/>
              </a:rPr>
              <a:t>种后盘式制动器总成和</a:t>
            </a:r>
            <a:r>
              <a:rPr lang="en-US" altLang="zh-CN" sz="2000" dirty="0">
                <a:latin typeface="思源黑体 CN Medium" panose="020B0600000000000000" pitchFamily="34" charset="-122"/>
                <a:ea typeface="思源黑体 CN Medium" panose="020B0600000000000000" pitchFamily="34" charset="-122"/>
                <a:sym typeface="+mn-ea"/>
              </a:rPr>
              <a:t>19</a:t>
            </a:r>
            <a:r>
              <a:rPr lang="zh-CN" altLang="en-US" sz="2000" dirty="0">
                <a:latin typeface="思源黑体 CN Medium" panose="020B0600000000000000" pitchFamily="34" charset="-122"/>
                <a:ea typeface="思源黑体 CN Medium" panose="020B0600000000000000" pitchFamily="34" charset="-122"/>
                <a:sym typeface="+mn-ea"/>
              </a:rPr>
              <a:t>种鼓式制动器总成</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p:cNvSpPr txBox="1"/>
          <p:nvPr/>
        </p:nvSpPr>
        <p:spPr>
          <a:xfrm>
            <a:off x="3525520" y="4733411"/>
            <a:ext cx="5140960" cy="954107"/>
          </a:xfrm>
          <a:prstGeom prst="rect">
            <a:avLst/>
          </a:prstGeom>
          <a:noFill/>
        </p:spPr>
        <p:txBody>
          <a:bodyPr wrap="square" rtlCol="0">
            <a:spAutoFit/>
          </a:bodyPr>
          <a:lstStyle/>
          <a:p>
            <a:pPr algn="ctr"/>
            <a:r>
              <a:rPr lang="en-US" altLang="zh-CN" sz="2800" spc="600" dirty="0">
                <a:solidFill>
                  <a:srgbClr val="4472C4"/>
                </a:solidFill>
                <a:latin typeface="思源黑体 CN Heavy" panose="020B0A00000000000000" pitchFamily="34" charset="-122"/>
                <a:ea typeface="思源黑体 CN Heavy" panose="020B0A00000000000000" pitchFamily="34" charset="-122"/>
              </a:rPr>
              <a:t> </a:t>
            </a:r>
            <a:r>
              <a:rPr lang="zh-CN" altLang="en-US" sz="2800" b="1" spc="600" dirty="0">
                <a:solidFill>
                  <a:srgbClr val="4472C4"/>
                </a:solidFill>
                <a:latin typeface="思源黑体 CN Heavy" panose="020B0A00000000000000" pitchFamily="34" charset="-122"/>
                <a:ea typeface="思源黑体 CN Heavy" panose="020B0A00000000000000" pitchFamily="34" charset="-122"/>
              </a:rPr>
              <a:t>相对传统铸铁重量减轻约30%-40%</a:t>
            </a:r>
            <a:endParaRPr lang="en-US" altLang="zh-CN" sz="2800" b="1" spc="600" dirty="0">
              <a:solidFill>
                <a:srgbClr val="4472C4"/>
              </a:solidFill>
              <a:latin typeface="思源黑体 CN Heavy" panose="020B0A00000000000000" pitchFamily="34" charset="-122"/>
              <a:ea typeface="思源黑体 CN Heavy" panose="020B0A00000000000000" pitchFamily="34" charset="-122"/>
            </a:endParaRPr>
          </a:p>
        </p:txBody>
      </p:sp>
      <p:sp>
        <p:nvSpPr>
          <p:cNvPr id="8" name="Text Box 10"/>
          <p:cNvSpPr txBox="1">
            <a:spLocks noChangeArrowheads="1"/>
          </p:cNvSpPr>
          <p:nvPr/>
        </p:nvSpPr>
        <p:spPr bwMode="auto">
          <a:xfrm>
            <a:off x="589158" y="792877"/>
            <a:ext cx="11013684" cy="830997"/>
          </a:xfrm>
          <a:prstGeom prst="rect">
            <a:avLst/>
          </a:prstGeom>
          <a:noFill/>
          <a:ln w="9525">
            <a:noFill/>
            <a:miter lim="800000"/>
          </a:ln>
        </p:spPr>
        <p:txBody>
          <a:bodyPr wrap="square">
            <a:spAutoFit/>
          </a:bodyPr>
          <a:lstStyle/>
          <a:p>
            <a:pPr eaLnBrk="0" fontAlgn="t" hangingPunct="0">
              <a:lnSpc>
                <a:spcPct val="150000"/>
              </a:lnSpc>
            </a:pPr>
            <a:r>
              <a:rPr lang="zh-CN" altLang="en-US"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伯特利攻克世界先进的差压铸造技术能力，为凯迪拉克、别克、科尔维特、福特、</a:t>
            </a:r>
            <a:r>
              <a:rPr lang="en-US" altLang="zh-CN" sz="1600" dirty="0" err="1">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Stellantis</a:t>
            </a:r>
            <a:r>
              <a:rPr lang="zh-CN" altLang="en-US"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、沃尔沃、极星、领克、马恒达、奇瑞、小鹏等主机厂提供轻量化铸铝产品。</a:t>
            </a:r>
            <a:endParaRPr lang="en-US" altLang="zh-CN" sz="1600"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endParaRPr>
          </a:p>
        </p:txBody>
      </p:sp>
      <p:sp>
        <p:nvSpPr>
          <p:cNvPr id="9" name="标题 1"/>
          <p:cNvSpPr txBox="1"/>
          <p:nvPr/>
        </p:nvSpPr>
        <p:spPr>
          <a:xfrm>
            <a:off x="1577141" y="164360"/>
            <a:ext cx="4230827" cy="471587"/>
          </a:xfrm>
          <a:prstGeom prst="rect">
            <a:avLst/>
          </a:prstGeom>
        </p:spPr>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defTabSz="914400"/>
            <a:r>
              <a:rPr lang="zh-CN" altLang="en-US" sz="2800" dirty="0">
                <a:solidFill>
                  <a:schemeClr val="tx1"/>
                </a:solidFill>
                <a:latin typeface="思源黑体 CN Heavy" panose="020B0A00000000000000" pitchFamily="34" charset="-122"/>
                <a:ea typeface="思源黑体 CN Heavy" panose="020B0A00000000000000" pitchFamily="34" charset="-122"/>
              </a:rPr>
              <a:t>轻量化产品 </a:t>
            </a:r>
            <a:endParaRPr lang="en-US" altLang="zh-CN" sz="2800" dirty="0">
              <a:solidFill>
                <a:schemeClr val="tx1"/>
              </a:solidFill>
              <a:latin typeface="思源黑体 CN Heavy" panose="020B0A00000000000000" pitchFamily="34" charset="-122"/>
              <a:ea typeface="思源黑体 CN Heavy" panose="020B0A00000000000000" pitchFamily="34" charset="-122"/>
            </a:endParaRPr>
          </a:p>
        </p:txBody>
      </p:sp>
      <p:pic>
        <p:nvPicPr>
          <p:cNvPr id="10" name="图片 9" descr="转向节1.png"/>
          <p:cNvPicPr>
            <a:picLocks noChangeAspect="1"/>
          </p:cNvPicPr>
          <p:nvPr/>
        </p:nvPicPr>
        <p:blipFill>
          <a:blip r:embed="rId2" cstate="email"/>
          <a:stretch>
            <a:fillRect/>
          </a:stretch>
        </p:blipFill>
        <p:spPr>
          <a:xfrm>
            <a:off x="6638793" y="3146916"/>
            <a:ext cx="2052803" cy="1031906"/>
          </a:xfrm>
          <a:prstGeom prst="rect">
            <a:avLst/>
          </a:prstGeom>
          <a:ln>
            <a:noFill/>
          </a:ln>
          <a:effectLst>
            <a:outerShdw blurRad="292100" dist="139700" dir="2700000" algn="tl" rotWithShape="0">
              <a:srgbClr val="333333">
                <a:alpha val="65000"/>
              </a:srgbClr>
            </a:outerShdw>
          </a:effectLst>
        </p:spPr>
      </p:pic>
      <p:pic>
        <p:nvPicPr>
          <p:cNvPr id="11" name="图片 10" descr="转向节3.png"/>
          <p:cNvPicPr>
            <a:picLocks noChangeAspect="1"/>
          </p:cNvPicPr>
          <p:nvPr/>
        </p:nvPicPr>
        <p:blipFill>
          <a:blip r:embed="rId3"/>
          <a:stretch>
            <a:fillRect/>
          </a:stretch>
        </p:blipFill>
        <p:spPr>
          <a:xfrm>
            <a:off x="3566531" y="2874844"/>
            <a:ext cx="2273812" cy="1303978"/>
          </a:xfrm>
          <a:prstGeom prst="rect">
            <a:avLst/>
          </a:prstGeom>
          <a:ln>
            <a:noFill/>
          </a:ln>
          <a:effectLst>
            <a:outerShdw blurRad="292100" dist="139700" dir="2700000" algn="tl" rotWithShape="0">
              <a:srgbClr val="333333">
                <a:alpha val="65000"/>
              </a:srgbClr>
            </a:outerShdw>
          </a:effectLst>
        </p:spPr>
      </p:pic>
      <p:pic>
        <p:nvPicPr>
          <p:cNvPr id="12" name="图片 11" descr="转向节4.png"/>
          <p:cNvPicPr>
            <a:picLocks noChangeAspect="1"/>
          </p:cNvPicPr>
          <p:nvPr/>
        </p:nvPicPr>
        <p:blipFill>
          <a:blip r:embed="rId4"/>
          <a:stretch>
            <a:fillRect/>
          </a:stretch>
        </p:blipFill>
        <p:spPr>
          <a:xfrm>
            <a:off x="901418" y="2611802"/>
            <a:ext cx="2391710" cy="1793353"/>
          </a:xfrm>
          <a:prstGeom prst="rect">
            <a:avLst/>
          </a:prstGeom>
          <a:ln>
            <a:noFill/>
          </a:ln>
          <a:effectLst>
            <a:outerShdw blurRad="292100" dist="139700" dir="2700000" algn="tl" rotWithShape="0">
              <a:srgbClr val="333333">
                <a:alpha val="65000"/>
              </a:srgbClr>
            </a:outerShdw>
          </a:effectLst>
        </p:spPr>
      </p:pic>
      <p:pic>
        <p:nvPicPr>
          <p:cNvPr id="13" name="图片 12" descr="转向节5.png"/>
          <p:cNvPicPr>
            <a:picLocks noChangeAspect="1"/>
          </p:cNvPicPr>
          <p:nvPr/>
        </p:nvPicPr>
        <p:blipFill>
          <a:blip r:embed="rId5" cstate="email"/>
          <a:stretch>
            <a:fillRect/>
          </a:stretch>
        </p:blipFill>
        <p:spPr>
          <a:xfrm>
            <a:off x="9321128" y="2611802"/>
            <a:ext cx="1983076" cy="17721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9029193" y="4208002"/>
            <a:ext cx="2039940" cy="276999"/>
          </a:xfrm>
          <a:prstGeom prst="rect">
            <a:avLst/>
          </a:prstGeom>
          <a:noFill/>
          <a:ln w="9525">
            <a:noFill/>
            <a:miter lim="800000"/>
          </a:ln>
        </p:spPr>
        <p:txBody>
          <a:bodyPr wrap="square">
            <a:spAutoFit/>
          </a:bodyPr>
          <a:lstStyle/>
          <a:p>
            <a:pPr algn="ctr" fontAlgn="t">
              <a:spcBef>
                <a:spcPts val="0"/>
              </a:spcBef>
              <a:spcAft>
                <a:spcPts val="0"/>
              </a:spcAft>
              <a:buClrTx/>
              <a:buSzTx/>
              <a:buNone/>
              <a:defRPr/>
            </a:pPr>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rPr>
              <a:t>电动</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振动试验</a:t>
            </a:r>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rPr>
              <a:t>系统</a:t>
            </a:r>
            <a:endPar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sp>
        <p:nvSpPr>
          <p:cNvPr id="5" name="Text Box 8"/>
          <p:cNvSpPr txBox="1">
            <a:spLocks noChangeArrowheads="1"/>
          </p:cNvSpPr>
          <p:nvPr/>
        </p:nvSpPr>
        <p:spPr bwMode="auto">
          <a:xfrm>
            <a:off x="6253279" y="4208002"/>
            <a:ext cx="2846816" cy="276999"/>
          </a:xfrm>
          <a:prstGeom prst="rect">
            <a:avLst/>
          </a:prstGeom>
          <a:noFill/>
          <a:ln w="9525">
            <a:noFill/>
            <a:miter lim="800000"/>
          </a:ln>
        </p:spPr>
        <p:txBody>
          <a:bodyPr wrap="square">
            <a:spAutoFit/>
          </a:bodyPr>
          <a:lstStyle/>
          <a:p>
            <a:pPr algn="ctr" fontAlgn="t">
              <a:spcBef>
                <a:spcPts val="0"/>
              </a:spcBef>
              <a:spcAft>
                <a:spcPts val="0"/>
              </a:spcAft>
              <a:buClrTx/>
              <a:buSzTx/>
              <a:buFontTx/>
              <a:defRPr/>
            </a:pP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rPr>
              <a:t>惯性试验平台</a:t>
            </a:r>
            <a:endParaRPr lang="en-US" altLang="zh-CN" sz="1200"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pic>
        <p:nvPicPr>
          <p:cNvPr id="11" name="图片 10"/>
          <p:cNvPicPr>
            <a:picLocks noChangeAspect="1"/>
          </p:cNvPicPr>
          <p:nvPr/>
        </p:nvPicPr>
        <p:blipFill>
          <a:blip r:embed="rId3" cstate="hqprint"/>
          <a:srcRect/>
          <a:stretch>
            <a:fillRect/>
          </a:stretch>
        </p:blipFill>
        <p:spPr>
          <a:xfrm>
            <a:off x="6751462" y="4641081"/>
            <a:ext cx="1850451" cy="1338828"/>
          </a:xfrm>
          <a:prstGeom prst="rect">
            <a:avLst/>
          </a:prstGeom>
        </p:spPr>
      </p:pic>
      <p:sp>
        <p:nvSpPr>
          <p:cNvPr id="12" name="矩形 11"/>
          <p:cNvSpPr/>
          <p:nvPr/>
        </p:nvSpPr>
        <p:spPr>
          <a:xfrm>
            <a:off x="6496181" y="6025748"/>
            <a:ext cx="2361012" cy="276999"/>
          </a:xfrm>
          <a:prstGeom prst="rect">
            <a:avLst/>
          </a:prstGeom>
        </p:spPr>
        <p:txBody>
          <a:bodyPr wrap="square">
            <a:spAutoFit/>
          </a:bodyPr>
          <a:lstStyle/>
          <a:p>
            <a:pPr algn="ctr" eaLnBrk="1" fontAlgn="t" latinLnBrk="0" hangingPunct="1"/>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便携式随车数据采集系统</a:t>
            </a:r>
            <a:endParaRPr lang="en-US" altLang="zh-CN" sz="1200"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pic>
        <p:nvPicPr>
          <p:cNvPr id="13" name="图片 12"/>
          <p:cNvPicPr>
            <a:picLocks noChangeAspect="1"/>
          </p:cNvPicPr>
          <p:nvPr/>
        </p:nvPicPr>
        <p:blipFill rotWithShape="1">
          <a:blip r:embed="rId4" cstate="hqprint"/>
          <a:srcRect/>
          <a:stretch>
            <a:fillRect/>
          </a:stretch>
        </p:blipFill>
        <p:spPr>
          <a:xfrm>
            <a:off x="9123938" y="4641081"/>
            <a:ext cx="1850451" cy="1338828"/>
          </a:xfrm>
          <a:prstGeom prst="rect">
            <a:avLst/>
          </a:prstGeom>
        </p:spPr>
      </p:pic>
      <p:sp>
        <p:nvSpPr>
          <p:cNvPr id="14" name="文本框 19"/>
          <p:cNvSpPr txBox="1"/>
          <p:nvPr/>
        </p:nvSpPr>
        <p:spPr>
          <a:xfrm>
            <a:off x="8452390" y="6025748"/>
            <a:ext cx="3193547" cy="276999"/>
          </a:xfrm>
          <a:prstGeom prst="rect">
            <a:avLst/>
          </a:prstGeom>
          <a:noFill/>
        </p:spPr>
        <p:txBody>
          <a:bodyPr wrap="square" rtlCol="0">
            <a:spAutoFit/>
          </a:bodyPr>
          <a:lstStyle/>
          <a:p>
            <a:pPr algn="ctr" eaLnBrk="1" fontAlgn="t" latinLnBrk="0" hangingPunct="1">
              <a:buClrTx/>
              <a:buSzTx/>
              <a:buFontTx/>
            </a:pPr>
            <a:r>
              <a:rPr lang="en-US" altLang="zh-CN" sz="1200" b="1" dirty="0">
                <a:latin typeface="思源黑体 CN Medium" panose="020B0600000000000000" pitchFamily="34" charset="-122"/>
                <a:ea typeface="思源黑体 CN Medium" panose="020B0600000000000000" pitchFamily="34" charset="-122"/>
                <a:sym typeface="+mn-ea"/>
              </a:rPr>
              <a:t> </a:t>
            </a:r>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sym typeface="+mn-ea"/>
              </a:rPr>
              <a:t>WCBS</a:t>
            </a:r>
            <a:r>
              <a:rPr lang="zh-CN" altLang="en-US" sz="1200" dirty="0">
                <a:latin typeface="思源黑体 CN Medium" panose="020B0600000000000000" pitchFamily="34" charset="-122"/>
                <a:ea typeface="思源黑体 CN Medium" panose="020B0600000000000000" pitchFamily="34" charset="-122"/>
                <a:cs typeface="Arial" panose="020B0604020202020204" pitchFamily="34" charset="0"/>
                <a:sym typeface="+mn-ea"/>
              </a:rPr>
              <a:t>综合</a:t>
            </a:r>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sym typeface="+mn-ea"/>
              </a:rPr>
              <a:t>性能试验台</a:t>
            </a:r>
            <a:endPar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pic>
        <p:nvPicPr>
          <p:cNvPr id="17" name="图片 16"/>
          <p:cNvPicPr>
            <a:picLocks noChangeAspect="1"/>
          </p:cNvPicPr>
          <p:nvPr/>
        </p:nvPicPr>
        <p:blipFill>
          <a:blip r:embed="rId5" cstate="screen"/>
          <a:stretch>
            <a:fillRect/>
          </a:stretch>
        </p:blipFill>
        <p:spPr>
          <a:xfrm>
            <a:off x="6672064" y="2852936"/>
            <a:ext cx="2009246" cy="1338828"/>
          </a:xfrm>
          <a:prstGeom prst="rect">
            <a:avLst/>
          </a:prstGeom>
        </p:spPr>
      </p:pic>
      <p:pic>
        <p:nvPicPr>
          <p:cNvPr id="18" name="图片 17"/>
          <p:cNvPicPr>
            <a:picLocks noChangeAspect="1"/>
          </p:cNvPicPr>
          <p:nvPr/>
        </p:nvPicPr>
        <p:blipFill>
          <a:blip r:embed="rId6" cstate="screen"/>
          <a:stretch>
            <a:fillRect/>
          </a:stretch>
        </p:blipFill>
        <p:spPr>
          <a:xfrm>
            <a:off x="9045042" y="2852936"/>
            <a:ext cx="2008242" cy="1338828"/>
          </a:xfrm>
          <a:prstGeom prst="rect">
            <a:avLst/>
          </a:prstGeom>
        </p:spPr>
      </p:pic>
      <p:sp>
        <p:nvSpPr>
          <p:cNvPr id="16" name="OfficePLUS-8"/>
          <p:cNvSpPr txBox="1">
            <a:spLocks noChangeArrowheads="1"/>
          </p:cNvSpPr>
          <p:nvPr/>
        </p:nvSpPr>
        <p:spPr bwMode="auto">
          <a:xfrm>
            <a:off x="2444532" y="908720"/>
            <a:ext cx="7302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800" dirty="0">
                <a:solidFill>
                  <a:srgbClr val="4472C4"/>
                </a:solidFill>
                <a:latin typeface="思源黑体 CN Heavy" panose="020B0A00000000000000" pitchFamily="34" charset="-122"/>
                <a:ea typeface="思源黑体 CN Heavy" panose="020B0A00000000000000" pitchFamily="34" charset="-122"/>
              </a:rPr>
              <a:t>试验检测能力</a:t>
            </a:r>
          </a:p>
        </p:txBody>
      </p:sp>
      <p:sp>
        <p:nvSpPr>
          <p:cNvPr id="3" name="文本框 2"/>
          <p:cNvSpPr txBox="1"/>
          <p:nvPr/>
        </p:nvSpPr>
        <p:spPr>
          <a:xfrm>
            <a:off x="847152" y="1431940"/>
            <a:ext cx="10497696" cy="1338828"/>
          </a:xfrm>
          <a:prstGeom prst="rect">
            <a:avLst/>
          </a:prstGeom>
          <a:noFill/>
        </p:spPr>
        <p:txBody>
          <a:bodyPr wrap="square" rtlCol="0">
            <a:spAutoFit/>
          </a:bodyPr>
          <a:lstStyle/>
          <a:p>
            <a:pPr algn="l" eaLnBrk="1" fontAlgn="t" latinLnBrk="0" hangingPunct="1">
              <a:lnSpc>
                <a:spcPct val="150000"/>
              </a:lnSpc>
              <a:spcBef>
                <a:spcPts val="0"/>
              </a:spcBef>
              <a:spcAft>
                <a:spcPts val="0"/>
              </a:spcAft>
              <a:buClrTx/>
              <a:buSzTx/>
              <a:buFontTx/>
              <a:defRPr/>
            </a:pP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公司检测中心成立于</a:t>
            </a:r>
            <a:r>
              <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2004</a:t>
            </a: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年，已通过中国合格评定国家认可委员会</a:t>
            </a:r>
            <a:r>
              <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(CNAS)</a:t>
            </a: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认可，属于国家级试验室，并先后取得吉利、奇瑞、长安、广汽、北汽、东风日产、比亚迪等主机厂的认可。能自主完成从产品设计到产品生产全过程的所有试验。</a:t>
            </a:r>
            <a:endPar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lt"/>
            </a:endParaRPr>
          </a:p>
        </p:txBody>
      </p:sp>
      <p:pic>
        <p:nvPicPr>
          <p:cNvPr id="7" name="图片 6"/>
          <p:cNvPicPr>
            <a:picLocks noChangeAspect="1"/>
          </p:cNvPicPr>
          <p:nvPr/>
        </p:nvPicPr>
        <p:blipFill>
          <a:blip r:embed="rId7" cstate="screen"/>
          <a:stretch>
            <a:fillRect/>
          </a:stretch>
        </p:blipFill>
        <p:spPr>
          <a:xfrm>
            <a:off x="1030256" y="2857418"/>
            <a:ext cx="5166743" cy="3444495"/>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email"/>
          <a:stretch>
            <a:fillRect/>
          </a:stretch>
        </p:blipFill>
        <p:spPr bwMode="auto">
          <a:xfrm>
            <a:off x="7032104" y="2132856"/>
            <a:ext cx="4041400" cy="2273288"/>
          </a:xfrm>
          <a:prstGeom prst="rect">
            <a:avLst/>
          </a:prstGeom>
          <a:noFill/>
          <a:ln w="9525">
            <a:noFill/>
            <a:miter lim="800000"/>
            <a:headEnd/>
            <a:tailEnd/>
          </a:ln>
          <a:effectLst/>
        </p:spPr>
      </p:pic>
      <p:sp>
        <p:nvSpPr>
          <p:cNvPr id="8" name="OfficePLUS-8"/>
          <p:cNvSpPr txBox="1">
            <a:spLocks noChangeArrowheads="1"/>
          </p:cNvSpPr>
          <p:nvPr/>
        </p:nvSpPr>
        <p:spPr bwMode="auto">
          <a:xfrm>
            <a:off x="2444532" y="908720"/>
            <a:ext cx="7302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800" dirty="0">
                <a:solidFill>
                  <a:srgbClr val="4472C4"/>
                </a:solidFill>
                <a:latin typeface="思源黑体 CN Heavy" panose="020B0A00000000000000" pitchFamily="34" charset="-122"/>
                <a:ea typeface="思源黑体 CN Heavy" panose="020B0A00000000000000" pitchFamily="34" charset="-122"/>
              </a:rPr>
              <a:t>工业生产</a:t>
            </a:r>
            <a:r>
              <a:rPr lang="en-US" altLang="zh-CN" sz="2800" dirty="0">
                <a:solidFill>
                  <a:srgbClr val="4472C4"/>
                </a:solidFill>
                <a:latin typeface="思源黑体 CN Heavy" panose="020B0A00000000000000" pitchFamily="34" charset="-122"/>
                <a:ea typeface="思源黑体 CN Heavy" panose="020B0A00000000000000" pitchFamily="34" charset="-122"/>
              </a:rPr>
              <a:t>4.0</a:t>
            </a:r>
            <a:endParaRPr lang="zh-CN" altLang="en-US" sz="2800" dirty="0">
              <a:solidFill>
                <a:srgbClr val="4472C4"/>
              </a:solidFill>
              <a:latin typeface="思源黑体 CN Heavy" panose="020B0A00000000000000" pitchFamily="34" charset="-122"/>
              <a:ea typeface="思源黑体 CN Heavy" panose="020B0A00000000000000" pitchFamily="34" charset="-122"/>
            </a:endParaRPr>
          </a:p>
        </p:txBody>
      </p:sp>
      <p:sp>
        <p:nvSpPr>
          <p:cNvPr id="7" name="文本框 6"/>
          <p:cNvSpPr txBox="1"/>
          <p:nvPr/>
        </p:nvSpPr>
        <p:spPr>
          <a:xfrm>
            <a:off x="747484" y="1889572"/>
            <a:ext cx="6048672" cy="2585323"/>
          </a:xfrm>
          <a:prstGeom prst="rect">
            <a:avLst/>
          </a:prstGeom>
          <a:noFill/>
        </p:spPr>
        <p:txBody>
          <a:bodyPr wrap="square" rtlCol="0">
            <a:spAutoFit/>
          </a:bodyPr>
          <a:lstStyle/>
          <a:p>
            <a:pPr algn="l" eaLnBrk="1" fontAlgn="t" latinLnBrk="0" hangingPunct="1">
              <a:lnSpc>
                <a:spcPct val="150000"/>
              </a:lnSpc>
              <a:spcBef>
                <a:spcPts val="0"/>
              </a:spcBef>
              <a:spcAft>
                <a:spcPts val="0"/>
              </a:spcAft>
              <a:buClrTx/>
              <a:buSzTx/>
              <a:buFontTx/>
              <a:defRPr/>
            </a:pP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芜湖伯特利具备年产制动器总成</a:t>
            </a:r>
            <a:r>
              <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1080</a:t>
            </a: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万件、基础卡钳</a:t>
            </a:r>
            <a:r>
              <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800</a:t>
            </a: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万件、电子驻车系统</a:t>
            </a:r>
            <a:r>
              <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300</a:t>
            </a: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万件、助力器</a:t>
            </a:r>
            <a:r>
              <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75</a:t>
            </a: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万件、铸铝转向节</a:t>
            </a:r>
            <a:r>
              <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950</a:t>
            </a: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万件的生产能力。</a:t>
            </a:r>
            <a:r>
              <a:rPr lang="en-US" altLang="zh-CN" sz="1800" dirty="0" err="1">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Vigel</a:t>
            </a: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自动机加中心可实现一台机床完成所有工序的加工作业，最大限度的改善了工序间节拍浪费及重复定位造成加工精度下降的状况，过程加工能力处于行业领先水平。</a:t>
            </a:r>
            <a:endPar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lt"/>
            </a:endParaRPr>
          </a:p>
        </p:txBody>
      </p:sp>
      <p:sp>
        <p:nvSpPr>
          <p:cNvPr id="9" name="文本框 8"/>
          <p:cNvSpPr txBox="1"/>
          <p:nvPr/>
        </p:nvSpPr>
        <p:spPr>
          <a:xfrm>
            <a:off x="747484" y="4610452"/>
            <a:ext cx="10697032" cy="1338828"/>
          </a:xfrm>
          <a:prstGeom prst="rect">
            <a:avLst/>
          </a:prstGeom>
          <a:noFill/>
        </p:spPr>
        <p:txBody>
          <a:bodyPr wrap="square" rtlCol="0">
            <a:spAutoFit/>
          </a:bodyPr>
          <a:lstStyle/>
          <a:p>
            <a:pPr algn="l" eaLnBrk="1" fontAlgn="t" latinLnBrk="0" hangingPunct="1">
              <a:lnSpc>
                <a:spcPct val="150000"/>
              </a:lnSpc>
              <a:spcBef>
                <a:spcPts val="0"/>
              </a:spcBef>
              <a:spcAft>
                <a:spcPts val="0"/>
              </a:spcAft>
              <a:buClrTx/>
              <a:buSzTx/>
              <a:buFontTx/>
              <a:defRPr/>
            </a:pP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伯特利作为中国首家量产</a:t>
            </a:r>
            <a:r>
              <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EPB</a:t>
            </a:r>
            <a:r>
              <a:rPr lang="zh-CN" altLang="en-US" sz="18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mn-ea"/>
              </a:rPr>
              <a:t>电子驻车系统的企业，拥有完全自主知识产权。延续强大的产品研发能力，自主开发设计了具有伯特利特色的制动器装配组装线，具有自动化程度高、作业稳定性高、测试智能判定、精确追溯等鲜明的特点，为后续的“智能化工厂发展”目标奠定了良好的硬件基础。</a:t>
            </a:r>
            <a:endParaRPr lang="en-US" altLang="zh-CN" sz="1800" dirty="0">
              <a:solidFill>
                <a:schemeClr val="tx1">
                  <a:lumMod val="95000"/>
                  <a:lumOff val="5000"/>
                </a:schemeClr>
              </a:solidFill>
              <a:latin typeface="思源黑体 CN Medium" panose="020B0600000000000000" pitchFamily="34" charset="-122"/>
              <a:ea typeface="思源黑体 CN Medium" panose="020B0600000000000000" pitchFamily="34" charset="-122"/>
              <a:cs typeface="+mn-lt"/>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2"/>
          <p:cNvSpPr txBox="1">
            <a:spLocks noChangeArrowheads="1"/>
          </p:cNvSpPr>
          <p:nvPr/>
        </p:nvSpPr>
        <p:spPr bwMode="auto">
          <a:xfrm>
            <a:off x="8064500" y="3268344"/>
            <a:ext cx="3619525" cy="276999"/>
          </a:xfrm>
          <a:prstGeom prst="rect">
            <a:avLst/>
          </a:prstGeom>
          <a:noFill/>
          <a:ln w="9525" algn="ctr">
            <a:noFill/>
            <a:miter lim="800000"/>
          </a:ln>
        </p:spPr>
        <p:txBody>
          <a:bodyPr wrap="square">
            <a:spAutoFit/>
          </a:bodyPr>
          <a:lstStyle/>
          <a:p>
            <a:pPr algn="ctr" eaLnBrk="0" fontAlgn="t" hangingPunct="0">
              <a:buClrTx/>
              <a:buSzTx/>
              <a:buFontTx/>
            </a:pPr>
            <a:r>
              <a:rPr lang="en-US" altLang="zh-CN" sz="1200" b="1" dirty="0">
                <a:latin typeface="思源黑体 CN Medium" panose="020B0600000000000000" pitchFamily="34" charset="-122"/>
                <a:ea typeface="思源黑体 CN Medium" panose="020B0600000000000000" pitchFamily="34" charset="-122"/>
                <a:cs typeface="Arial" panose="020B0604020202020204" pitchFamily="34" charset="0"/>
                <a:sym typeface="+mn-ea"/>
              </a:rPr>
              <a:t>WCBS</a:t>
            </a:r>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sym typeface="+mn-ea"/>
              </a:rPr>
              <a:t>组装线</a:t>
            </a:r>
            <a:endPar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sp>
        <p:nvSpPr>
          <p:cNvPr id="36" name="Text Box 2"/>
          <p:cNvSpPr txBox="1">
            <a:spLocks noChangeArrowheads="1"/>
          </p:cNvSpPr>
          <p:nvPr/>
        </p:nvSpPr>
        <p:spPr bwMode="auto">
          <a:xfrm>
            <a:off x="8112224" y="5840182"/>
            <a:ext cx="3524244" cy="276999"/>
          </a:xfrm>
          <a:prstGeom prst="rect">
            <a:avLst/>
          </a:prstGeom>
          <a:noFill/>
          <a:ln w="9525" algn="ctr">
            <a:noFill/>
            <a:miter lim="800000"/>
          </a:ln>
        </p:spPr>
        <p:txBody>
          <a:bodyPr wrap="square">
            <a:spAutoFit/>
          </a:bodyPr>
          <a:lstStyle/>
          <a:p>
            <a:pPr algn="ctr" eaLnBrk="0" fontAlgn="t" hangingPunct="0">
              <a:buClrTx/>
              <a:buSzTx/>
              <a:buFontTx/>
            </a:pPr>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sym typeface="+mn-ea"/>
              </a:rPr>
              <a:t>ABS组装线</a:t>
            </a:r>
            <a:endPar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sp>
        <p:nvSpPr>
          <p:cNvPr id="37" name="Text Box 2"/>
          <p:cNvSpPr txBox="1">
            <a:spLocks noChangeArrowheads="1"/>
          </p:cNvSpPr>
          <p:nvPr/>
        </p:nvSpPr>
        <p:spPr bwMode="auto">
          <a:xfrm>
            <a:off x="259552" y="5840182"/>
            <a:ext cx="3619525" cy="276999"/>
          </a:xfrm>
          <a:prstGeom prst="rect">
            <a:avLst/>
          </a:prstGeom>
          <a:noFill/>
          <a:ln w="9525" algn="ctr">
            <a:noFill/>
            <a:miter lim="800000"/>
          </a:ln>
        </p:spPr>
        <p:txBody>
          <a:bodyPr wrap="square">
            <a:spAutoFit/>
          </a:bodyPr>
          <a:lstStyle/>
          <a:p>
            <a:pPr algn="ctr" eaLnBrk="0" fontAlgn="t" hangingPunct="0"/>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sym typeface="+mn-ea"/>
              </a:rPr>
              <a:t>制动器总成组装线</a:t>
            </a:r>
            <a:endPar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sp>
        <p:nvSpPr>
          <p:cNvPr id="27" name="Text Box 2"/>
          <p:cNvSpPr txBox="1">
            <a:spLocks noChangeArrowheads="1"/>
          </p:cNvSpPr>
          <p:nvPr/>
        </p:nvSpPr>
        <p:spPr bwMode="auto">
          <a:xfrm>
            <a:off x="4700905" y="3268345"/>
            <a:ext cx="2804160" cy="276999"/>
          </a:xfrm>
          <a:prstGeom prst="rect">
            <a:avLst/>
          </a:prstGeom>
          <a:noFill/>
          <a:ln w="9525" algn="ctr">
            <a:noFill/>
            <a:miter lim="800000"/>
          </a:ln>
        </p:spPr>
        <p:txBody>
          <a:bodyPr>
            <a:spAutoFit/>
          </a:bodyPr>
          <a:lstStyle/>
          <a:p>
            <a:pPr algn="ctr" eaLnBrk="0" fontAlgn="t" hangingPunct="0">
              <a:buClrTx/>
              <a:buSzTx/>
              <a:buFontTx/>
            </a:pPr>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sym typeface="+mn-ea"/>
              </a:rPr>
              <a:t>机加线</a:t>
            </a:r>
            <a:endPar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sp>
        <p:nvSpPr>
          <p:cNvPr id="28" name="Text Box 2"/>
          <p:cNvSpPr txBox="1">
            <a:spLocks noChangeArrowheads="1"/>
          </p:cNvSpPr>
          <p:nvPr/>
        </p:nvSpPr>
        <p:spPr bwMode="auto">
          <a:xfrm>
            <a:off x="4438015" y="5848945"/>
            <a:ext cx="3067050" cy="276999"/>
          </a:xfrm>
          <a:prstGeom prst="rect">
            <a:avLst/>
          </a:prstGeom>
          <a:noFill/>
          <a:ln w="9525" algn="ctr">
            <a:noFill/>
            <a:miter lim="800000"/>
          </a:ln>
        </p:spPr>
        <p:txBody>
          <a:bodyPr>
            <a:spAutoFit/>
          </a:bodyPr>
          <a:lstStyle/>
          <a:p>
            <a:pPr algn="ctr" eaLnBrk="0" fontAlgn="t" hangingPunct="0"/>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sym typeface="+mn-ea"/>
              </a:rPr>
              <a:t>卡钳组装线</a:t>
            </a:r>
            <a:endPar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sp>
        <p:nvSpPr>
          <p:cNvPr id="30" name="Text Box 2"/>
          <p:cNvSpPr txBox="1">
            <a:spLocks noChangeArrowheads="1"/>
          </p:cNvSpPr>
          <p:nvPr/>
        </p:nvSpPr>
        <p:spPr bwMode="auto">
          <a:xfrm>
            <a:off x="471170" y="3268345"/>
            <a:ext cx="3841750" cy="276999"/>
          </a:xfrm>
          <a:prstGeom prst="rect">
            <a:avLst/>
          </a:prstGeom>
          <a:noFill/>
          <a:ln w="9525" algn="ctr">
            <a:noFill/>
            <a:miter lim="800000"/>
          </a:ln>
        </p:spPr>
        <p:txBody>
          <a:bodyPr wrap="square">
            <a:spAutoFit/>
          </a:bodyPr>
          <a:lstStyle/>
          <a:p>
            <a:pPr algn="ctr" eaLnBrk="0" fontAlgn="t" hangingPunct="0"/>
            <a:r>
              <a:rPr lang="zh-CN" altLang="en-US" sz="1200" b="1" dirty="0">
                <a:latin typeface="思源黑体 CN Medium" panose="020B0600000000000000" pitchFamily="34" charset="-122"/>
                <a:ea typeface="思源黑体 CN Medium" panose="020B0600000000000000" pitchFamily="34" charset="-122"/>
                <a:cs typeface="Arial" panose="020B0604020202020204" pitchFamily="34" charset="0"/>
                <a:sym typeface="+mn-ea"/>
              </a:rPr>
              <a:t>铝制转向节铸造线</a:t>
            </a:r>
            <a:endParaRPr lang="en-US" altLang="zh-CN" sz="1200" b="1" dirty="0">
              <a:solidFill>
                <a:schemeClr val="accent6">
                  <a:lumMod val="75000"/>
                </a:schemeClr>
              </a:solidFill>
              <a:latin typeface="思源黑体 CN Medium" panose="020B0600000000000000" pitchFamily="34" charset="-122"/>
              <a:ea typeface="思源黑体 CN Medium" panose="020B0600000000000000" pitchFamily="34" charset="-122"/>
              <a:cs typeface="+mn-lt"/>
            </a:endParaRPr>
          </a:p>
        </p:txBody>
      </p:sp>
      <p:pic>
        <p:nvPicPr>
          <p:cNvPr id="31" name="Picture 7"/>
          <p:cNvPicPr preferRelativeResize="0">
            <a:picLocks noChangeArrowheads="1"/>
          </p:cNvPicPr>
          <p:nvPr/>
        </p:nvPicPr>
        <p:blipFill>
          <a:blip r:embed="rId3" cstate="email">
            <a:lum bright="20000"/>
          </a:blip>
          <a:stretch>
            <a:fillRect/>
          </a:stretch>
        </p:blipFill>
        <p:spPr bwMode="auto">
          <a:xfrm>
            <a:off x="8064500" y="3805930"/>
            <a:ext cx="3531600" cy="1987200"/>
          </a:xfrm>
          <a:prstGeom prst="rect">
            <a:avLst/>
          </a:prstGeom>
          <a:noFill/>
          <a:ln w="9525">
            <a:noFill/>
            <a:miter lim="800000"/>
            <a:headEnd/>
            <a:tailEnd/>
          </a:ln>
        </p:spPr>
      </p:pic>
      <p:pic>
        <p:nvPicPr>
          <p:cNvPr id="32" name="Picture 2"/>
          <p:cNvPicPr>
            <a:picLocks noChangeArrowheads="1"/>
          </p:cNvPicPr>
          <p:nvPr/>
        </p:nvPicPr>
        <p:blipFill>
          <a:blip r:embed="rId4" cstate="email"/>
          <a:stretch>
            <a:fillRect/>
          </a:stretch>
        </p:blipFill>
        <p:spPr bwMode="auto">
          <a:xfrm>
            <a:off x="625475" y="3805930"/>
            <a:ext cx="3532505" cy="1987034"/>
          </a:xfrm>
          <a:prstGeom prst="rect">
            <a:avLst/>
          </a:prstGeom>
          <a:noFill/>
          <a:ln w="9525">
            <a:noFill/>
            <a:miter lim="800000"/>
            <a:headEnd/>
            <a:tailEnd/>
          </a:ln>
          <a:effectLst/>
        </p:spPr>
      </p:pic>
      <p:pic>
        <p:nvPicPr>
          <p:cNvPr id="35" name="Picture 8" descr="Production Machining Process_2016421161720.JPG"/>
          <p:cNvPicPr/>
          <p:nvPr/>
        </p:nvPicPr>
        <p:blipFill>
          <a:blip r:embed="rId5" cstate="hqprint">
            <a:lum bright="10000"/>
          </a:blip>
          <a:srcRect/>
          <a:stretch>
            <a:fillRect/>
          </a:stretch>
        </p:blipFill>
        <p:spPr>
          <a:xfrm>
            <a:off x="4336415" y="1054991"/>
            <a:ext cx="3532505" cy="2174875"/>
          </a:xfrm>
          <a:prstGeom prst="rect">
            <a:avLst/>
          </a:prstGeom>
          <a:ln>
            <a:noFill/>
          </a:ln>
        </p:spPr>
      </p:pic>
      <p:pic>
        <p:nvPicPr>
          <p:cNvPr id="38" name="Picture 13" descr="20150327_095549.jpg"/>
          <p:cNvPicPr/>
          <p:nvPr/>
        </p:nvPicPr>
        <p:blipFill>
          <a:blip r:embed="rId6" cstate="hqprint">
            <a:lum bright="10000"/>
          </a:blip>
          <a:srcRect/>
          <a:stretch>
            <a:fillRect/>
          </a:stretch>
        </p:blipFill>
        <p:spPr>
          <a:xfrm>
            <a:off x="625475" y="1055626"/>
            <a:ext cx="3532505" cy="2173605"/>
          </a:xfrm>
          <a:prstGeom prst="rect">
            <a:avLst/>
          </a:prstGeom>
        </p:spPr>
      </p:pic>
      <p:pic>
        <p:nvPicPr>
          <p:cNvPr id="3" name="图片 2" descr="IMG_20150613_150753"/>
          <p:cNvPicPr preferRelativeResize="0"/>
          <p:nvPr/>
        </p:nvPicPr>
        <p:blipFill rotWithShape="1">
          <a:blip r:embed="rId7" cstate="hqprint">
            <a:lum bright="10000"/>
          </a:blip>
          <a:srcRect/>
          <a:stretch>
            <a:fillRect/>
          </a:stretch>
        </p:blipFill>
        <p:spPr>
          <a:xfrm>
            <a:off x="4312920" y="3805930"/>
            <a:ext cx="3531600" cy="2004536"/>
          </a:xfrm>
          <a:prstGeom prst="rect">
            <a:avLst/>
          </a:prstGeom>
        </p:spPr>
      </p:pic>
      <p:pic>
        <p:nvPicPr>
          <p:cNvPr id="4" name="图片 3"/>
          <p:cNvPicPr>
            <a:picLocks noChangeAspect="1"/>
          </p:cNvPicPr>
          <p:nvPr/>
        </p:nvPicPr>
        <p:blipFill>
          <a:blip r:embed="rId8" cstate="screen"/>
          <a:stretch>
            <a:fillRect/>
          </a:stretch>
        </p:blipFill>
        <p:spPr>
          <a:xfrm>
            <a:off x="8112223" y="1054991"/>
            <a:ext cx="3249453" cy="2166302"/>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fficePLUS-1"/>
          <p:cNvSpPr/>
          <p:nvPr/>
        </p:nvSpPr>
        <p:spPr>
          <a:xfrm>
            <a:off x="1" y="2424929"/>
            <a:ext cx="12191999" cy="1596118"/>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grpSp>
        <p:nvGrpSpPr>
          <p:cNvPr id="9" name="组合 8"/>
          <p:cNvGrpSpPr/>
          <p:nvPr/>
        </p:nvGrpSpPr>
        <p:grpSpPr>
          <a:xfrm>
            <a:off x="5266286" y="1628800"/>
            <a:ext cx="1659429" cy="2853633"/>
            <a:chOff x="485376" y="2708920"/>
            <a:chExt cx="1659429" cy="2853633"/>
          </a:xfrm>
        </p:grpSpPr>
        <p:sp>
          <p:nvSpPr>
            <p:cNvPr id="10" name="矩形: 圆角 9"/>
            <p:cNvSpPr/>
            <p:nvPr/>
          </p:nvSpPr>
          <p:spPr>
            <a:xfrm>
              <a:off x="591506" y="2708920"/>
              <a:ext cx="1447169" cy="2853633"/>
            </a:xfrm>
            <a:prstGeom prst="roundRect">
              <a:avLst>
                <a:gd name="adj" fmla="val 6305"/>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1" name="文本框 10"/>
            <p:cNvSpPr txBox="1"/>
            <p:nvPr/>
          </p:nvSpPr>
          <p:spPr>
            <a:xfrm>
              <a:off x="780157" y="2899692"/>
              <a:ext cx="1069866"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01</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12" name="文本框 11"/>
            <p:cNvSpPr txBox="1"/>
            <p:nvPr/>
          </p:nvSpPr>
          <p:spPr>
            <a:xfrm>
              <a:off x="485376" y="3730689"/>
              <a:ext cx="1659429" cy="1446550"/>
            </a:xfrm>
            <a:prstGeom prst="rect">
              <a:avLst/>
            </a:prstGeom>
            <a:noFill/>
          </p:spPr>
          <p:txBody>
            <a:bodyPr wrap="square" rtlCol="0">
              <a:spAutoFit/>
            </a:bodyPr>
            <a:lstStyle/>
            <a:p>
              <a:pPr algn="ctr" defTabSz="914400">
                <a:defRPr/>
              </a:pPr>
              <a:r>
                <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Base</a:t>
              </a: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芜湖</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04279" y="805543"/>
            <a:ext cx="498344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截止</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年，伯特利配套车型超过</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279</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款。</a:t>
            </a:r>
            <a:endParaRPr lang="zh-CN" altLang="en-US" sz="2000" b="1" dirty="0">
              <a:latin typeface="+mn-lt"/>
              <a:cs typeface="+mn-lt"/>
            </a:endParaRPr>
          </a:p>
        </p:txBody>
      </p:sp>
      <p:pic>
        <p:nvPicPr>
          <p:cNvPr id="4" name="图片 3" descr="奇瑞 艾瑞泽7.jpg"/>
          <p:cNvPicPr/>
          <p:nvPr/>
        </p:nvPicPr>
        <p:blipFill>
          <a:blip r:embed="rId2" cstate="email"/>
          <a:stretch>
            <a:fillRect/>
          </a:stretch>
        </p:blipFill>
        <p:spPr>
          <a:xfrm>
            <a:off x="8840054" y="4740438"/>
            <a:ext cx="1224000" cy="720000"/>
          </a:xfrm>
          <a:prstGeom prst="roundRect">
            <a:avLst>
              <a:gd name="adj" fmla="val 16667"/>
            </a:avLst>
          </a:prstGeom>
          <a:ln>
            <a:noFill/>
          </a:ln>
          <a:effectLst/>
        </p:spPr>
      </p:pic>
      <p:pic>
        <p:nvPicPr>
          <p:cNvPr id="5" name="图片 4" descr="力帆 530.jpg"/>
          <p:cNvPicPr/>
          <p:nvPr/>
        </p:nvPicPr>
        <p:blipFill>
          <a:blip r:embed="rId3" cstate="email"/>
          <a:stretch>
            <a:fillRect/>
          </a:stretch>
        </p:blipFill>
        <p:spPr>
          <a:xfrm>
            <a:off x="7470519" y="3917905"/>
            <a:ext cx="1224000" cy="720000"/>
          </a:xfrm>
          <a:prstGeom prst="roundRect">
            <a:avLst>
              <a:gd name="adj" fmla="val 16667"/>
            </a:avLst>
          </a:prstGeom>
          <a:ln>
            <a:noFill/>
          </a:ln>
          <a:effectLst/>
        </p:spPr>
      </p:pic>
      <p:pic>
        <p:nvPicPr>
          <p:cNvPr id="6" name="图片 5" descr="凯翼 K50.jpg"/>
          <p:cNvPicPr/>
          <p:nvPr/>
        </p:nvPicPr>
        <p:blipFill>
          <a:blip r:embed="rId4" cstate="email"/>
          <a:stretch>
            <a:fillRect/>
          </a:stretch>
        </p:blipFill>
        <p:spPr>
          <a:xfrm>
            <a:off x="8839917" y="1559921"/>
            <a:ext cx="1224000" cy="720000"/>
          </a:xfrm>
          <a:prstGeom prst="roundRect">
            <a:avLst>
              <a:gd name="adj" fmla="val 16667"/>
            </a:avLst>
          </a:prstGeom>
          <a:ln>
            <a:noFill/>
          </a:ln>
          <a:effectLst/>
        </p:spPr>
      </p:pic>
      <p:pic>
        <p:nvPicPr>
          <p:cNvPr id="7" name="图片 6" descr="福田 萨瓦纳.jpg"/>
          <p:cNvPicPr/>
          <p:nvPr/>
        </p:nvPicPr>
        <p:blipFill>
          <a:blip r:embed="rId5" cstate="email"/>
          <a:stretch>
            <a:fillRect/>
          </a:stretch>
        </p:blipFill>
        <p:spPr>
          <a:xfrm>
            <a:off x="10167841" y="2326803"/>
            <a:ext cx="1224000" cy="720000"/>
          </a:xfrm>
          <a:prstGeom prst="roundRect">
            <a:avLst>
              <a:gd name="adj" fmla="val 16667"/>
            </a:avLst>
          </a:prstGeom>
          <a:ln>
            <a:noFill/>
          </a:ln>
          <a:effectLst/>
        </p:spPr>
      </p:pic>
      <p:pic>
        <p:nvPicPr>
          <p:cNvPr id="8" name="图片 7" descr="奇瑞艾瑞泽3.jpg"/>
          <p:cNvPicPr/>
          <p:nvPr/>
        </p:nvPicPr>
        <p:blipFill>
          <a:blip r:embed="rId6" cstate="email"/>
          <a:stretch>
            <a:fillRect/>
          </a:stretch>
        </p:blipFill>
        <p:spPr>
          <a:xfrm>
            <a:off x="3444096" y="4740438"/>
            <a:ext cx="1224000" cy="720000"/>
          </a:xfrm>
          <a:prstGeom prst="roundRect">
            <a:avLst>
              <a:gd name="adj" fmla="val 16667"/>
            </a:avLst>
          </a:prstGeom>
          <a:ln>
            <a:noFill/>
          </a:ln>
          <a:effectLst/>
        </p:spPr>
      </p:pic>
      <p:pic>
        <p:nvPicPr>
          <p:cNvPr id="9" name="图片 8" descr="吉利 远景.jpg"/>
          <p:cNvPicPr/>
          <p:nvPr/>
        </p:nvPicPr>
        <p:blipFill>
          <a:blip r:embed="rId7" cstate="email"/>
          <a:stretch>
            <a:fillRect/>
          </a:stretch>
        </p:blipFill>
        <p:spPr>
          <a:xfrm>
            <a:off x="3452556" y="2305050"/>
            <a:ext cx="1224000" cy="720000"/>
          </a:xfrm>
          <a:prstGeom prst="roundRect">
            <a:avLst>
              <a:gd name="adj" fmla="val 16667"/>
            </a:avLst>
          </a:prstGeom>
          <a:ln>
            <a:noFill/>
          </a:ln>
          <a:effectLst/>
        </p:spPr>
      </p:pic>
      <p:pic>
        <p:nvPicPr>
          <p:cNvPr id="10" name="图片 9" descr="福田图雅诺.jpg"/>
          <p:cNvPicPr/>
          <p:nvPr/>
        </p:nvPicPr>
        <p:blipFill>
          <a:blip r:embed="rId8" cstate="email"/>
          <a:stretch>
            <a:fillRect/>
          </a:stretch>
        </p:blipFill>
        <p:spPr>
          <a:xfrm>
            <a:off x="7516705" y="3141136"/>
            <a:ext cx="1224000" cy="720000"/>
          </a:xfrm>
          <a:prstGeom prst="roundRect">
            <a:avLst>
              <a:gd name="adj" fmla="val 16667"/>
            </a:avLst>
          </a:prstGeom>
          <a:ln>
            <a:noFill/>
          </a:ln>
          <a:effectLst/>
        </p:spPr>
      </p:pic>
      <p:pic>
        <p:nvPicPr>
          <p:cNvPr id="11" name="图片 10" descr="北汽  绅宝X65.jpg"/>
          <p:cNvPicPr/>
          <p:nvPr/>
        </p:nvPicPr>
        <p:blipFill>
          <a:blip r:embed="rId9" cstate="email"/>
          <a:stretch>
            <a:fillRect/>
          </a:stretch>
        </p:blipFill>
        <p:spPr>
          <a:xfrm>
            <a:off x="8840054" y="2326803"/>
            <a:ext cx="1224000" cy="720000"/>
          </a:xfrm>
          <a:prstGeom prst="roundRect">
            <a:avLst>
              <a:gd name="adj" fmla="val 16667"/>
            </a:avLst>
          </a:prstGeom>
          <a:ln>
            <a:noFill/>
          </a:ln>
          <a:effectLst/>
        </p:spPr>
      </p:pic>
      <p:pic>
        <p:nvPicPr>
          <p:cNvPr id="12" name="图片 11" descr="北汽幻速H2.jpg"/>
          <p:cNvPicPr/>
          <p:nvPr/>
        </p:nvPicPr>
        <p:blipFill>
          <a:blip r:embed="rId10" cstate="email"/>
          <a:stretch>
            <a:fillRect/>
          </a:stretch>
        </p:blipFill>
        <p:spPr>
          <a:xfrm>
            <a:off x="800161" y="3925683"/>
            <a:ext cx="1224000" cy="720000"/>
          </a:xfrm>
          <a:prstGeom prst="roundRect">
            <a:avLst>
              <a:gd name="adj" fmla="val 16667"/>
            </a:avLst>
          </a:prstGeom>
          <a:ln>
            <a:noFill/>
          </a:ln>
          <a:effectLst/>
        </p:spPr>
      </p:pic>
      <p:pic>
        <p:nvPicPr>
          <p:cNvPr id="13" name="图片 12" descr="吉利 帝豪7.jpg"/>
          <p:cNvPicPr/>
          <p:nvPr/>
        </p:nvPicPr>
        <p:blipFill>
          <a:blip r:embed="rId11" cstate="email"/>
          <a:stretch>
            <a:fillRect/>
          </a:stretch>
        </p:blipFill>
        <p:spPr>
          <a:xfrm>
            <a:off x="800161" y="3109731"/>
            <a:ext cx="1224000" cy="720000"/>
          </a:xfrm>
          <a:prstGeom prst="roundRect">
            <a:avLst>
              <a:gd name="adj" fmla="val 16667"/>
            </a:avLst>
          </a:prstGeom>
          <a:ln>
            <a:noFill/>
          </a:ln>
          <a:effectLst/>
        </p:spPr>
      </p:pic>
      <p:pic>
        <p:nvPicPr>
          <p:cNvPr id="14" name="图片 13" descr="凯翼 C30.jpg"/>
          <p:cNvPicPr/>
          <p:nvPr/>
        </p:nvPicPr>
        <p:blipFill rotWithShape="1">
          <a:blip r:embed="rId12" cstate="hqprint"/>
          <a:srcRect/>
          <a:stretch>
            <a:fillRect/>
          </a:stretch>
        </p:blipFill>
        <p:spPr>
          <a:xfrm>
            <a:off x="4676556" y="5472403"/>
            <a:ext cx="1323243" cy="764910"/>
          </a:xfrm>
          <a:prstGeom prst="roundRect">
            <a:avLst>
              <a:gd name="adj" fmla="val 16667"/>
            </a:avLst>
          </a:prstGeom>
          <a:ln>
            <a:noFill/>
          </a:ln>
          <a:effectLst/>
        </p:spPr>
      </p:pic>
      <p:pic>
        <p:nvPicPr>
          <p:cNvPr id="15" name="图片 14" descr="奇瑞瑞虎3.jpg"/>
          <p:cNvPicPr/>
          <p:nvPr/>
        </p:nvPicPr>
        <p:blipFill>
          <a:blip r:embed="rId13" cstate="email"/>
          <a:stretch>
            <a:fillRect/>
          </a:stretch>
        </p:blipFill>
        <p:spPr>
          <a:xfrm>
            <a:off x="4792032" y="4740438"/>
            <a:ext cx="1224000" cy="720000"/>
          </a:xfrm>
          <a:prstGeom prst="roundRect">
            <a:avLst>
              <a:gd name="adj" fmla="val 16667"/>
            </a:avLst>
          </a:prstGeom>
          <a:ln>
            <a:noFill/>
          </a:ln>
          <a:effectLst/>
        </p:spPr>
      </p:pic>
      <p:pic>
        <p:nvPicPr>
          <p:cNvPr id="16" name="图片 15" descr="长城 H5.jpg"/>
          <p:cNvPicPr/>
          <p:nvPr/>
        </p:nvPicPr>
        <p:blipFill>
          <a:blip r:embed="rId14" cstate="email"/>
          <a:stretch>
            <a:fillRect/>
          </a:stretch>
        </p:blipFill>
        <p:spPr>
          <a:xfrm>
            <a:off x="4813996" y="2305050"/>
            <a:ext cx="1224000" cy="720000"/>
          </a:xfrm>
          <a:prstGeom prst="roundRect">
            <a:avLst>
              <a:gd name="adj" fmla="val 16667"/>
            </a:avLst>
          </a:prstGeom>
          <a:ln>
            <a:noFill/>
          </a:ln>
          <a:effectLst/>
        </p:spPr>
      </p:pic>
      <p:pic>
        <p:nvPicPr>
          <p:cNvPr id="17" name="Picture 5"/>
          <p:cNvPicPr preferRelativeResize="0">
            <a:picLocks noChangeArrowheads="1"/>
          </p:cNvPicPr>
          <p:nvPr/>
        </p:nvPicPr>
        <p:blipFill>
          <a:blip r:embed="rId15" cstate="hqprint"/>
          <a:srcRect/>
          <a:stretch>
            <a:fillRect/>
          </a:stretch>
        </p:blipFill>
        <p:spPr bwMode="auto">
          <a:xfrm>
            <a:off x="800160" y="1535112"/>
            <a:ext cx="2520000" cy="1512000"/>
          </a:xfrm>
          <a:prstGeom prst="roundRect">
            <a:avLst/>
          </a:prstGeom>
          <a:solidFill>
            <a:srgbClr val="FFFFFF">
              <a:shade val="85000"/>
            </a:srgbClr>
          </a:solidFill>
          <a:ln>
            <a:noFill/>
          </a:ln>
          <a:effectLst/>
        </p:spPr>
      </p:pic>
      <p:pic>
        <p:nvPicPr>
          <p:cNvPr id="18" name="Picture 3"/>
          <p:cNvPicPr>
            <a:picLocks noChangeArrowheads="1"/>
          </p:cNvPicPr>
          <p:nvPr/>
        </p:nvPicPr>
        <p:blipFill>
          <a:blip r:embed="rId16" cstate="screen"/>
          <a:srcRect/>
          <a:stretch>
            <a:fillRect/>
          </a:stretch>
        </p:blipFill>
        <p:spPr bwMode="auto">
          <a:xfrm>
            <a:off x="6143272" y="3935996"/>
            <a:ext cx="1224000" cy="720000"/>
          </a:xfrm>
          <a:prstGeom prst="roundRect">
            <a:avLst/>
          </a:prstGeom>
          <a:noFill/>
          <a:ln w="9525">
            <a:noFill/>
            <a:miter lim="800000"/>
            <a:headEnd/>
            <a:tailEnd/>
          </a:ln>
          <a:effectLst/>
        </p:spPr>
      </p:pic>
      <p:pic>
        <p:nvPicPr>
          <p:cNvPr id="19" name="图片 18"/>
          <p:cNvPicPr/>
          <p:nvPr/>
        </p:nvPicPr>
        <p:blipFill>
          <a:blip r:embed="rId17" cstate="email"/>
          <a:stretch>
            <a:fillRect/>
          </a:stretch>
        </p:blipFill>
        <p:spPr>
          <a:xfrm>
            <a:off x="6143272" y="1535112"/>
            <a:ext cx="2520000" cy="1512000"/>
          </a:xfrm>
          <a:prstGeom prst="roundRect">
            <a:avLst/>
          </a:prstGeom>
          <a:ln>
            <a:noFill/>
          </a:ln>
          <a:effectLst/>
        </p:spPr>
      </p:pic>
      <p:pic>
        <p:nvPicPr>
          <p:cNvPr id="20" name="图片 19"/>
          <p:cNvPicPr/>
          <p:nvPr/>
        </p:nvPicPr>
        <p:blipFill>
          <a:blip r:embed="rId18" cstate="hqprint"/>
          <a:srcRect/>
          <a:stretch>
            <a:fillRect/>
          </a:stretch>
        </p:blipFill>
        <p:spPr>
          <a:xfrm>
            <a:off x="3510433" y="3141136"/>
            <a:ext cx="2520000" cy="1512000"/>
          </a:xfrm>
          <a:prstGeom prst="roundRect">
            <a:avLst/>
          </a:prstGeom>
        </p:spPr>
      </p:pic>
      <p:pic>
        <p:nvPicPr>
          <p:cNvPr id="21" name="图片 20"/>
          <p:cNvPicPr/>
          <p:nvPr/>
        </p:nvPicPr>
        <p:blipFill>
          <a:blip r:embed="rId19" cstate="hqprint"/>
          <a:srcRect/>
          <a:stretch>
            <a:fillRect/>
          </a:stretch>
        </p:blipFill>
        <p:spPr>
          <a:xfrm>
            <a:off x="3498577" y="5532438"/>
            <a:ext cx="1224000" cy="720000"/>
          </a:xfrm>
          <a:prstGeom prst="roundRect">
            <a:avLst/>
          </a:prstGeom>
        </p:spPr>
      </p:pic>
      <p:pic>
        <p:nvPicPr>
          <p:cNvPr id="22" name="图片 21"/>
          <p:cNvPicPr/>
          <p:nvPr/>
        </p:nvPicPr>
        <p:blipFill rotWithShape="1">
          <a:blip r:embed="rId20" cstate="screen"/>
          <a:srcRect/>
          <a:stretch>
            <a:fillRect/>
          </a:stretch>
        </p:blipFill>
        <p:spPr>
          <a:xfrm>
            <a:off x="8840054" y="3141136"/>
            <a:ext cx="2520000" cy="1512000"/>
          </a:xfrm>
          <a:prstGeom prst="roundRect">
            <a:avLst/>
          </a:prstGeom>
          <a:solidFill>
            <a:srgbClr val="FFFFFF">
              <a:shade val="85000"/>
            </a:srgbClr>
          </a:solidFill>
          <a:ln>
            <a:noFill/>
          </a:ln>
          <a:effectLst/>
        </p:spPr>
      </p:pic>
      <p:pic>
        <p:nvPicPr>
          <p:cNvPr id="23" name="图片 22"/>
          <p:cNvPicPr/>
          <p:nvPr/>
        </p:nvPicPr>
        <p:blipFill rotWithShape="1">
          <a:blip r:embed="rId21" cstate="screen"/>
          <a:srcRect/>
          <a:stretch>
            <a:fillRect/>
          </a:stretch>
        </p:blipFill>
        <p:spPr>
          <a:xfrm>
            <a:off x="6139968" y="4740438"/>
            <a:ext cx="2520000" cy="1512000"/>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图片 23"/>
          <p:cNvPicPr/>
          <p:nvPr/>
        </p:nvPicPr>
        <p:blipFill rotWithShape="1">
          <a:blip r:embed="rId22" cstate="screen"/>
          <a:srcRect/>
          <a:stretch>
            <a:fillRect/>
          </a:stretch>
        </p:blipFill>
        <p:spPr>
          <a:xfrm>
            <a:off x="800160" y="4740438"/>
            <a:ext cx="2520000" cy="1512000"/>
          </a:xfrm>
          <a:prstGeom prst="roundRect">
            <a:avLst/>
          </a:prstGeom>
          <a:solidFill>
            <a:srgbClr val="FFFFFF">
              <a:shade val="85000"/>
            </a:srgbClr>
          </a:solidFill>
          <a:ln>
            <a:noFill/>
          </a:ln>
          <a:effectLst/>
        </p:spPr>
      </p:pic>
      <p:pic>
        <p:nvPicPr>
          <p:cNvPr id="25" name="图片 24"/>
          <p:cNvPicPr/>
          <p:nvPr/>
        </p:nvPicPr>
        <p:blipFill rotWithShape="1">
          <a:blip r:embed="rId23" cstate="screen"/>
          <a:srcRect/>
          <a:stretch>
            <a:fillRect/>
          </a:stretch>
        </p:blipFill>
        <p:spPr>
          <a:xfrm>
            <a:off x="10167841" y="1532889"/>
            <a:ext cx="1224000" cy="720000"/>
          </a:xfrm>
          <a:prstGeom prst="roundRect">
            <a:avLst/>
          </a:prstGeom>
          <a:solidFill>
            <a:srgbClr val="FFFFFF">
              <a:shade val="85000"/>
            </a:srgbClr>
          </a:solidFill>
          <a:ln>
            <a:noFill/>
          </a:ln>
          <a:effectLst/>
        </p:spPr>
      </p:pic>
      <p:pic>
        <p:nvPicPr>
          <p:cNvPr id="26" name="图片 25"/>
          <p:cNvPicPr/>
          <p:nvPr/>
        </p:nvPicPr>
        <p:blipFill>
          <a:blip r:embed="rId24" cstate="screen"/>
          <a:stretch>
            <a:fillRect/>
          </a:stretch>
        </p:blipFill>
        <p:spPr>
          <a:xfrm>
            <a:off x="1924863" y="3960087"/>
            <a:ext cx="1521490" cy="720000"/>
          </a:xfrm>
          <a:prstGeom prst="roundRect">
            <a:avLst/>
          </a:prstGeom>
        </p:spPr>
      </p:pic>
      <p:pic>
        <p:nvPicPr>
          <p:cNvPr id="27" name="图片 26"/>
          <p:cNvPicPr/>
          <p:nvPr/>
        </p:nvPicPr>
        <p:blipFill rotWithShape="1">
          <a:blip r:embed="rId25" cstate="screen"/>
          <a:srcRect/>
          <a:stretch>
            <a:fillRect/>
          </a:stretch>
        </p:blipFill>
        <p:spPr>
          <a:xfrm>
            <a:off x="10131841" y="4740438"/>
            <a:ext cx="1224000" cy="720000"/>
          </a:xfrm>
          <a:prstGeom prst="roundRect">
            <a:avLst/>
          </a:prstGeom>
          <a:solidFill>
            <a:srgbClr val="FFFFFF">
              <a:shade val="85000"/>
            </a:srgbClr>
          </a:solidFill>
          <a:ln>
            <a:noFill/>
          </a:ln>
          <a:effectLst/>
        </p:spPr>
      </p:pic>
      <p:pic>
        <p:nvPicPr>
          <p:cNvPr id="28" name="图片 27"/>
          <p:cNvPicPr/>
          <p:nvPr/>
        </p:nvPicPr>
        <p:blipFill rotWithShape="1">
          <a:blip r:embed="rId26" cstate="screen"/>
          <a:srcRect b="-2"/>
          <a:stretch>
            <a:fillRect/>
          </a:stretch>
        </p:blipFill>
        <p:spPr>
          <a:xfrm>
            <a:off x="3446353" y="1538831"/>
            <a:ext cx="1224000" cy="720000"/>
          </a:xfrm>
          <a:prstGeom prst="roundRect">
            <a:avLst/>
          </a:prstGeom>
          <a:solidFill>
            <a:srgbClr val="FFFFFF">
              <a:shade val="85000"/>
            </a:srgbClr>
          </a:solidFill>
          <a:ln>
            <a:noFill/>
          </a:ln>
          <a:effectLst/>
        </p:spPr>
      </p:pic>
      <p:pic>
        <p:nvPicPr>
          <p:cNvPr id="29" name="图片 28"/>
          <p:cNvPicPr/>
          <p:nvPr/>
        </p:nvPicPr>
        <p:blipFill rotWithShape="1">
          <a:blip r:embed="rId27" cstate="screen"/>
          <a:srcRect/>
          <a:stretch>
            <a:fillRect/>
          </a:stretch>
        </p:blipFill>
        <p:spPr>
          <a:xfrm>
            <a:off x="4842549" y="1491977"/>
            <a:ext cx="1224000" cy="720000"/>
          </a:xfrm>
          <a:prstGeom prst="roundRect">
            <a:avLst/>
          </a:prstGeom>
        </p:spPr>
      </p:pic>
      <p:pic>
        <p:nvPicPr>
          <p:cNvPr id="30" name="图片 29"/>
          <p:cNvPicPr/>
          <p:nvPr/>
        </p:nvPicPr>
        <p:blipFill rotWithShape="1">
          <a:blip r:embed="rId28" cstate="screen"/>
          <a:srcRect/>
          <a:stretch>
            <a:fillRect/>
          </a:stretch>
        </p:blipFill>
        <p:spPr>
          <a:xfrm>
            <a:off x="2155297" y="3141136"/>
            <a:ext cx="1224000" cy="720000"/>
          </a:xfrm>
          <a:prstGeom prst="roundRect">
            <a:avLst/>
          </a:prstGeom>
        </p:spPr>
      </p:pic>
      <p:pic>
        <p:nvPicPr>
          <p:cNvPr id="31" name="图片 30"/>
          <p:cNvPicPr/>
          <p:nvPr/>
        </p:nvPicPr>
        <p:blipFill>
          <a:blip r:embed="rId29" cstate="screen"/>
          <a:stretch>
            <a:fillRect/>
          </a:stretch>
        </p:blipFill>
        <p:spPr>
          <a:xfrm>
            <a:off x="10167841" y="5532438"/>
            <a:ext cx="1224000" cy="720000"/>
          </a:xfrm>
          <a:prstGeom prst="roundRect">
            <a:avLst/>
          </a:prstGeom>
        </p:spPr>
      </p:pic>
      <p:pic>
        <p:nvPicPr>
          <p:cNvPr id="32" name="图片 31"/>
          <p:cNvPicPr/>
          <p:nvPr/>
        </p:nvPicPr>
        <p:blipFill rotWithShape="1">
          <a:blip r:embed="rId30" cstate="screen"/>
          <a:srcRect/>
          <a:stretch>
            <a:fillRect/>
          </a:stretch>
        </p:blipFill>
        <p:spPr>
          <a:xfrm>
            <a:off x="8839917" y="5460439"/>
            <a:ext cx="1338889" cy="776874"/>
          </a:xfrm>
          <a:prstGeom prst="roundRect">
            <a:avLst/>
          </a:prstGeom>
        </p:spPr>
      </p:pic>
      <p:pic>
        <p:nvPicPr>
          <p:cNvPr id="33" name="图片 32"/>
          <p:cNvPicPr/>
          <p:nvPr/>
        </p:nvPicPr>
        <p:blipFill>
          <a:blip r:embed="rId31" cstate="screen"/>
          <a:stretch>
            <a:fillRect/>
          </a:stretch>
        </p:blipFill>
        <p:spPr>
          <a:xfrm>
            <a:off x="6161569" y="3131554"/>
            <a:ext cx="1224000" cy="720000"/>
          </a:xfrm>
          <a:prstGeom prst="roundRect">
            <a:avLst/>
          </a:prstGeom>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fficePLUS-1"/>
          <p:cNvSpPr/>
          <p:nvPr/>
        </p:nvSpPr>
        <p:spPr>
          <a:xfrm>
            <a:off x="1" y="2424929"/>
            <a:ext cx="12191999" cy="1596118"/>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grpSp>
        <p:nvGrpSpPr>
          <p:cNvPr id="9" name="组合 8"/>
          <p:cNvGrpSpPr/>
          <p:nvPr/>
        </p:nvGrpSpPr>
        <p:grpSpPr>
          <a:xfrm>
            <a:off x="5372416" y="1628799"/>
            <a:ext cx="1447169" cy="2853633"/>
            <a:chOff x="4056848" y="2708920"/>
            <a:chExt cx="1447169" cy="2853633"/>
          </a:xfrm>
        </p:grpSpPr>
        <p:sp>
          <p:nvSpPr>
            <p:cNvPr id="10" name="矩形: 圆角 9"/>
            <p:cNvSpPr/>
            <p:nvPr/>
          </p:nvSpPr>
          <p:spPr>
            <a:xfrm>
              <a:off x="4056848" y="2708920"/>
              <a:ext cx="1447169" cy="2853633"/>
            </a:xfrm>
            <a:prstGeom prst="roundRect">
              <a:avLst>
                <a:gd name="adj" fmla="val 6305"/>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1" name="文本框 10"/>
            <p:cNvSpPr txBox="1"/>
            <p:nvPr/>
          </p:nvSpPr>
          <p:spPr>
            <a:xfrm>
              <a:off x="4289507" y="2899692"/>
              <a:ext cx="981851"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04</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12" name="文本框 11"/>
            <p:cNvSpPr txBox="1"/>
            <p:nvPr/>
          </p:nvSpPr>
          <p:spPr>
            <a:xfrm>
              <a:off x="4072546" y="3730689"/>
              <a:ext cx="1415772"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企业</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文化</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4610100" y="4639945"/>
            <a:ext cx="3390900" cy="1198880"/>
          </a:xfrm>
          <a:prstGeom prst="rect">
            <a:avLst/>
          </a:prstGeom>
        </p:spPr>
        <p:txBody>
          <a:bodyPr wrap="square">
            <a:spAutoFit/>
          </a:bodyPr>
          <a:lstStyle/>
          <a:p>
            <a:pPr>
              <a:lnSpc>
                <a:spcPct val="150000"/>
              </a:lnSpc>
            </a:pPr>
            <a:r>
              <a:rPr lang="zh-CN" altLang="en-US" sz="16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舒适的公寓式住宿，宿舍</a:t>
            </a:r>
            <a:r>
              <a:rPr lang="en-US" altLang="zh-CN" sz="16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1-2</a:t>
            </a:r>
            <a:r>
              <a:rPr lang="zh-CN" altLang="en-US" sz="16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人间，空调、衣柜、独卫、浴室、洗衣房等，生活用品准备齐全，拎包入住</a:t>
            </a:r>
          </a:p>
        </p:txBody>
      </p:sp>
      <p:sp>
        <p:nvSpPr>
          <p:cNvPr id="4" name="矩形 3"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8565006" y="4639945"/>
            <a:ext cx="2694305" cy="829945"/>
          </a:xfrm>
          <a:prstGeom prst="rect">
            <a:avLst/>
          </a:prstGeom>
          <a:noFill/>
        </p:spPr>
        <p:txBody>
          <a:bodyPr wrap="square">
            <a:spAutoFit/>
          </a:bodyPr>
          <a:lstStyle/>
          <a:p>
            <a:pPr>
              <a:lnSpc>
                <a:spcPct val="150000"/>
              </a:lnSpc>
            </a:pPr>
            <a:r>
              <a:rPr lang="zh-CN" altLang="en-US" sz="16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免费的工作餐，每日不重样，打造健康的均衡饮食。</a:t>
            </a:r>
          </a:p>
        </p:txBody>
      </p:sp>
      <p:sp>
        <p:nvSpPr>
          <p:cNvPr id="5" name="矩形 4"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279554" y="4634656"/>
            <a:ext cx="2463165" cy="418320"/>
          </a:xfrm>
          <a:prstGeom prst="rect">
            <a:avLst/>
          </a:prstGeom>
        </p:spPr>
        <p:txBody>
          <a:bodyPr wrap="square">
            <a:spAutoFit/>
          </a:bodyPr>
          <a:lstStyle/>
          <a:p>
            <a:pPr algn="ctr">
              <a:lnSpc>
                <a:spcPct val="150000"/>
              </a:lnSpc>
            </a:pPr>
            <a:r>
              <a:rPr lang="zh-CN" altLang="en-US" sz="16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舒适的办公环境</a:t>
            </a:r>
          </a:p>
        </p:txBody>
      </p:sp>
      <p:pic>
        <p:nvPicPr>
          <p:cNvPr id="6" name="Picture 2" descr="C:\Users\huangcheng\Desktop\IMG_20190922_145138.jpg"/>
          <p:cNvPicPr>
            <a:picLocks noChangeAspect="1" noChangeArrowheads="1"/>
          </p:cNvPicPr>
          <p:nvPr/>
        </p:nvPicPr>
        <p:blipFill>
          <a:blip r:embed="rId5" cstate="screen">
            <a:lum bright="6000"/>
          </a:blip>
          <a:srcRect/>
          <a:stretch>
            <a:fillRect/>
          </a:stretch>
        </p:blipFill>
        <p:spPr bwMode="auto">
          <a:xfrm>
            <a:off x="953799" y="2115820"/>
            <a:ext cx="3114675" cy="2418715"/>
          </a:xfrm>
          <a:prstGeom prst="rect">
            <a:avLst/>
          </a:prstGeom>
          <a:noFill/>
        </p:spPr>
      </p:pic>
      <p:pic>
        <p:nvPicPr>
          <p:cNvPr id="7" name="图片 6" descr="0614_20.jpg"/>
          <p:cNvPicPr>
            <a:picLocks noChangeAspect="1"/>
          </p:cNvPicPr>
          <p:nvPr/>
        </p:nvPicPr>
        <p:blipFill>
          <a:blip r:embed="rId6" cstate="screen"/>
          <a:stretch>
            <a:fillRect/>
          </a:stretch>
        </p:blipFill>
        <p:spPr>
          <a:xfrm>
            <a:off x="4638307" y="2147570"/>
            <a:ext cx="3175000" cy="2437130"/>
          </a:xfrm>
          <a:prstGeom prst="rect">
            <a:avLst/>
          </a:prstGeom>
        </p:spPr>
      </p:pic>
      <p:pic>
        <p:nvPicPr>
          <p:cNvPr id="8" name="图片 7" descr="mmexport1583119649721"/>
          <p:cNvPicPr>
            <a:picLocks noChangeAspect="1"/>
          </p:cNvPicPr>
          <p:nvPr/>
        </p:nvPicPr>
        <p:blipFill>
          <a:blip r:embed="rId7" cstate="screen">
            <a:lum bright="6000"/>
          </a:blip>
          <a:srcRect b="13282"/>
          <a:stretch>
            <a:fillRect/>
          </a:stretch>
        </p:blipFill>
        <p:spPr>
          <a:xfrm>
            <a:off x="8418321" y="2098040"/>
            <a:ext cx="2987675" cy="2457450"/>
          </a:xfrm>
          <a:prstGeom prst="rect">
            <a:avLst/>
          </a:prstGeom>
        </p:spPr>
      </p:pic>
      <p:sp>
        <p:nvSpPr>
          <p:cNvPr id="9" name="五边形 18"/>
          <p:cNvSpPr/>
          <p:nvPr>
            <p:custDataLst>
              <p:tags r:id="rId1"/>
            </p:custDataLst>
          </p:nvPr>
        </p:nvSpPr>
        <p:spPr>
          <a:xfrm>
            <a:off x="8233689" y="1247649"/>
            <a:ext cx="3356938" cy="662802"/>
          </a:xfrm>
          <a:prstGeom prst="homePlate">
            <a:avLst/>
          </a:prstGeom>
          <a:solidFill>
            <a:srgbClr val="0070C0"/>
          </a:solidFill>
          <a:ln w="57150">
            <a:solidFill>
              <a:srgbClr val="FFFFFF"/>
            </a:solidFill>
          </a:ln>
          <a:effectLst/>
        </p:spPr>
        <p:style>
          <a:lnRef idx="2">
            <a:srgbClr val="4276AA">
              <a:shade val="50000"/>
            </a:srgbClr>
          </a:lnRef>
          <a:fillRef idx="1">
            <a:srgbClr val="4276AA"/>
          </a:fillRef>
          <a:effectRef idx="0">
            <a:srgbClr val="4276AA"/>
          </a:effectRef>
          <a:fontRef idx="minor">
            <a:srgbClr val="FFFFFF"/>
          </a:fontRef>
        </p:style>
        <p:txBody>
          <a:bodyPr wrap="none" anchor="ctr">
            <a:normAutofit/>
          </a:bodyPr>
          <a:lstStyle/>
          <a:p>
            <a:pPr algn="ctr"/>
            <a:r>
              <a:rPr lang="zh-CN" altLang="en-US" sz="2400" b="1">
                <a:solidFill>
                  <a:srgbClr val="FFFFFF"/>
                </a:solidFill>
                <a:latin typeface="思源黑体 CN Medium" panose="020B0600000000000000" pitchFamily="34" charset="-122"/>
                <a:ea typeface="思源黑体 CN Medium" panose="020B0600000000000000" pitchFamily="34" charset="-122"/>
                <a:cs typeface="+mn-ea"/>
                <a:sym typeface="Arial" panose="020B0604020202020204" pitchFamily="34" charset="0"/>
              </a:rPr>
              <a:t>职工食堂</a:t>
            </a:r>
          </a:p>
        </p:txBody>
      </p:sp>
      <p:sp>
        <p:nvSpPr>
          <p:cNvPr id="10" name="任意多边形 22"/>
          <p:cNvSpPr/>
          <p:nvPr>
            <p:custDataLst>
              <p:tags r:id="rId2"/>
            </p:custDataLst>
          </p:nvPr>
        </p:nvSpPr>
        <p:spPr>
          <a:xfrm>
            <a:off x="4610020" y="1271779"/>
            <a:ext cx="3231574" cy="662802"/>
          </a:xfrm>
          <a:custGeom>
            <a:avLst/>
            <a:gdLst>
              <a:gd name="connsiteX0" fmla="*/ 0 w 2596355"/>
              <a:gd name="connsiteY0" fmla="*/ 0 h 532518"/>
              <a:gd name="connsiteX1" fmla="*/ 2330096 w 2596355"/>
              <a:gd name="connsiteY1" fmla="*/ 0 h 532518"/>
              <a:gd name="connsiteX2" fmla="*/ 2596355 w 2596355"/>
              <a:gd name="connsiteY2" fmla="*/ 266259 h 532518"/>
              <a:gd name="connsiteX3" fmla="*/ 2330096 w 2596355"/>
              <a:gd name="connsiteY3" fmla="*/ 532518 h 532518"/>
              <a:gd name="connsiteX4" fmla="*/ 0 w 2596355"/>
              <a:gd name="connsiteY4" fmla="*/ 532518 h 532518"/>
              <a:gd name="connsiteX5" fmla="*/ 266259 w 2596355"/>
              <a:gd name="connsiteY5" fmla="*/ 266259 h 532518"/>
              <a:gd name="connsiteX6" fmla="*/ 0 w 2596355"/>
              <a:gd name="connsiteY6" fmla="*/ 0 h 53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355" h="532518">
                <a:moveTo>
                  <a:pt x="0" y="0"/>
                </a:moveTo>
                <a:lnTo>
                  <a:pt x="2330096" y="0"/>
                </a:lnTo>
                <a:lnTo>
                  <a:pt x="2596355" y="266259"/>
                </a:lnTo>
                <a:lnTo>
                  <a:pt x="2330096" y="532518"/>
                </a:lnTo>
                <a:lnTo>
                  <a:pt x="0" y="532518"/>
                </a:lnTo>
                <a:lnTo>
                  <a:pt x="266259" y="266259"/>
                </a:lnTo>
                <a:lnTo>
                  <a:pt x="0" y="0"/>
                </a:lnTo>
                <a:close/>
              </a:path>
            </a:pathLst>
          </a:custGeom>
          <a:solidFill>
            <a:srgbClr val="0070C0"/>
          </a:solidFill>
          <a:ln w="57150">
            <a:solidFill>
              <a:srgbClr val="FFFFFF"/>
            </a:solidFill>
          </a:ln>
          <a:effectLst/>
        </p:spPr>
        <p:style>
          <a:lnRef idx="2">
            <a:srgbClr val="4276AA">
              <a:shade val="50000"/>
            </a:srgbClr>
          </a:lnRef>
          <a:fillRef idx="1">
            <a:srgbClr val="4276AA"/>
          </a:fillRef>
          <a:effectRef idx="0">
            <a:srgbClr val="4276AA"/>
          </a:effectRef>
          <a:fontRef idx="minor">
            <a:srgbClr val="FFFFFF"/>
          </a:fontRef>
        </p:style>
        <p:txBody>
          <a:bodyPr wrap="none" anchor="ctr">
            <a:normAutofit/>
          </a:bodyPr>
          <a:lstStyle/>
          <a:p>
            <a:pPr algn="ctr"/>
            <a:r>
              <a:rPr lang="zh-CN" altLang="en-US" sz="2400" b="1">
                <a:solidFill>
                  <a:srgbClr val="FFFFFF"/>
                </a:solidFill>
                <a:latin typeface="思源黑体 CN Medium" panose="020B0600000000000000" pitchFamily="34" charset="-122"/>
                <a:ea typeface="思源黑体 CN Medium" panose="020B0600000000000000" pitchFamily="34" charset="-122"/>
                <a:cs typeface="+mn-ea"/>
                <a:sym typeface="Arial" panose="020B0604020202020204" pitchFamily="34" charset="0"/>
              </a:rPr>
              <a:t>员工宿舍</a:t>
            </a:r>
          </a:p>
        </p:txBody>
      </p:sp>
      <p:sp>
        <p:nvSpPr>
          <p:cNvPr id="11" name="任意多边形 23"/>
          <p:cNvSpPr/>
          <p:nvPr>
            <p:custDataLst>
              <p:tags r:id="rId3"/>
            </p:custDataLst>
          </p:nvPr>
        </p:nvSpPr>
        <p:spPr>
          <a:xfrm>
            <a:off x="895349" y="1247649"/>
            <a:ext cx="3231574" cy="662802"/>
          </a:xfrm>
          <a:custGeom>
            <a:avLst/>
            <a:gdLst>
              <a:gd name="connsiteX0" fmla="*/ 0 w 2596355"/>
              <a:gd name="connsiteY0" fmla="*/ 0 h 532518"/>
              <a:gd name="connsiteX1" fmla="*/ 2330096 w 2596355"/>
              <a:gd name="connsiteY1" fmla="*/ 0 h 532518"/>
              <a:gd name="connsiteX2" fmla="*/ 2596355 w 2596355"/>
              <a:gd name="connsiteY2" fmla="*/ 266259 h 532518"/>
              <a:gd name="connsiteX3" fmla="*/ 2330096 w 2596355"/>
              <a:gd name="connsiteY3" fmla="*/ 532518 h 532518"/>
              <a:gd name="connsiteX4" fmla="*/ 0 w 2596355"/>
              <a:gd name="connsiteY4" fmla="*/ 532518 h 532518"/>
              <a:gd name="connsiteX5" fmla="*/ 266259 w 2596355"/>
              <a:gd name="connsiteY5" fmla="*/ 266259 h 532518"/>
              <a:gd name="connsiteX6" fmla="*/ 0 w 2596355"/>
              <a:gd name="connsiteY6" fmla="*/ 0 h 53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355" h="532518">
                <a:moveTo>
                  <a:pt x="0" y="0"/>
                </a:moveTo>
                <a:lnTo>
                  <a:pt x="2330096" y="0"/>
                </a:lnTo>
                <a:lnTo>
                  <a:pt x="2596355" y="266259"/>
                </a:lnTo>
                <a:lnTo>
                  <a:pt x="2330096" y="532518"/>
                </a:lnTo>
                <a:lnTo>
                  <a:pt x="0" y="532518"/>
                </a:lnTo>
                <a:lnTo>
                  <a:pt x="266259" y="266259"/>
                </a:lnTo>
                <a:lnTo>
                  <a:pt x="0" y="0"/>
                </a:lnTo>
                <a:close/>
              </a:path>
            </a:pathLst>
          </a:custGeom>
          <a:solidFill>
            <a:srgbClr val="0070C0"/>
          </a:solidFill>
          <a:ln w="57150">
            <a:solidFill>
              <a:srgbClr val="FFFFFF"/>
            </a:solidFill>
          </a:ln>
          <a:effectLst/>
        </p:spPr>
        <p:style>
          <a:lnRef idx="2">
            <a:srgbClr val="4276AA">
              <a:shade val="50000"/>
            </a:srgbClr>
          </a:lnRef>
          <a:fillRef idx="1">
            <a:srgbClr val="4276AA"/>
          </a:fillRef>
          <a:effectRef idx="0">
            <a:srgbClr val="4276AA"/>
          </a:effectRef>
          <a:fontRef idx="minor">
            <a:srgbClr val="FFFFFF"/>
          </a:fontRef>
        </p:style>
        <p:txBody>
          <a:bodyPr wrap="none" anchor="ctr">
            <a:normAutofit/>
          </a:bodyPr>
          <a:lstStyle/>
          <a:p>
            <a:pPr algn="ctr"/>
            <a:r>
              <a:rPr lang="zh-CN" altLang="en-US" sz="2400" b="1" dirty="0">
                <a:solidFill>
                  <a:srgbClr val="FFFFFF"/>
                </a:solidFill>
                <a:latin typeface="思源黑体 CN Medium" panose="020B0600000000000000" pitchFamily="34" charset="-122"/>
                <a:ea typeface="思源黑体 CN Medium" panose="020B0600000000000000" pitchFamily="34" charset="-122"/>
                <a:cs typeface="+mn-ea"/>
                <a:sym typeface="Arial" panose="020B0604020202020204" pitchFamily="34" charset="0"/>
              </a:rPr>
              <a:t>办公场所</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ded Corner 2"/>
          <p:cNvSpPr/>
          <p:nvPr/>
        </p:nvSpPr>
        <p:spPr>
          <a:xfrm flipH="1">
            <a:off x="154979" y="4095519"/>
            <a:ext cx="5001895" cy="1015365"/>
          </a:xfrm>
          <a:prstGeom prst="foldedCorner">
            <a:avLst>
              <a:gd name="adj" fmla="val 50000"/>
            </a:avLst>
          </a:prstGeom>
          <a:solidFill>
            <a:srgbClr val="E7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pic>
        <p:nvPicPr>
          <p:cNvPr id="3" name="图片 2"/>
          <p:cNvPicPr>
            <a:picLocks noChangeAspect="1"/>
          </p:cNvPicPr>
          <p:nvPr/>
        </p:nvPicPr>
        <p:blipFill rotWithShape="1">
          <a:blip r:embed="rId6" cstate="print">
            <a:alphaModFix amt="15000"/>
          </a:blip>
          <a:srcRect/>
          <a:stretch>
            <a:fillRect/>
          </a:stretch>
        </p:blipFill>
        <p:spPr>
          <a:xfrm>
            <a:off x="4267874" y="468399"/>
            <a:ext cx="8185150" cy="6453505"/>
          </a:xfrm>
          <a:prstGeom prst="rect">
            <a:avLst/>
          </a:prstGeom>
        </p:spPr>
      </p:pic>
      <p:sp>
        <p:nvSpPr>
          <p:cNvPr id="4" name="文本框 3"/>
          <p:cNvSpPr txBox="1"/>
          <p:nvPr/>
        </p:nvSpPr>
        <p:spPr>
          <a:xfrm>
            <a:off x="700444" y="4095519"/>
            <a:ext cx="4456430" cy="1014730"/>
          </a:xfrm>
          <a:prstGeom prst="rect">
            <a:avLst/>
          </a:prstGeom>
          <a:noFill/>
        </p:spPr>
        <p:txBody>
          <a:bodyPr wrap="square" rtlCol="0" anchor="t">
            <a:spAutoFit/>
          </a:bodyPr>
          <a:lstStyle/>
          <a:p>
            <a:r>
              <a:rPr lang="zh-CN" altLang="en-US" sz="2000" dirty="0">
                <a:latin typeface="思源黑体 CN Medium" panose="020B0600000000000000" pitchFamily="34" charset="-122"/>
                <a:ea typeface="思源黑体 CN Medium" panose="020B0600000000000000" pitchFamily="34" charset="-122"/>
                <a:sym typeface="+mn-ea"/>
              </a:rPr>
              <a:t>为丰富员工业余生活，弘扬全民健身和团结奋进的精神，工会每年都会举办运动会</a:t>
            </a:r>
          </a:p>
        </p:txBody>
      </p:sp>
      <p:sp>
        <p:nvSpPr>
          <p:cNvPr id="5" name="平行四边形 4"/>
          <p:cNvSpPr/>
          <p:nvPr>
            <p:custDataLst>
              <p:tags r:id="rId1"/>
            </p:custDataLst>
          </p:nvPr>
        </p:nvSpPr>
        <p:spPr>
          <a:xfrm>
            <a:off x="119336" y="1700808"/>
            <a:ext cx="3245244" cy="2247391"/>
          </a:xfrm>
          <a:prstGeom prst="parallelogram">
            <a:avLst/>
          </a:prstGeom>
          <a:blipFill rotWithShape="1">
            <a:blip r:embed="rId7"/>
            <a:srcRect/>
            <a:stretch>
              <a:fillRect l="-3477" t="1037" r="-3581" b="-1037"/>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latin typeface="思源黑体 CN Medium" panose="020B0600000000000000" pitchFamily="34" charset="-122"/>
              <a:ea typeface="思源黑体 CN Medium" panose="020B0600000000000000" pitchFamily="34" charset="-122"/>
            </a:endParaRPr>
          </a:p>
        </p:txBody>
      </p:sp>
      <p:sp>
        <p:nvSpPr>
          <p:cNvPr id="6" name="平行四边形 5"/>
          <p:cNvSpPr/>
          <p:nvPr>
            <p:custDataLst>
              <p:tags r:id="rId2"/>
            </p:custDataLst>
          </p:nvPr>
        </p:nvSpPr>
        <p:spPr>
          <a:xfrm>
            <a:off x="2925171" y="1657754"/>
            <a:ext cx="3245244" cy="2247391"/>
          </a:xfrm>
          <a:prstGeom prst="parallelogram">
            <a:avLst/>
          </a:prstGeom>
          <a:blipFill rotWithShape="1">
            <a:blip r:embed="rId8"/>
            <a:srcRect/>
            <a:stretch>
              <a:fillRect l="-2929" t="1037" r="-4129" b="-1037"/>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latin typeface="思源黑体 CN Medium" panose="020B0600000000000000" pitchFamily="34" charset="-122"/>
              <a:ea typeface="思源黑体 CN Medium" panose="020B0600000000000000" pitchFamily="34" charset="-122"/>
            </a:endParaRPr>
          </a:p>
        </p:txBody>
      </p:sp>
      <p:sp>
        <p:nvSpPr>
          <p:cNvPr id="7" name="平行四边形 6"/>
          <p:cNvSpPr/>
          <p:nvPr>
            <p:custDataLst>
              <p:tags r:id="rId3"/>
            </p:custDataLst>
          </p:nvPr>
        </p:nvSpPr>
        <p:spPr>
          <a:xfrm>
            <a:off x="5521455" y="2862349"/>
            <a:ext cx="3245244" cy="2247391"/>
          </a:xfrm>
          <a:prstGeom prst="parallelogram">
            <a:avLst/>
          </a:prstGeom>
          <a:blipFill rotWithShape="1">
            <a:blip r:embed="rId9"/>
            <a:srcRect/>
            <a:stretch>
              <a:fillRect l="-2380" t="1037" r="-4678" b="-1037"/>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latin typeface="思源黑体 CN Medium" panose="020B0600000000000000" pitchFamily="34" charset="-122"/>
              <a:ea typeface="思源黑体 CN Medium" panose="020B0600000000000000" pitchFamily="34" charset="-122"/>
            </a:endParaRPr>
          </a:p>
        </p:txBody>
      </p:sp>
      <p:sp>
        <p:nvSpPr>
          <p:cNvPr id="8" name="平行四边形 7"/>
          <p:cNvSpPr/>
          <p:nvPr>
            <p:custDataLst>
              <p:tags r:id="rId4"/>
            </p:custDataLst>
          </p:nvPr>
        </p:nvSpPr>
        <p:spPr>
          <a:xfrm>
            <a:off x="8307985" y="2862603"/>
            <a:ext cx="3245244" cy="2247391"/>
          </a:xfrm>
          <a:prstGeom prst="parallelogram">
            <a:avLst/>
          </a:prstGeom>
          <a:blipFill rotWithShape="1">
            <a:blip r:embed="rId10"/>
            <a:srcRect/>
            <a:stretch>
              <a:fillRect l="-1832" t="1037" r="-5226" b="-1037"/>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latin typeface="思源黑体 CN Medium" panose="020B0600000000000000" pitchFamily="34" charset="-122"/>
              <a:ea typeface="思源黑体 CN Medium" panose="020B0600000000000000" pitchFamily="34" charset="-122"/>
            </a:endParaRPr>
          </a:p>
        </p:txBody>
      </p:sp>
      <p:sp>
        <p:nvSpPr>
          <p:cNvPr id="9" name="Folded Corner 2"/>
          <p:cNvSpPr/>
          <p:nvPr/>
        </p:nvSpPr>
        <p:spPr>
          <a:xfrm flipH="1">
            <a:off x="6769139" y="1657754"/>
            <a:ext cx="4397375" cy="817245"/>
          </a:xfrm>
          <a:prstGeom prst="foldedCorner">
            <a:avLst>
              <a:gd name="adj" fmla="val 50000"/>
            </a:avLst>
          </a:prstGeom>
          <a:solidFill>
            <a:srgbClr val="E7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10" name="文本框 9"/>
          <p:cNvSpPr txBox="1"/>
          <p:nvPr/>
        </p:nvSpPr>
        <p:spPr>
          <a:xfrm>
            <a:off x="7027584" y="1700934"/>
            <a:ext cx="4525645" cy="706755"/>
          </a:xfrm>
          <a:prstGeom prst="rect">
            <a:avLst/>
          </a:prstGeom>
          <a:noFill/>
        </p:spPr>
        <p:txBody>
          <a:bodyPr wrap="square" rtlCol="0" anchor="t">
            <a:spAutoFit/>
          </a:bodyPr>
          <a:lstStyle/>
          <a:p>
            <a:r>
              <a:rPr lang="zh-CN" altLang="en-US" sz="2000" dirty="0">
                <a:latin typeface="思源黑体 CN Medium" panose="020B0600000000000000" pitchFamily="34" charset="-122"/>
                <a:ea typeface="思源黑体 CN Medium" panose="020B0600000000000000" pitchFamily="34" charset="-122"/>
                <a:sym typeface="+mn-ea"/>
              </a:rPr>
              <a:t>热血澎湃的竞技项目使大家</a:t>
            </a:r>
          </a:p>
          <a:p>
            <a:r>
              <a:rPr lang="zh-CN" altLang="en-US" sz="2000" dirty="0">
                <a:latin typeface="思源黑体 CN Medium" panose="020B0600000000000000" pitchFamily="34" charset="-122"/>
                <a:ea typeface="思源黑体 CN Medium" panose="020B0600000000000000" pitchFamily="34" charset="-122"/>
                <a:sym typeface="+mn-ea"/>
              </a:rPr>
              <a:t>身心放松，优胜者还有丰厚的奖品。</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43559" y="1275138"/>
            <a:ext cx="5107709" cy="2105891"/>
          </a:xfrm>
          <a:prstGeom prst="rect">
            <a:avLst/>
          </a:prstGeom>
          <a:blipFill>
            <a:blip r:embed="rId2"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矩形 2"/>
          <p:cNvSpPr/>
          <p:nvPr/>
        </p:nvSpPr>
        <p:spPr>
          <a:xfrm>
            <a:off x="544194" y="1297653"/>
            <a:ext cx="5107709" cy="2115127"/>
          </a:xfrm>
          <a:prstGeom prst="rect">
            <a:avLst/>
          </a:prstGeom>
          <a:solidFill>
            <a:srgbClr val="0070C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 name="Picture 4" descr="C:\Users\123\Desktop\02.jpg"/>
          <p:cNvPicPr>
            <a:picLocks noChangeAspect="1"/>
          </p:cNvPicPr>
          <p:nvPr/>
        </p:nvPicPr>
        <p:blipFill>
          <a:blip r:embed="rId3"/>
          <a:stretch>
            <a:fillRect/>
          </a:stretch>
        </p:blipFill>
        <p:spPr>
          <a:xfrm>
            <a:off x="8422640" y="1263015"/>
            <a:ext cx="2976956" cy="2150068"/>
          </a:xfrm>
          <a:prstGeom prst="rect">
            <a:avLst/>
          </a:prstGeom>
          <a:noFill/>
          <a:ln w="9525">
            <a:noFill/>
          </a:ln>
        </p:spPr>
      </p:pic>
      <p:pic>
        <p:nvPicPr>
          <p:cNvPr id="5" name="图片 4" descr="mmexport1536717300511"/>
          <p:cNvPicPr>
            <a:picLocks noChangeAspect="1"/>
          </p:cNvPicPr>
          <p:nvPr/>
        </p:nvPicPr>
        <p:blipFill>
          <a:blip r:embed="rId4" cstate="screen"/>
          <a:srcRect l="8445" r="16015" b="11510"/>
          <a:stretch>
            <a:fillRect/>
          </a:stretch>
        </p:blipFill>
        <p:spPr>
          <a:xfrm>
            <a:off x="5789930" y="1263015"/>
            <a:ext cx="2541270" cy="2118995"/>
          </a:xfrm>
          <a:prstGeom prst="rect">
            <a:avLst/>
          </a:prstGeom>
        </p:spPr>
      </p:pic>
      <p:pic>
        <p:nvPicPr>
          <p:cNvPr id="6" name="图片 5" descr="徒步"/>
          <p:cNvPicPr>
            <a:picLocks noChangeAspect="1"/>
          </p:cNvPicPr>
          <p:nvPr/>
        </p:nvPicPr>
        <p:blipFill>
          <a:blip r:embed="rId5"/>
          <a:stretch>
            <a:fillRect/>
          </a:stretch>
        </p:blipFill>
        <p:spPr>
          <a:xfrm>
            <a:off x="8471544" y="3491230"/>
            <a:ext cx="2955464" cy="2556519"/>
          </a:xfrm>
          <a:prstGeom prst="rect">
            <a:avLst/>
          </a:prstGeom>
        </p:spPr>
      </p:pic>
      <p:sp>
        <p:nvSpPr>
          <p:cNvPr id="7" name="文本框 6"/>
          <p:cNvSpPr txBox="1"/>
          <p:nvPr/>
        </p:nvSpPr>
        <p:spPr>
          <a:xfrm>
            <a:off x="1108075" y="2008505"/>
            <a:ext cx="3978275" cy="914400"/>
          </a:xfrm>
          <a:prstGeom prst="rect">
            <a:avLst/>
          </a:prstGeom>
          <a:noFill/>
        </p:spPr>
        <p:txBody>
          <a:bodyPr wrap="square" rtlCol="0">
            <a:spAutoFit/>
          </a:bodyPr>
          <a:lstStyle/>
          <a:p>
            <a:r>
              <a:rPr lang="zh-CN" altLang="en-US">
                <a:solidFill>
                  <a:schemeClr val="bg1"/>
                </a:solidFill>
              </a:rPr>
              <a:t>公司和各部门每年组织多次团建活动，增强团队凝聚力和员工满意度，团建项目包括旅游、登山、徒步、聚餐等</a:t>
            </a:r>
          </a:p>
        </p:txBody>
      </p:sp>
      <p:sp>
        <p:nvSpPr>
          <p:cNvPr id="8" name="文本框 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971233" y="1463675"/>
            <a:ext cx="2206625" cy="419100"/>
          </a:xfrm>
          <a:prstGeom prst="rect">
            <a:avLst/>
          </a:prstGeom>
          <a:noFill/>
          <a:ln w="9525">
            <a:noFill/>
          </a:ln>
        </p:spPr>
        <p:txBody>
          <a:bodyPr wrap="square" anchor="t">
            <a:spAutoFit/>
          </a:bodyPr>
          <a:lstStyle/>
          <a:p>
            <a:pPr lvl="0" indent="0"/>
            <a:r>
              <a:rPr lang="zh-CN" altLang="en-US" sz="2000" b="1" dirty="0">
                <a:solidFill>
                  <a:schemeClr val="bg1"/>
                </a:solidFill>
                <a:latin typeface="微软雅黑" panose="020B0503020204020204" pitchFamily="34" charset="-122"/>
                <a:ea typeface="微软雅黑" panose="020B0503020204020204" pitchFamily="34" charset="-122"/>
              </a:rPr>
              <a:t>部门团建活动</a:t>
            </a:r>
          </a:p>
        </p:txBody>
      </p:sp>
      <p:pic>
        <p:nvPicPr>
          <p:cNvPr id="9" name="Picture 2" descr="C:\Users\huangcheng\Desktop\图片\mmexport1569205911769.jpg"/>
          <p:cNvPicPr>
            <a:picLocks noChangeAspect="1" noChangeArrowheads="1"/>
          </p:cNvPicPr>
          <p:nvPr/>
        </p:nvPicPr>
        <p:blipFill>
          <a:blip r:embed="rId6" cstate="screen"/>
          <a:srcRect r="13002"/>
          <a:stretch>
            <a:fillRect/>
          </a:stretch>
        </p:blipFill>
        <p:spPr bwMode="auto">
          <a:xfrm>
            <a:off x="571590" y="3499083"/>
            <a:ext cx="5095945" cy="2702515"/>
          </a:xfrm>
          <a:prstGeom prst="rect">
            <a:avLst/>
          </a:prstGeom>
          <a:noFill/>
        </p:spPr>
      </p:pic>
      <p:pic>
        <p:nvPicPr>
          <p:cNvPr id="10" name="Picture 3" descr="C:\Users\huangcheng\Desktop\图片\图片8.jpg"/>
          <p:cNvPicPr>
            <a:picLocks noChangeAspect="1" noChangeArrowheads="1"/>
          </p:cNvPicPr>
          <p:nvPr/>
        </p:nvPicPr>
        <p:blipFill>
          <a:blip r:embed="rId7" cstate="screen"/>
          <a:srcRect t="17486" r="9624" b="12878"/>
          <a:stretch>
            <a:fillRect/>
          </a:stretch>
        </p:blipFill>
        <p:spPr bwMode="auto">
          <a:xfrm>
            <a:off x="5801171" y="3509264"/>
            <a:ext cx="2524044" cy="2593077"/>
          </a:xfrm>
          <a:prstGeom prst="rect">
            <a:avLst/>
          </a:prstGeom>
          <a:noFill/>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1691005" y="1067753"/>
            <a:ext cx="811213" cy="458787"/>
          </a:xfrm>
          <a:prstGeom prst="rect">
            <a:avLst/>
          </a:prstGeom>
          <a:noFill/>
          <a:ln w="9525">
            <a:noFill/>
          </a:ln>
        </p:spPr>
        <p:txBody>
          <a:bodyPr wrap="square" anchor="t">
            <a:spAutoFit/>
          </a:bodyPr>
          <a:lstStyle/>
          <a:p>
            <a:pPr lvl="0" indent="0" algn="ctr"/>
            <a:r>
              <a:rPr lang="en-US" altLang="zh-CN" sz="2400" b="1" dirty="0">
                <a:solidFill>
                  <a:schemeClr val="bg1"/>
                </a:solidFill>
                <a:latin typeface="Century Gothic" panose="020B0502020202020204" pitchFamily="34" charset="0"/>
                <a:ea typeface="宋体" panose="02010600030101010101" pitchFamily="2" charset="-122"/>
              </a:rPr>
              <a:t>03</a:t>
            </a:r>
            <a:endParaRPr lang="zh-CN" altLang="en-US" sz="2400" b="1" dirty="0">
              <a:solidFill>
                <a:schemeClr val="bg1"/>
              </a:solidFill>
              <a:latin typeface="Century Gothic" panose="020B0502020202020204" pitchFamily="34" charset="0"/>
              <a:ea typeface="宋体" panose="02010600030101010101" pitchFamily="2" charset="-122"/>
            </a:endParaRPr>
          </a:p>
        </p:txBody>
      </p:sp>
      <p:pic>
        <p:nvPicPr>
          <p:cNvPr id="3" name="图片 2" descr="节日2"/>
          <p:cNvPicPr>
            <a:picLocks noChangeAspect="1"/>
          </p:cNvPicPr>
          <p:nvPr/>
        </p:nvPicPr>
        <p:blipFill>
          <a:blip r:embed="rId2" cstate="screen"/>
          <a:srcRect t="-871" b="871"/>
          <a:stretch>
            <a:fillRect/>
          </a:stretch>
        </p:blipFill>
        <p:spPr>
          <a:xfrm>
            <a:off x="1691005" y="937260"/>
            <a:ext cx="2851150" cy="2465070"/>
          </a:xfrm>
          <a:prstGeom prst="hexagon">
            <a:avLst/>
          </a:prstGeom>
        </p:spPr>
      </p:pic>
      <p:pic>
        <p:nvPicPr>
          <p:cNvPr id="4" name="图片 3" descr="节日福利"/>
          <p:cNvPicPr>
            <a:picLocks noChangeAspect="1"/>
          </p:cNvPicPr>
          <p:nvPr/>
        </p:nvPicPr>
        <p:blipFill>
          <a:blip r:embed="rId3" cstate="screen"/>
          <a:stretch>
            <a:fillRect/>
          </a:stretch>
        </p:blipFill>
        <p:spPr>
          <a:xfrm>
            <a:off x="0" y="3582035"/>
            <a:ext cx="2969260" cy="2433955"/>
          </a:xfrm>
          <a:prstGeom prst="hexagon">
            <a:avLst/>
          </a:prstGeom>
        </p:spPr>
      </p:pic>
      <p:pic>
        <p:nvPicPr>
          <p:cNvPr id="5" name="图片 4" descr="节日3"/>
          <p:cNvPicPr>
            <a:picLocks noChangeAspect="1"/>
          </p:cNvPicPr>
          <p:nvPr/>
        </p:nvPicPr>
        <p:blipFill>
          <a:blip r:embed="rId4" cstate="screen"/>
          <a:stretch>
            <a:fillRect/>
          </a:stretch>
        </p:blipFill>
        <p:spPr>
          <a:xfrm>
            <a:off x="4044950" y="2625725"/>
            <a:ext cx="1672590" cy="1466215"/>
          </a:xfrm>
          <a:prstGeom prst="hexagon">
            <a:avLst/>
          </a:prstGeom>
        </p:spPr>
      </p:pic>
      <p:pic>
        <p:nvPicPr>
          <p:cNvPr id="6" name="图片 5" descr="mmexport1536751005854"/>
          <p:cNvPicPr>
            <a:picLocks noChangeAspect="1"/>
          </p:cNvPicPr>
          <p:nvPr/>
        </p:nvPicPr>
        <p:blipFill>
          <a:blip r:embed="rId5" cstate="screen"/>
          <a:srcRect l="3888" t="7069" r="21446" b="9418"/>
          <a:stretch>
            <a:fillRect/>
          </a:stretch>
        </p:blipFill>
        <p:spPr>
          <a:xfrm>
            <a:off x="2654300" y="3457575"/>
            <a:ext cx="1669415" cy="1394460"/>
          </a:xfrm>
          <a:prstGeom prst="hexagon">
            <a:avLst/>
          </a:prstGeom>
        </p:spPr>
      </p:pic>
      <p:pic>
        <p:nvPicPr>
          <p:cNvPr id="7" name="图片 6" descr="mmexport1537324618229"/>
          <p:cNvPicPr>
            <a:picLocks noChangeAspect="1"/>
          </p:cNvPicPr>
          <p:nvPr/>
        </p:nvPicPr>
        <p:blipFill>
          <a:blip r:embed="rId6" cstate="screen"/>
          <a:srcRect t="15666" r="3905"/>
          <a:stretch>
            <a:fillRect/>
          </a:stretch>
        </p:blipFill>
        <p:spPr>
          <a:xfrm>
            <a:off x="4033520" y="4190365"/>
            <a:ext cx="1727835" cy="1516380"/>
          </a:xfrm>
          <a:prstGeom prst="hexagon">
            <a:avLst/>
          </a:prstGeom>
        </p:spPr>
      </p:pic>
      <p:pic>
        <p:nvPicPr>
          <p:cNvPr id="8" name="图片 7" descr="mmexport1537324792815"/>
          <p:cNvPicPr>
            <a:picLocks noChangeAspect="1"/>
          </p:cNvPicPr>
          <p:nvPr/>
        </p:nvPicPr>
        <p:blipFill>
          <a:blip r:embed="rId7" cstate="screen"/>
          <a:srcRect l="6722" r="5893"/>
          <a:stretch>
            <a:fillRect/>
          </a:stretch>
        </p:blipFill>
        <p:spPr>
          <a:xfrm>
            <a:off x="2593975" y="4961255"/>
            <a:ext cx="1715770" cy="1473200"/>
          </a:xfrm>
          <a:prstGeom prst="hexagon">
            <a:avLst/>
          </a:prstGeom>
        </p:spPr>
      </p:pic>
      <p:sp>
        <p:nvSpPr>
          <p:cNvPr id="9" name="任意多边形 15"/>
          <p:cNvSpPr/>
          <p:nvPr/>
        </p:nvSpPr>
        <p:spPr>
          <a:xfrm>
            <a:off x="-31115" y="1711606"/>
            <a:ext cx="980651" cy="1690778"/>
          </a:xfrm>
          <a:custGeom>
            <a:avLst/>
            <a:gdLst>
              <a:gd name="connsiteX0" fmla="*/ 0 w 980651"/>
              <a:gd name="connsiteY0" fmla="*/ 0 h 1690778"/>
              <a:gd name="connsiteX1" fmla="*/ 557957 w 980651"/>
              <a:gd name="connsiteY1" fmla="*/ 0 h 1690778"/>
              <a:gd name="connsiteX2" fmla="*/ 980651 w 980651"/>
              <a:gd name="connsiteY2" fmla="*/ 845389 h 1690778"/>
              <a:gd name="connsiteX3" fmla="*/ 557957 w 980651"/>
              <a:gd name="connsiteY3" fmla="*/ 1690778 h 1690778"/>
              <a:gd name="connsiteX4" fmla="*/ 0 w 980651"/>
              <a:gd name="connsiteY4" fmla="*/ 1690778 h 169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51" h="1690778">
                <a:moveTo>
                  <a:pt x="0" y="0"/>
                </a:moveTo>
                <a:lnTo>
                  <a:pt x="557957" y="0"/>
                </a:lnTo>
                <a:lnTo>
                  <a:pt x="980651" y="845389"/>
                </a:lnTo>
                <a:lnTo>
                  <a:pt x="557957" y="1690778"/>
                </a:lnTo>
                <a:lnTo>
                  <a:pt x="0" y="169077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6076315" y="2235835"/>
            <a:ext cx="4479925" cy="2122805"/>
          </a:xfrm>
          <a:prstGeom prst="rect">
            <a:avLst/>
          </a:prstGeom>
          <a:noFill/>
        </p:spPr>
        <p:txBody>
          <a:bodyPr wrap="square" rtlCol="0">
            <a:spAutoFit/>
          </a:bodyPr>
          <a:lstStyle/>
          <a:p>
            <a:pPr>
              <a:lnSpc>
                <a:spcPct val="110000"/>
              </a:lnSpc>
            </a:pPr>
            <a:r>
              <a:rPr lang="en-US" altLang="zh-CN" sz="2000" dirty="0">
                <a:solidFill>
                  <a:schemeClr val="tx1">
                    <a:lumMod val="65000"/>
                    <a:lumOff val="35000"/>
                  </a:schemeClr>
                </a:solidFill>
                <a:latin typeface="思源黑体 CN Medium" panose="020B0600000000000000" pitchFamily="34" charset="-122"/>
                <a:ea typeface="思源黑体 CN Medium" panose="020B0600000000000000" pitchFamily="34" charset="-122"/>
              </a:rPr>
              <a:t>       </a:t>
            </a:r>
            <a:r>
              <a:rPr lang="zh-CN" altLang="en-US" sz="2000" dirty="0">
                <a:solidFill>
                  <a:schemeClr val="tx1">
                    <a:lumMod val="65000"/>
                    <a:lumOff val="35000"/>
                  </a:schemeClr>
                </a:solidFill>
                <a:latin typeface="思源黑体 CN Medium" panose="020B0600000000000000" pitchFamily="34" charset="-122"/>
                <a:ea typeface="思源黑体 CN Medium" panose="020B0600000000000000" pitchFamily="34" charset="-122"/>
              </a:rPr>
              <a:t>每逢佳节，工会便会早早地采办员工节日福利了。</a:t>
            </a:r>
          </a:p>
          <a:p>
            <a:pPr>
              <a:lnSpc>
                <a:spcPct val="110000"/>
              </a:lnSpc>
            </a:pPr>
            <a:r>
              <a:rPr lang="en-US" altLang="zh-CN" sz="2000" dirty="0">
                <a:solidFill>
                  <a:schemeClr val="tx1">
                    <a:lumMod val="65000"/>
                    <a:lumOff val="35000"/>
                  </a:schemeClr>
                </a:solidFill>
                <a:latin typeface="思源黑体 CN Medium" panose="020B0600000000000000" pitchFamily="34" charset="-122"/>
                <a:ea typeface="思源黑体 CN Medium" panose="020B0600000000000000" pitchFamily="34" charset="-122"/>
              </a:rPr>
              <a:t>       </a:t>
            </a:r>
            <a:r>
              <a:rPr lang="zh-CN" altLang="en-US" sz="2000" dirty="0">
                <a:solidFill>
                  <a:schemeClr val="tx1">
                    <a:lumMod val="65000"/>
                    <a:lumOff val="35000"/>
                  </a:schemeClr>
                </a:solidFill>
                <a:latin typeface="思源黑体 CN Medium" panose="020B0600000000000000" pitchFamily="34" charset="-122"/>
                <a:ea typeface="思源黑体 CN Medium" panose="020B0600000000000000" pitchFamily="34" charset="-122"/>
              </a:rPr>
              <a:t>节日礼品有购物卡、食品、生活用品等，贴近员工生活，关注员工所需。大家收到礼品后展露的笑容，是对工会最大的支持！</a:t>
            </a:r>
          </a:p>
        </p:txBody>
      </p:sp>
      <p:pic>
        <p:nvPicPr>
          <p:cNvPr id="11" name="图片 10"/>
          <p:cNvPicPr>
            <a:picLocks noChangeAspect="1"/>
          </p:cNvPicPr>
          <p:nvPr/>
        </p:nvPicPr>
        <p:blipFill>
          <a:blip r:embed="rId8"/>
          <a:stretch>
            <a:fillRect/>
          </a:stretch>
        </p:blipFill>
        <p:spPr>
          <a:xfrm>
            <a:off x="10149067" y="2420121"/>
            <a:ext cx="1702362" cy="1731883"/>
          </a:xfrm>
          <a:prstGeom prst="rect">
            <a:avLst/>
          </a:prstGeo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捕获2"/>
          <p:cNvPicPr>
            <a:picLocks noChangeAspect="1"/>
          </p:cNvPicPr>
          <p:nvPr/>
        </p:nvPicPr>
        <p:blipFill>
          <a:blip r:embed="rId23" cstate="screen"/>
          <a:stretch>
            <a:fillRect/>
          </a:stretch>
        </p:blipFill>
        <p:spPr>
          <a:xfrm>
            <a:off x="676275" y="4160520"/>
            <a:ext cx="2188845" cy="1557020"/>
          </a:xfrm>
          <a:prstGeom prst="rect">
            <a:avLst/>
          </a:prstGeom>
        </p:spPr>
      </p:pic>
      <p:pic>
        <p:nvPicPr>
          <p:cNvPr id="3" name="Picture 2" descr="C:\Users\huangcheng\Desktop\123\22280267365950865.jpg"/>
          <p:cNvPicPr>
            <a:picLocks noChangeAspect="1" noChangeArrowheads="1"/>
          </p:cNvPicPr>
          <p:nvPr/>
        </p:nvPicPr>
        <p:blipFill>
          <a:blip r:embed="rId24" cstate="screen"/>
          <a:srcRect/>
          <a:stretch>
            <a:fillRect/>
          </a:stretch>
        </p:blipFill>
        <p:spPr bwMode="auto">
          <a:xfrm>
            <a:off x="2709545" y="1947545"/>
            <a:ext cx="2216150" cy="1662430"/>
          </a:xfrm>
          <a:prstGeom prst="rect">
            <a:avLst/>
          </a:prstGeom>
          <a:noFill/>
        </p:spPr>
      </p:pic>
      <p:pic>
        <p:nvPicPr>
          <p:cNvPr id="4" name="图片 3" descr="年会4"/>
          <p:cNvPicPr>
            <a:picLocks noChangeAspect="1"/>
          </p:cNvPicPr>
          <p:nvPr/>
        </p:nvPicPr>
        <p:blipFill>
          <a:blip r:embed="rId25" cstate="screen"/>
          <a:stretch>
            <a:fillRect/>
          </a:stretch>
        </p:blipFill>
        <p:spPr>
          <a:xfrm>
            <a:off x="4943475" y="4144645"/>
            <a:ext cx="2327275" cy="1630045"/>
          </a:xfrm>
          <a:prstGeom prst="rect">
            <a:avLst/>
          </a:prstGeom>
        </p:spPr>
      </p:pic>
      <p:pic>
        <p:nvPicPr>
          <p:cNvPr id="5" name="图片 4" descr="捕获"/>
          <p:cNvPicPr>
            <a:picLocks noChangeAspect="1"/>
          </p:cNvPicPr>
          <p:nvPr/>
        </p:nvPicPr>
        <p:blipFill>
          <a:blip r:embed="rId26" cstate="screen"/>
          <a:stretch>
            <a:fillRect/>
          </a:stretch>
        </p:blipFill>
        <p:spPr>
          <a:xfrm>
            <a:off x="7192010" y="1966595"/>
            <a:ext cx="2242185" cy="1643380"/>
          </a:xfrm>
          <a:prstGeom prst="rect">
            <a:avLst/>
          </a:prstGeom>
        </p:spPr>
      </p:pic>
      <p:pic>
        <p:nvPicPr>
          <p:cNvPr id="6" name="图片 5" descr="年会"/>
          <p:cNvPicPr>
            <a:picLocks noChangeAspect="1"/>
          </p:cNvPicPr>
          <p:nvPr/>
        </p:nvPicPr>
        <p:blipFill>
          <a:blip r:embed="rId27" cstate="screen"/>
          <a:stretch>
            <a:fillRect/>
          </a:stretch>
        </p:blipFill>
        <p:spPr>
          <a:xfrm>
            <a:off x="9367520" y="4178935"/>
            <a:ext cx="2321560" cy="1659890"/>
          </a:xfrm>
          <a:prstGeom prst="rect">
            <a:avLst/>
          </a:prstGeom>
        </p:spPr>
      </p:pic>
      <p:sp>
        <p:nvSpPr>
          <p:cNvPr id="7" name="文本框 6"/>
          <p:cNvSpPr txBox="1"/>
          <p:nvPr/>
        </p:nvSpPr>
        <p:spPr>
          <a:xfrm>
            <a:off x="361164" y="890905"/>
            <a:ext cx="11469672" cy="626133"/>
          </a:xfrm>
          <a:prstGeom prst="rect">
            <a:avLst/>
          </a:prstGeom>
          <a:noFill/>
        </p:spPr>
        <p:txBody>
          <a:bodyPr wrap="square" rtlCol="0">
            <a:spAutoFit/>
          </a:bodyPr>
          <a:lstStyle/>
          <a:p>
            <a:pPr>
              <a:lnSpc>
                <a:spcPct val="110000"/>
              </a:lnSpc>
            </a:pPr>
            <a:r>
              <a:rPr lang="zh-CN" altLang="en-US" sz="1600" dirty="0">
                <a:latin typeface="思源黑体 CN Medium" panose="020B0600000000000000" pitchFamily="34" charset="-122"/>
                <a:ea typeface="思源黑体 CN Medium" panose="020B0600000000000000" pitchFamily="34" charset="-122"/>
              </a:rPr>
              <a:t>一到年末，最期待的除了春节，还有一年一次的年度表彰总结大会！万众瞩目下被表彰为优秀员工是什么样的滋味呢？坐在五星级酒店里，品尝着美味佳肴，欣赏着精彩表演，一不小心中了个头等奖！若你也是多才多艺，年会将是你展示自我的平台。</a:t>
            </a:r>
          </a:p>
        </p:txBody>
      </p:sp>
      <p:cxnSp>
        <p:nvCxnSpPr>
          <p:cNvPr id="8" name="直接连接符 7"/>
          <p:cNvCxnSpPr/>
          <p:nvPr>
            <p:custDataLst>
              <p:tags r:id="rId1"/>
            </p:custDataLst>
          </p:nvPr>
        </p:nvCxnSpPr>
        <p:spPr>
          <a:xfrm>
            <a:off x="771326" y="3925278"/>
            <a:ext cx="10483850" cy="0"/>
          </a:xfrm>
          <a:prstGeom prst="line">
            <a:avLst/>
          </a:prstGeom>
          <a:solidFill>
            <a:srgbClr val="000000">
              <a:lumMod val="75000"/>
              <a:lumOff val="25000"/>
            </a:srgbClr>
          </a:solidFill>
          <a:ln w="57150">
            <a:solidFill>
              <a:srgbClr val="FFFFFF">
                <a:lumMod val="85000"/>
              </a:srgbClr>
            </a:solidFill>
          </a:ln>
        </p:spPr>
        <p:style>
          <a:lnRef idx="2">
            <a:srgbClr val="1D6DC2">
              <a:shade val="50000"/>
            </a:srgbClr>
          </a:lnRef>
          <a:fillRef idx="1">
            <a:srgbClr val="1D6DC2"/>
          </a:fillRef>
          <a:effectRef idx="0">
            <a:srgbClr val="1D6DC2"/>
          </a:effectRef>
          <a:fontRef idx="minor">
            <a:srgbClr val="FFFFFF"/>
          </a:fontRef>
        </p:style>
      </p:cxnSp>
      <p:sp>
        <p:nvSpPr>
          <p:cNvPr id="9" name="椭圆 8"/>
          <p:cNvSpPr/>
          <p:nvPr>
            <p:custDataLst>
              <p:tags r:id="rId2"/>
            </p:custDataLst>
          </p:nvPr>
        </p:nvSpPr>
        <p:spPr>
          <a:xfrm>
            <a:off x="1512911" y="3782403"/>
            <a:ext cx="285750" cy="285750"/>
          </a:xfrm>
          <a:prstGeom prst="ellipse">
            <a:avLst/>
          </a:prstGeom>
          <a:solidFill>
            <a:srgbClr val="000000">
              <a:lumMod val="75000"/>
              <a:lumOff val="25000"/>
            </a:srgbClr>
          </a:solidFill>
          <a:ln w="57150">
            <a:solidFill>
              <a:srgbClr val="FFFFFF">
                <a:lumMod val="85000"/>
              </a:srgbClr>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fontScale="32500" lnSpcReduction="20000"/>
          </a:bodyPr>
          <a:lstStyle/>
          <a:p>
            <a:pPr algn="ctr">
              <a:lnSpc>
                <a:spcPct val="14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0" name="椭圆 9"/>
          <p:cNvSpPr/>
          <p:nvPr>
            <p:custDataLst>
              <p:tags r:id="rId3"/>
            </p:custDataLst>
          </p:nvPr>
        </p:nvSpPr>
        <p:spPr>
          <a:xfrm>
            <a:off x="8177696" y="3782403"/>
            <a:ext cx="285750" cy="285750"/>
          </a:xfrm>
          <a:prstGeom prst="ellipse">
            <a:avLst/>
          </a:prstGeom>
          <a:solidFill>
            <a:schemeClr val="accent1">
              <a:lumMod val="75000"/>
            </a:schemeClr>
          </a:solidFill>
          <a:ln w="57150">
            <a:solidFill>
              <a:srgbClr val="FFFFFF">
                <a:lumMod val="85000"/>
              </a:srgbClr>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fontScale="32500" lnSpcReduction="20000"/>
          </a:bodyPr>
          <a:lstStyle/>
          <a:p>
            <a:pPr algn="ctr">
              <a:lnSpc>
                <a:spcPct val="14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1" name="矩形: 圆角 10"/>
          <p:cNvSpPr/>
          <p:nvPr>
            <p:custDataLst>
              <p:tags r:id="rId4"/>
            </p:custDataLst>
          </p:nvPr>
        </p:nvSpPr>
        <p:spPr>
          <a:xfrm>
            <a:off x="787190" y="2848919"/>
            <a:ext cx="1737192" cy="635770"/>
          </a:xfrm>
          <a:prstGeom prst="roundRect">
            <a:avLst>
              <a:gd name="adj" fmla="val 8342"/>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2" name="等腰三角形 11"/>
          <p:cNvSpPr/>
          <p:nvPr>
            <p:custDataLst>
              <p:tags r:id="rId5"/>
            </p:custDataLst>
          </p:nvPr>
        </p:nvSpPr>
        <p:spPr>
          <a:xfrm rot="10800000">
            <a:off x="1577239" y="3478691"/>
            <a:ext cx="157094" cy="135426"/>
          </a:xfrm>
          <a:prstGeom prst="triangle">
            <a:avLst>
              <a:gd name="adj" fmla="val 55037"/>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3" name="文本框 12"/>
          <p:cNvSpPr txBox="1"/>
          <p:nvPr>
            <p:custDataLst>
              <p:tags r:id="rId6"/>
            </p:custDataLst>
          </p:nvPr>
        </p:nvSpPr>
        <p:spPr>
          <a:xfrm>
            <a:off x="759250" y="2942935"/>
            <a:ext cx="1709608" cy="445981"/>
          </a:xfrm>
          <a:prstGeom prst="rect">
            <a:avLst/>
          </a:prstGeom>
          <a:noFill/>
        </p:spPr>
        <p:txBody>
          <a:bodyPr wrap="square" rtlCol="0">
            <a:normAutofit/>
          </a:bodyPr>
          <a:lstStyle/>
          <a:p>
            <a:pPr algn="ctr"/>
            <a:r>
              <a:rPr lang="zh-CN" altLang="en-US" sz="2000" dirty="0">
                <a:solidFill>
                  <a:schemeClr val="tx1"/>
                </a:solidFill>
                <a:latin typeface="思源黑体 CN Medium" panose="020B0600000000000000" pitchFamily="34" charset="-122"/>
                <a:ea typeface="思源黑体 CN Medium" panose="020B0600000000000000" pitchFamily="34" charset="-122"/>
                <a:sym typeface="+mn-ea"/>
              </a:rPr>
              <a:t>年会策划</a:t>
            </a:r>
            <a:endParaRPr lang="zh-CN" altLang="en-US" sz="2000" dirty="0">
              <a:solidFill>
                <a:schemeClr val="tx1"/>
              </a:solidFill>
              <a:latin typeface="思源黑体 CN Medium" panose="020B0600000000000000" pitchFamily="34" charset="-122"/>
              <a:ea typeface="思源黑体 CN Medium" panose="020B0600000000000000" pitchFamily="34" charset="-122"/>
            </a:endParaRPr>
          </a:p>
          <a:p>
            <a:pPr algn="ctr"/>
            <a:endParaRPr lang="zh-CN" altLang="en-US" sz="2000" b="1" spc="300" dirty="0">
              <a:solidFill>
                <a:schemeClr val="tx1"/>
              </a:solidFill>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4" name="椭圆 13"/>
          <p:cNvSpPr/>
          <p:nvPr>
            <p:custDataLst>
              <p:tags r:id="rId7"/>
            </p:custDataLst>
          </p:nvPr>
        </p:nvSpPr>
        <p:spPr>
          <a:xfrm>
            <a:off x="10399291" y="3782403"/>
            <a:ext cx="285750" cy="285750"/>
          </a:xfrm>
          <a:prstGeom prst="ellipse">
            <a:avLst/>
          </a:prstGeom>
          <a:solidFill>
            <a:srgbClr val="000000">
              <a:lumMod val="75000"/>
              <a:lumOff val="25000"/>
            </a:srgbClr>
          </a:solidFill>
          <a:ln w="57150">
            <a:solidFill>
              <a:srgbClr val="FFFFFF">
                <a:lumMod val="85000"/>
              </a:srgbClr>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fontScale="32500" lnSpcReduction="20000"/>
          </a:bodyPr>
          <a:lstStyle/>
          <a:p>
            <a:pPr algn="ctr">
              <a:lnSpc>
                <a:spcPct val="14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5" name="椭圆 14"/>
          <p:cNvSpPr/>
          <p:nvPr>
            <p:custDataLst>
              <p:tags r:id="rId8"/>
            </p:custDataLst>
          </p:nvPr>
        </p:nvSpPr>
        <p:spPr>
          <a:xfrm>
            <a:off x="3734506" y="3782403"/>
            <a:ext cx="285750" cy="285750"/>
          </a:xfrm>
          <a:prstGeom prst="ellipse">
            <a:avLst/>
          </a:prstGeom>
          <a:solidFill>
            <a:schemeClr val="accent1">
              <a:lumMod val="90000"/>
              <a:alpha val="84000"/>
            </a:schemeClr>
          </a:solidFill>
          <a:ln w="57150">
            <a:solidFill>
              <a:srgbClr val="FFFFFF">
                <a:lumMod val="85000"/>
              </a:srgbClr>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fontScale="32500" lnSpcReduction="20000"/>
          </a:bodyPr>
          <a:lstStyle/>
          <a:p>
            <a:pPr algn="ctr">
              <a:lnSpc>
                <a:spcPct val="14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6" name="椭圆 15"/>
          <p:cNvSpPr/>
          <p:nvPr>
            <p:custDataLst>
              <p:tags r:id="rId9"/>
            </p:custDataLst>
          </p:nvPr>
        </p:nvSpPr>
        <p:spPr>
          <a:xfrm>
            <a:off x="5956101" y="3782403"/>
            <a:ext cx="285750" cy="285750"/>
          </a:xfrm>
          <a:prstGeom prst="ellipse">
            <a:avLst/>
          </a:prstGeom>
          <a:solidFill>
            <a:srgbClr val="000000">
              <a:lumMod val="75000"/>
              <a:lumOff val="25000"/>
            </a:srgbClr>
          </a:solidFill>
          <a:ln w="57150">
            <a:solidFill>
              <a:srgbClr val="FFFFFF">
                <a:lumMod val="85000"/>
              </a:srgbClr>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fontScale="32500" lnSpcReduction="20000"/>
          </a:bodyPr>
          <a:lstStyle/>
          <a:p>
            <a:pPr algn="ctr">
              <a:lnSpc>
                <a:spcPct val="14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7" name="矩形: 圆角 65"/>
          <p:cNvSpPr/>
          <p:nvPr>
            <p:custDataLst>
              <p:tags r:id="rId10"/>
            </p:custDataLst>
          </p:nvPr>
        </p:nvSpPr>
        <p:spPr>
          <a:xfrm rot="10800000">
            <a:off x="3026435" y="4365949"/>
            <a:ext cx="1737192" cy="635770"/>
          </a:xfrm>
          <a:prstGeom prst="roundRect">
            <a:avLst>
              <a:gd name="adj" fmla="val 8342"/>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8" name="等腰三角形 17"/>
          <p:cNvSpPr/>
          <p:nvPr>
            <p:custDataLst>
              <p:tags r:id="rId11"/>
            </p:custDataLst>
          </p:nvPr>
        </p:nvSpPr>
        <p:spPr>
          <a:xfrm>
            <a:off x="3826009" y="4240966"/>
            <a:ext cx="157094" cy="135426"/>
          </a:xfrm>
          <a:prstGeom prst="triangle">
            <a:avLst>
              <a:gd name="adj" fmla="val 55037"/>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9" name="文本框 18"/>
          <p:cNvSpPr txBox="1"/>
          <p:nvPr>
            <p:custDataLst>
              <p:tags r:id="rId12"/>
            </p:custDataLst>
          </p:nvPr>
        </p:nvSpPr>
        <p:spPr>
          <a:xfrm>
            <a:off x="3023895" y="4461988"/>
            <a:ext cx="1709608" cy="445981"/>
          </a:xfrm>
          <a:prstGeom prst="rect">
            <a:avLst/>
          </a:prstGeom>
          <a:noFill/>
        </p:spPr>
        <p:txBody>
          <a:bodyPr wrap="square" rtlCol="0">
            <a:normAutofit fontScale="97500"/>
          </a:bodyPr>
          <a:lstStyle/>
          <a:p>
            <a:pPr algn="ctr">
              <a:lnSpc>
                <a:spcPct val="120000"/>
              </a:lnSpc>
            </a:pPr>
            <a:r>
              <a:rPr lang="zh-CN" altLang="en-US" sz="2000" b="1" spc="300">
                <a:solidFill>
                  <a:srgbClr val="000000">
                    <a:lumMod val="65000"/>
                    <a:lumOff val="35000"/>
                  </a:srgbClr>
                </a:solidFill>
                <a:latin typeface="思源黑体 CN Medium" panose="020B0600000000000000" pitchFamily="34" charset="-122"/>
                <a:ea typeface="思源黑体 CN Medium" panose="020B0600000000000000" pitchFamily="34" charset="-122"/>
                <a:sym typeface="Arial" panose="020B0604020202020204" pitchFamily="34" charset="0"/>
              </a:rPr>
              <a:t>会前准备</a:t>
            </a:r>
          </a:p>
        </p:txBody>
      </p:sp>
      <p:sp>
        <p:nvSpPr>
          <p:cNvPr id="20" name="矩形: 圆角 19"/>
          <p:cNvSpPr/>
          <p:nvPr>
            <p:custDataLst>
              <p:tags r:id="rId13"/>
            </p:custDataLst>
          </p:nvPr>
        </p:nvSpPr>
        <p:spPr>
          <a:xfrm>
            <a:off x="5224799" y="2848919"/>
            <a:ext cx="1737192" cy="635770"/>
          </a:xfrm>
          <a:prstGeom prst="roundRect">
            <a:avLst>
              <a:gd name="adj" fmla="val 8342"/>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21" name="等腰三角形 20"/>
          <p:cNvSpPr/>
          <p:nvPr>
            <p:custDataLst>
              <p:tags r:id="rId14"/>
            </p:custDataLst>
          </p:nvPr>
        </p:nvSpPr>
        <p:spPr>
          <a:xfrm rot="10800000">
            <a:off x="6014848" y="3478691"/>
            <a:ext cx="157094" cy="135426"/>
          </a:xfrm>
          <a:prstGeom prst="triangle">
            <a:avLst>
              <a:gd name="adj" fmla="val 55037"/>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22" name="文本框 21"/>
          <p:cNvSpPr txBox="1"/>
          <p:nvPr>
            <p:custDataLst>
              <p:tags r:id="rId15"/>
            </p:custDataLst>
          </p:nvPr>
        </p:nvSpPr>
        <p:spPr>
          <a:xfrm>
            <a:off x="5255279" y="2923885"/>
            <a:ext cx="1709608" cy="445981"/>
          </a:xfrm>
          <a:prstGeom prst="rect">
            <a:avLst/>
          </a:prstGeom>
          <a:noFill/>
        </p:spPr>
        <p:txBody>
          <a:bodyPr wrap="square" rtlCol="0">
            <a:normAutofit fontScale="97500"/>
          </a:bodyPr>
          <a:lstStyle/>
          <a:p>
            <a:pPr algn="ctr">
              <a:lnSpc>
                <a:spcPct val="120000"/>
              </a:lnSpc>
            </a:pPr>
            <a:r>
              <a:rPr lang="zh-CN" altLang="en-US" sz="2000" b="1" spc="300">
                <a:solidFill>
                  <a:srgbClr val="000000">
                    <a:lumMod val="65000"/>
                    <a:lumOff val="35000"/>
                  </a:srgbClr>
                </a:solidFill>
                <a:latin typeface="思源黑体 CN Medium" panose="020B0600000000000000" pitchFamily="34" charset="-122"/>
                <a:ea typeface="思源黑体 CN Medium" panose="020B0600000000000000" pitchFamily="34" charset="-122"/>
                <a:sym typeface="Arial" panose="020B0604020202020204" pitchFamily="34" charset="0"/>
              </a:rPr>
              <a:t>表彰总结</a:t>
            </a:r>
          </a:p>
        </p:txBody>
      </p:sp>
      <p:sp>
        <p:nvSpPr>
          <p:cNvPr id="23" name="矩形: 圆角 22"/>
          <p:cNvSpPr/>
          <p:nvPr>
            <p:custDataLst>
              <p:tags r:id="rId16"/>
            </p:custDataLst>
          </p:nvPr>
        </p:nvSpPr>
        <p:spPr>
          <a:xfrm>
            <a:off x="9662408" y="2848919"/>
            <a:ext cx="1737192" cy="635770"/>
          </a:xfrm>
          <a:prstGeom prst="roundRect">
            <a:avLst>
              <a:gd name="adj" fmla="val 8342"/>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24" name="等腰三角形 23"/>
          <p:cNvSpPr/>
          <p:nvPr>
            <p:custDataLst>
              <p:tags r:id="rId17"/>
            </p:custDataLst>
          </p:nvPr>
        </p:nvSpPr>
        <p:spPr>
          <a:xfrm rot="10800000">
            <a:off x="10452457" y="3478691"/>
            <a:ext cx="157094" cy="135426"/>
          </a:xfrm>
          <a:prstGeom prst="triangle">
            <a:avLst>
              <a:gd name="adj" fmla="val 55037"/>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25" name="文本框 24"/>
          <p:cNvSpPr txBox="1"/>
          <p:nvPr>
            <p:custDataLst>
              <p:tags r:id="rId18"/>
            </p:custDataLst>
          </p:nvPr>
        </p:nvSpPr>
        <p:spPr>
          <a:xfrm>
            <a:off x="9692888" y="2923885"/>
            <a:ext cx="1709608" cy="445981"/>
          </a:xfrm>
          <a:prstGeom prst="rect">
            <a:avLst/>
          </a:prstGeom>
          <a:noFill/>
        </p:spPr>
        <p:txBody>
          <a:bodyPr wrap="square" rtlCol="0">
            <a:normAutofit fontScale="97500"/>
          </a:bodyPr>
          <a:lstStyle/>
          <a:p>
            <a:pPr algn="ctr">
              <a:lnSpc>
                <a:spcPct val="120000"/>
              </a:lnSpc>
            </a:pPr>
            <a:r>
              <a:rPr lang="zh-CN" altLang="en-US" sz="2000" b="1" spc="300">
                <a:solidFill>
                  <a:srgbClr val="000000">
                    <a:lumMod val="65000"/>
                    <a:lumOff val="35000"/>
                  </a:srgbClr>
                </a:solidFill>
                <a:latin typeface="思源黑体 CN Medium" panose="020B0600000000000000" pitchFamily="34" charset="-122"/>
                <a:ea typeface="思源黑体 CN Medium" panose="020B0600000000000000" pitchFamily="34" charset="-122"/>
                <a:sym typeface="Arial" panose="020B0604020202020204" pitchFamily="34" charset="0"/>
              </a:rPr>
              <a:t>答谢晚宴</a:t>
            </a:r>
          </a:p>
        </p:txBody>
      </p:sp>
      <p:sp>
        <p:nvSpPr>
          <p:cNvPr id="26" name="矩形: 圆角 25"/>
          <p:cNvSpPr/>
          <p:nvPr>
            <p:custDataLst>
              <p:tags r:id="rId19"/>
            </p:custDataLst>
          </p:nvPr>
        </p:nvSpPr>
        <p:spPr>
          <a:xfrm rot="10800000">
            <a:off x="7450527" y="4370394"/>
            <a:ext cx="1737192" cy="635770"/>
          </a:xfrm>
          <a:prstGeom prst="roundRect">
            <a:avLst>
              <a:gd name="adj" fmla="val 8342"/>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27" name="等腰三角形 26"/>
          <p:cNvSpPr/>
          <p:nvPr>
            <p:custDataLst>
              <p:tags r:id="rId20"/>
            </p:custDataLst>
          </p:nvPr>
        </p:nvSpPr>
        <p:spPr>
          <a:xfrm>
            <a:off x="8240576" y="4240966"/>
            <a:ext cx="157094" cy="135426"/>
          </a:xfrm>
          <a:prstGeom prst="triangle">
            <a:avLst>
              <a:gd name="adj" fmla="val 55037"/>
            </a:avLst>
          </a:prstGeom>
          <a:solidFill>
            <a:srgbClr val="FFFFFF">
              <a:lumMod val="9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28" name="文本框 27"/>
          <p:cNvSpPr txBox="1"/>
          <p:nvPr>
            <p:custDataLst>
              <p:tags r:id="rId21"/>
            </p:custDataLst>
          </p:nvPr>
        </p:nvSpPr>
        <p:spPr>
          <a:xfrm>
            <a:off x="7481007" y="4461988"/>
            <a:ext cx="1709608" cy="445981"/>
          </a:xfrm>
          <a:prstGeom prst="rect">
            <a:avLst/>
          </a:prstGeom>
          <a:noFill/>
        </p:spPr>
        <p:txBody>
          <a:bodyPr wrap="square" rtlCol="0">
            <a:normAutofit fontScale="97500"/>
          </a:bodyPr>
          <a:lstStyle/>
          <a:p>
            <a:pPr algn="ctr">
              <a:lnSpc>
                <a:spcPct val="120000"/>
              </a:lnSpc>
            </a:pPr>
            <a:r>
              <a:rPr lang="zh-CN" altLang="en-US" sz="2000" b="1" spc="300">
                <a:solidFill>
                  <a:srgbClr val="000000">
                    <a:lumMod val="65000"/>
                    <a:lumOff val="35000"/>
                  </a:srgbClr>
                </a:solidFill>
                <a:latin typeface="思源黑体 CN Medium" panose="020B0600000000000000" pitchFamily="34" charset="-122"/>
                <a:ea typeface="思源黑体 CN Medium" panose="020B0600000000000000" pitchFamily="34" charset="-122"/>
                <a:sym typeface="Arial" panose="020B0604020202020204" pitchFamily="34" charset="0"/>
              </a:rPr>
              <a:t>文艺汇演</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fficePLUS-1"/>
          <p:cNvSpPr/>
          <p:nvPr/>
        </p:nvSpPr>
        <p:spPr>
          <a:xfrm>
            <a:off x="1" y="2424929"/>
            <a:ext cx="12191999" cy="1596118"/>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grpSp>
        <p:nvGrpSpPr>
          <p:cNvPr id="7" name="组合 6"/>
          <p:cNvGrpSpPr/>
          <p:nvPr/>
        </p:nvGrpSpPr>
        <p:grpSpPr>
          <a:xfrm>
            <a:off x="5372084" y="1628799"/>
            <a:ext cx="1447832" cy="2853633"/>
            <a:chOff x="7590787" y="2708920"/>
            <a:chExt cx="1447832" cy="2853633"/>
          </a:xfrm>
        </p:grpSpPr>
        <p:sp>
          <p:nvSpPr>
            <p:cNvPr id="8" name="矩形: 圆角 7"/>
            <p:cNvSpPr/>
            <p:nvPr/>
          </p:nvSpPr>
          <p:spPr>
            <a:xfrm>
              <a:off x="7591119" y="2708920"/>
              <a:ext cx="1447169" cy="2853633"/>
            </a:xfrm>
            <a:prstGeom prst="roundRect">
              <a:avLst>
                <a:gd name="adj" fmla="val 6305"/>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3" name="文本框 12"/>
            <p:cNvSpPr txBox="1"/>
            <p:nvPr/>
          </p:nvSpPr>
          <p:spPr>
            <a:xfrm>
              <a:off x="7814887" y="2899692"/>
              <a:ext cx="999633"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05</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14" name="文本框 13"/>
            <p:cNvSpPr txBox="1"/>
            <p:nvPr/>
          </p:nvSpPr>
          <p:spPr>
            <a:xfrm>
              <a:off x="7590787" y="3730689"/>
              <a:ext cx="1447832"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晋升机制</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等腰三角形 82"/>
          <p:cNvSpPr/>
          <p:nvPr/>
        </p:nvSpPr>
        <p:spPr>
          <a:xfrm rot="12000000">
            <a:off x="7835900" y="271780"/>
            <a:ext cx="2745105" cy="4552950"/>
          </a:xfrm>
          <a:prstGeom prst="triangle">
            <a:avLst/>
          </a:prstGeom>
          <a:gradFill>
            <a:gsLst>
              <a:gs pos="0">
                <a:schemeClr val="accent1">
                  <a:lumMod val="50000"/>
                  <a:alpha val="12000"/>
                </a:schemeClr>
              </a:gs>
              <a:gs pos="90000">
                <a:schemeClr val="bg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82" name="等腰三角形 81"/>
          <p:cNvSpPr/>
          <p:nvPr/>
        </p:nvSpPr>
        <p:spPr>
          <a:xfrm rot="10800000">
            <a:off x="4723448" y="85725"/>
            <a:ext cx="2745105" cy="4552950"/>
          </a:xfrm>
          <a:prstGeom prst="triangle">
            <a:avLst/>
          </a:prstGeom>
          <a:gradFill>
            <a:gsLst>
              <a:gs pos="0">
                <a:srgbClr val="00B050">
                  <a:alpha val="23000"/>
                </a:srgbClr>
              </a:gs>
              <a:gs pos="100000">
                <a:srgbClr val="1A7CFE">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81" name="等腰三角形 80"/>
          <p:cNvSpPr/>
          <p:nvPr/>
        </p:nvSpPr>
        <p:spPr>
          <a:xfrm rot="8880000">
            <a:off x="1325880" y="-74930"/>
            <a:ext cx="2745105" cy="5245735"/>
          </a:xfrm>
          <a:prstGeom prst="triangle">
            <a:avLst/>
          </a:prstGeom>
          <a:gradFill>
            <a:gsLst>
              <a:gs pos="0">
                <a:srgbClr val="1A7CFE">
                  <a:alpha val="30000"/>
                </a:srgbClr>
              </a:gs>
              <a:gs pos="100000">
                <a:srgbClr val="1A7CFE">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69" name="圆角矩形 68"/>
          <p:cNvSpPr/>
          <p:nvPr/>
        </p:nvSpPr>
        <p:spPr>
          <a:xfrm>
            <a:off x="7804150" y="4083685"/>
            <a:ext cx="2492375" cy="589915"/>
          </a:xfrm>
          <a:prstGeom prst="roundRect">
            <a:avLst/>
          </a:prstGeom>
          <a:solidFill>
            <a:schemeClr val="accent3"/>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68" name="圆角矩形 67"/>
          <p:cNvSpPr/>
          <p:nvPr/>
        </p:nvSpPr>
        <p:spPr>
          <a:xfrm>
            <a:off x="4849813" y="4081145"/>
            <a:ext cx="2492375" cy="589915"/>
          </a:xfrm>
          <a:prstGeom prst="roundRect">
            <a:avLst/>
          </a:prstGeom>
          <a:solidFill>
            <a:schemeClr val="accent3"/>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66" name="圆角矩形 65"/>
          <p:cNvSpPr/>
          <p:nvPr/>
        </p:nvSpPr>
        <p:spPr>
          <a:xfrm>
            <a:off x="4849813" y="3291840"/>
            <a:ext cx="2492375" cy="589915"/>
          </a:xfrm>
          <a:prstGeom prst="roundRect">
            <a:avLst/>
          </a:prstGeom>
          <a:solidFill>
            <a:schemeClr val="accent3"/>
          </a:solidFill>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65" name="圆角矩形 64"/>
          <p:cNvSpPr/>
          <p:nvPr/>
        </p:nvSpPr>
        <p:spPr>
          <a:xfrm>
            <a:off x="1592529" y="3299460"/>
            <a:ext cx="2492375" cy="589915"/>
          </a:xfrm>
          <a:prstGeom prst="roundRect">
            <a:avLst/>
          </a:prstGeom>
          <a:solidFill>
            <a:schemeClr val="accent3"/>
          </a:solidFill>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64" name="圆角矩形 63"/>
          <p:cNvSpPr/>
          <p:nvPr/>
        </p:nvSpPr>
        <p:spPr>
          <a:xfrm>
            <a:off x="8405495" y="2493010"/>
            <a:ext cx="2492375" cy="589915"/>
          </a:xfrm>
          <a:prstGeom prst="roundRect">
            <a:avLst/>
          </a:prstGeom>
          <a:solidFill>
            <a:schemeClr val="accent3"/>
          </a:solidFill>
          <a:ln>
            <a:solidFill>
              <a:srgbClr val="E46C0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63" name="圆角矩形 62"/>
          <p:cNvSpPr/>
          <p:nvPr/>
        </p:nvSpPr>
        <p:spPr>
          <a:xfrm>
            <a:off x="4849813" y="2493010"/>
            <a:ext cx="2492375" cy="589915"/>
          </a:xfrm>
          <a:prstGeom prst="roundRect">
            <a:avLst/>
          </a:prstGeom>
          <a:solidFill>
            <a:schemeClr val="accent3"/>
          </a:solidFill>
          <a:ln>
            <a:solidFill>
              <a:srgbClr val="E46C0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34" name="圆角矩形 33"/>
          <p:cNvSpPr/>
          <p:nvPr/>
        </p:nvSpPr>
        <p:spPr>
          <a:xfrm>
            <a:off x="3755708" y="5437505"/>
            <a:ext cx="4680585" cy="589915"/>
          </a:xfrm>
          <a:prstGeom prst="roundRect">
            <a:avLst/>
          </a:prstGeom>
          <a:solidFill>
            <a:schemeClr val="accent3"/>
          </a:solidFill>
          <a:ln>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35" name="圆角矩形 34"/>
          <p:cNvSpPr/>
          <p:nvPr/>
        </p:nvSpPr>
        <p:spPr>
          <a:xfrm>
            <a:off x="3755708" y="6151245"/>
            <a:ext cx="4680585" cy="589915"/>
          </a:xfrm>
          <a:prstGeom prst="roundRect">
            <a:avLst/>
          </a:prstGeom>
          <a:solidFill>
            <a:schemeClr val="accent3"/>
          </a:solidFill>
          <a:ln>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137" name="OfficePLUS-3"/>
          <p:cNvSpPr txBox="1">
            <a:spLocks noChangeArrowheads="1"/>
          </p:cNvSpPr>
          <p:nvPr/>
        </p:nvSpPr>
        <p:spPr bwMode="auto">
          <a:xfrm>
            <a:off x="5234226" y="6216064"/>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工程师助理</a:t>
            </a:r>
          </a:p>
        </p:txBody>
      </p:sp>
      <p:sp>
        <p:nvSpPr>
          <p:cNvPr id="38" name="OfficePLUS-3"/>
          <p:cNvSpPr txBox="1">
            <a:spLocks noChangeArrowheads="1"/>
          </p:cNvSpPr>
          <p:nvPr/>
        </p:nvSpPr>
        <p:spPr bwMode="auto">
          <a:xfrm>
            <a:off x="4632960" y="5499784"/>
            <a:ext cx="2926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工程师</a:t>
            </a:r>
            <a:r>
              <a:rPr lang="en-US" altLang="zh-CN" sz="2400" dirty="0">
                <a:solidFill>
                  <a:srgbClr val="102B49"/>
                </a:solidFill>
                <a:latin typeface="思源黑体 CN Heavy" panose="020B0A00000000000000" pitchFamily="34" charset="-122"/>
                <a:ea typeface="思源黑体 CN Heavy" panose="020B0A00000000000000" pitchFamily="34" charset="-122"/>
              </a:rPr>
              <a:t>/</a:t>
            </a:r>
            <a:r>
              <a:rPr lang="zh-CN" altLang="en-US" sz="2400" dirty="0">
                <a:solidFill>
                  <a:srgbClr val="102B49"/>
                </a:solidFill>
                <a:latin typeface="思源黑体 CN Heavy" panose="020B0A00000000000000" pitchFamily="34" charset="-122"/>
                <a:ea typeface="思源黑体 CN Heavy" panose="020B0A00000000000000" pitchFamily="34" charset="-122"/>
              </a:rPr>
              <a:t>管理师</a:t>
            </a:r>
            <a:r>
              <a:rPr lang="en-US" altLang="zh-CN" sz="2400" dirty="0">
                <a:solidFill>
                  <a:srgbClr val="102B49"/>
                </a:solidFill>
                <a:latin typeface="思源黑体 CN Heavy" panose="020B0A00000000000000" pitchFamily="34" charset="-122"/>
                <a:ea typeface="思源黑体 CN Heavy" panose="020B0A00000000000000" pitchFamily="34" charset="-122"/>
              </a:rPr>
              <a:t>/</a:t>
            </a:r>
            <a:r>
              <a:rPr lang="zh-CN" altLang="en-US" sz="2400" dirty="0">
                <a:solidFill>
                  <a:srgbClr val="102B49"/>
                </a:solidFill>
                <a:latin typeface="思源黑体 CN Heavy" panose="020B0A00000000000000" pitchFamily="34" charset="-122"/>
                <a:ea typeface="思源黑体 CN Heavy" panose="020B0A00000000000000" pitchFamily="34" charset="-122"/>
              </a:rPr>
              <a:t>骨干</a:t>
            </a:r>
          </a:p>
        </p:txBody>
      </p:sp>
      <p:sp>
        <p:nvSpPr>
          <p:cNvPr id="39" name="上箭头 38"/>
          <p:cNvSpPr/>
          <p:nvPr/>
        </p:nvSpPr>
        <p:spPr>
          <a:xfrm rot="19380000">
            <a:off x="4125595" y="4749800"/>
            <a:ext cx="436245" cy="5461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40" name="圆角矩形 39"/>
          <p:cNvSpPr/>
          <p:nvPr/>
        </p:nvSpPr>
        <p:spPr>
          <a:xfrm>
            <a:off x="1887553" y="4089129"/>
            <a:ext cx="2492375" cy="589915"/>
          </a:xfrm>
          <a:prstGeom prst="roundRect">
            <a:avLst/>
          </a:prstGeom>
          <a:solidFill>
            <a:schemeClr val="accent3"/>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44" name="上箭头 43"/>
          <p:cNvSpPr/>
          <p:nvPr/>
        </p:nvSpPr>
        <p:spPr>
          <a:xfrm>
            <a:off x="5838825" y="4697095"/>
            <a:ext cx="514350" cy="55499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45" name="上箭头 44"/>
          <p:cNvSpPr/>
          <p:nvPr/>
        </p:nvSpPr>
        <p:spPr>
          <a:xfrm rot="1860000">
            <a:off x="7881620" y="4777740"/>
            <a:ext cx="419100" cy="523875"/>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46" name="OfficePLUS-3"/>
          <p:cNvSpPr txBox="1">
            <a:spLocks noChangeArrowheads="1"/>
          </p:cNvSpPr>
          <p:nvPr/>
        </p:nvSpPr>
        <p:spPr bwMode="auto">
          <a:xfrm>
            <a:off x="2280086" y="4147598"/>
            <a:ext cx="17068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高级工程师</a:t>
            </a:r>
          </a:p>
        </p:txBody>
      </p:sp>
      <p:sp>
        <p:nvSpPr>
          <p:cNvPr id="47" name="OfficePLUS-3"/>
          <p:cNvSpPr txBox="1">
            <a:spLocks noChangeArrowheads="1"/>
          </p:cNvSpPr>
          <p:nvPr/>
        </p:nvSpPr>
        <p:spPr bwMode="auto">
          <a:xfrm>
            <a:off x="5242560" y="4138979"/>
            <a:ext cx="17068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高级管理师</a:t>
            </a:r>
          </a:p>
        </p:txBody>
      </p:sp>
      <p:sp>
        <p:nvSpPr>
          <p:cNvPr id="48" name="OfficePLUS-3"/>
          <p:cNvSpPr txBox="1">
            <a:spLocks noChangeArrowheads="1"/>
          </p:cNvSpPr>
          <p:nvPr/>
        </p:nvSpPr>
        <p:spPr bwMode="auto">
          <a:xfrm>
            <a:off x="8653883" y="4139614"/>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技工</a:t>
            </a:r>
          </a:p>
        </p:txBody>
      </p:sp>
      <p:sp>
        <p:nvSpPr>
          <p:cNvPr id="50" name="OfficePLUS-3"/>
          <p:cNvSpPr txBox="1">
            <a:spLocks noChangeArrowheads="1"/>
          </p:cNvSpPr>
          <p:nvPr/>
        </p:nvSpPr>
        <p:spPr bwMode="auto">
          <a:xfrm>
            <a:off x="2026972" y="3363009"/>
            <a:ext cx="17068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主任工程师</a:t>
            </a:r>
          </a:p>
        </p:txBody>
      </p:sp>
      <p:sp>
        <p:nvSpPr>
          <p:cNvPr id="52" name="OfficePLUS-3"/>
          <p:cNvSpPr txBox="1">
            <a:spLocks noChangeArrowheads="1"/>
          </p:cNvSpPr>
          <p:nvPr/>
        </p:nvSpPr>
        <p:spPr bwMode="auto">
          <a:xfrm>
            <a:off x="5699760" y="3363644"/>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主管</a:t>
            </a:r>
          </a:p>
        </p:txBody>
      </p:sp>
      <p:sp>
        <p:nvSpPr>
          <p:cNvPr id="55" name="OfficePLUS-3"/>
          <p:cNvSpPr txBox="1">
            <a:spLocks noChangeArrowheads="1"/>
          </p:cNvSpPr>
          <p:nvPr/>
        </p:nvSpPr>
        <p:spPr bwMode="auto">
          <a:xfrm>
            <a:off x="8797393" y="3362374"/>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高级技工</a:t>
            </a:r>
          </a:p>
        </p:txBody>
      </p:sp>
      <p:sp>
        <p:nvSpPr>
          <p:cNvPr id="56" name="圆角矩形 55"/>
          <p:cNvSpPr/>
          <p:nvPr/>
        </p:nvSpPr>
        <p:spPr>
          <a:xfrm>
            <a:off x="1237597" y="2472691"/>
            <a:ext cx="2492375" cy="589915"/>
          </a:xfrm>
          <a:prstGeom prst="roundRect">
            <a:avLst/>
          </a:prstGeom>
          <a:solidFill>
            <a:schemeClr val="accent3"/>
          </a:solidFill>
          <a:ln>
            <a:solidFill>
              <a:srgbClr val="E46C0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57" name="OfficePLUS-3"/>
          <p:cNvSpPr txBox="1">
            <a:spLocks noChangeArrowheads="1"/>
          </p:cNvSpPr>
          <p:nvPr/>
        </p:nvSpPr>
        <p:spPr bwMode="auto">
          <a:xfrm>
            <a:off x="1783165" y="2537510"/>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技术专家</a:t>
            </a:r>
          </a:p>
        </p:txBody>
      </p:sp>
      <p:sp>
        <p:nvSpPr>
          <p:cNvPr id="60" name="OfficePLUS-3"/>
          <p:cNvSpPr txBox="1">
            <a:spLocks noChangeArrowheads="1"/>
          </p:cNvSpPr>
          <p:nvPr/>
        </p:nvSpPr>
        <p:spPr bwMode="auto">
          <a:xfrm>
            <a:off x="5699760" y="2557829"/>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经理</a:t>
            </a:r>
          </a:p>
        </p:txBody>
      </p:sp>
      <p:sp>
        <p:nvSpPr>
          <p:cNvPr id="61" name="OfficePLUS-3"/>
          <p:cNvSpPr txBox="1">
            <a:spLocks noChangeArrowheads="1"/>
          </p:cNvSpPr>
          <p:nvPr/>
        </p:nvSpPr>
        <p:spPr bwMode="auto">
          <a:xfrm>
            <a:off x="9102193" y="2557829"/>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技师</a:t>
            </a:r>
          </a:p>
        </p:txBody>
      </p:sp>
      <p:sp>
        <p:nvSpPr>
          <p:cNvPr id="67" name="圆角矩形 66"/>
          <p:cNvSpPr/>
          <p:nvPr/>
        </p:nvSpPr>
        <p:spPr>
          <a:xfrm>
            <a:off x="8060055" y="3299460"/>
            <a:ext cx="2492375" cy="589915"/>
          </a:xfrm>
          <a:prstGeom prst="roundRect">
            <a:avLst/>
          </a:prstGeom>
          <a:solidFill>
            <a:schemeClr val="accent3"/>
          </a:solidFill>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70" name="圆角矩形 69"/>
          <p:cNvSpPr/>
          <p:nvPr/>
        </p:nvSpPr>
        <p:spPr>
          <a:xfrm>
            <a:off x="904697" y="1666875"/>
            <a:ext cx="2492375" cy="589915"/>
          </a:xfrm>
          <a:prstGeom prst="roundRect">
            <a:avLst/>
          </a:prstGeom>
          <a:solidFill>
            <a:schemeClr val="accent3"/>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71" name="OfficePLUS-3"/>
          <p:cNvSpPr txBox="1">
            <a:spLocks noChangeArrowheads="1"/>
          </p:cNvSpPr>
          <p:nvPr/>
        </p:nvSpPr>
        <p:spPr bwMode="auto">
          <a:xfrm>
            <a:off x="1144830" y="1731694"/>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高级技术专家</a:t>
            </a:r>
          </a:p>
        </p:txBody>
      </p:sp>
      <p:sp>
        <p:nvSpPr>
          <p:cNvPr id="72" name="圆角矩形 71"/>
          <p:cNvSpPr/>
          <p:nvPr/>
        </p:nvSpPr>
        <p:spPr>
          <a:xfrm>
            <a:off x="4849813" y="1666875"/>
            <a:ext cx="2492375" cy="589915"/>
          </a:xfrm>
          <a:prstGeom prst="roundRect">
            <a:avLst/>
          </a:prstGeom>
          <a:solidFill>
            <a:schemeClr val="accent3"/>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73" name="圆角矩形 72"/>
          <p:cNvSpPr/>
          <p:nvPr/>
        </p:nvSpPr>
        <p:spPr>
          <a:xfrm>
            <a:off x="8784590" y="1666875"/>
            <a:ext cx="2492375" cy="589915"/>
          </a:xfrm>
          <a:prstGeom prst="roundRect">
            <a:avLst/>
          </a:prstGeom>
          <a:solidFill>
            <a:schemeClr val="accent3"/>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74" name="OfficePLUS-3"/>
          <p:cNvSpPr txBox="1">
            <a:spLocks noChangeArrowheads="1"/>
          </p:cNvSpPr>
          <p:nvPr/>
        </p:nvSpPr>
        <p:spPr bwMode="auto">
          <a:xfrm>
            <a:off x="5394960" y="1731694"/>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高级经理</a:t>
            </a:r>
          </a:p>
        </p:txBody>
      </p:sp>
      <p:sp>
        <p:nvSpPr>
          <p:cNvPr id="75" name="OfficePLUS-3"/>
          <p:cNvSpPr txBox="1">
            <a:spLocks noChangeArrowheads="1"/>
          </p:cNvSpPr>
          <p:nvPr/>
        </p:nvSpPr>
        <p:spPr bwMode="auto">
          <a:xfrm>
            <a:off x="9329523" y="1731694"/>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高级技师</a:t>
            </a:r>
          </a:p>
        </p:txBody>
      </p:sp>
      <p:sp>
        <p:nvSpPr>
          <p:cNvPr id="76" name="圆角矩形 75"/>
          <p:cNvSpPr/>
          <p:nvPr/>
        </p:nvSpPr>
        <p:spPr>
          <a:xfrm>
            <a:off x="533184" y="892785"/>
            <a:ext cx="2492375" cy="589915"/>
          </a:xfrm>
          <a:prstGeom prst="roundRect">
            <a:avLst/>
          </a:prstGeom>
          <a:solidFill>
            <a:schemeClr val="accent3"/>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77" name="圆角矩形 76"/>
          <p:cNvSpPr/>
          <p:nvPr/>
        </p:nvSpPr>
        <p:spPr>
          <a:xfrm>
            <a:off x="4849813" y="883285"/>
            <a:ext cx="2492375" cy="589915"/>
          </a:xfrm>
          <a:prstGeom prst="roundRect">
            <a:avLst/>
          </a:prstGeom>
          <a:solidFill>
            <a:schemeClr val="accent3"/>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79" name="OfficePLUS-3"/>
          <p:cNvSpPr txBox="1">
            <a:spLocks noChangeArrowheads="1"/>
          </p:cNvSpPr>
          <p:nvPr/>
        </p:nvSpPr>
        <p:spPr bwMode="auto">
          <a:xfrm>
            <a:off x="1078752" y="957604"/>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总工程师</a:t>
            </a:r>
          </a:p>
        </p:txBody>
      </p:sp>
      <p:sp>
        <p:nvSpPr>
          <p:cNvPr id="80" name="OfficePLUS-3"/>
          <p:cNvSpPr txBox="1">
            <a:spLocks noChangeArrowheads="1"/>
          </p:cNvSpPr>
          <p:nvPr/>
        </p:nvSpPr>
        <p:spPr bwMode="auto">
          <a:xfrm>
            <a:off x="5242560" y="948104"/>
            <a:ext cx="17068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总监及以上</a:t>
            </a:r>
          </a:p>
        </p:txBody>
      </p:sp>
      <p:sp>
        <p:nvSpPr>
          <p:cNvPr id="84" name="OfficePLUS-3"/>
          <p:cNvSpPr txBox="1">
            <a:spLocks noChangeArrowheads="1"/>
          </p:cNvSpPr>
          <p:nvPr/>
        </p:nvSpPr>
        <p:spPr bwMode="auto">
          <a:xfrm>
            <a:off x="8653883" y="3364279"/>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400" dirty="0">
                <a:solidFill>
                  <a:srgbClr val="102B49"/>
                </a:solidFill>
                <a:latin typeface="思源黑体 CN Heavy" panose="020B0A00000000000000" pitchFamily="34" charset="-122"/>
                <a:ea typeface="思源黑体 CN Heavy" panose="020B0A00000000000000" pitchFamily="34" charset="-122"/>
              </a:rPr>
              <a:t>高级技工</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5545138" y="1708944"/>
            <a:ext cx="103188" cy="3440113"/>
          </a:xfrm>
          <a:prstGeom prst="rect">
            <a:avLst/>
          </a:prstGeom>
          <a:solidFill>
            <a:srgbClr val="629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pic>
        <p:nvPicPr>
          <p:cNvPr id="3" name="图片 2"/>
          <p:cNvPicPr>
            <a:picLocks noChangeAspect="1"/>
          </p:cNvPicPr>
          <p:nvPr/>
        </p:nvPicPr>
        <p:blipFill>
          <a:blip r:embed="rId2" cstate="screen">
            <a:lum contrast="-18000"/>
          </a:blip>
          <a:stretch>
            <a:fillRect/>
          </a:stretch>
        </p:blipFill>
        <p:spPr>
          <a:xfrm>
            <a:off x="1588" y="1551782"/>
            <a:ext cx="5541962" cy="3754437"/>
          </a:xfrm>
          <a:prstGeom prst="rect">
            <a:avLst/>
          </a:prstGeom>
          <a:solidFill>
            <a:schemeClr val="bg1"/>
          </a:solidFill>
          <a:ln w="9525">
            <a:noFill/>
          </a:ln>
        </p:spPr>
      </p:pic>
      <p:sp>
        <p:nvSpPr>
          <p:cNvPr id="4" name="Freeform 46"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a:spLocks noEditPoints="1"/>
          </p:cNvSpPr>
          <p:nvPr/>
        </p:nvSpPr>
        <p:spPr>
          <a:xfrm>
            <a:off x="6161088" y="1804035"/>
            <a:ext cx="479425" cy="379413"/>
          </a:xfrm>
          <a:custGeom>
            <a:avLst/>
            <a:gdLst/>
            <a:ahLst/>
            <a:cxnLst>
              <a:cxn ang="0">
                <a:pos x="479425" y="78887"/>
              </a:cxn>
              <a:cxn ang="0">
                <a:pos x="456951" y="56348"/>
              </a:cxn>
              <a:cxn ang="0">
                <a:pos x="333350" y="56348"/>
              </a:cxn>
              <a:cxn ang="0">
                <a:pos x="333350" y="22539"/>
              </a:cxn>
              <a:cxn ang="0">
                <a:pos x="310877" y="0"/>
              </a:cxn>
              <a:cxn ang="0">
                <a:pos x="168547" y="0"/>
              </a:cxn>
              <a:cxn ang="0">
                <a:pos x="146074" y="22539"/>
              </a:cxn>
              <a:cxn ang="0">
                <a:pos x="146074" y="56348"/>
              </a:cxn>
              <a:cxn ang="0">
                <a:pos x="22473" y="56348"/>
              </a:cxn>
              <a:cxn ang="0">
                <a:pos x="0" y="78887"/>
              </a:cxn>
              <a:cxn ang="0">
                <a:pos x="0" y="356873"/>
              </a:cxn>
              <a:cxn ang="0">
                <a:pos x="22473" y="379413"/>
              </a:cxn>
              <a:cxn ang="0">
                <a:pos x="456951" y="379413"/>
              </a:cxn>
              <a:cxn ang="0">
                <a:pos x="479425" y="356873"/>
              </a:cxn>
              <a:cxn ang="0">
                <a:pos x="479425" y="78887"/>
              </a:cxn>
              <a:cxn ang="0">
                <a:pos x="164802" y="18782"/>
              </a:cxn>
              <a:cxn ang="0">
                <a:pos x="314622" y="18782"/>
              </a:cxn>
              <a:cxn ang="0">
                <a:pos x="314622" y="56348"/>
              </a:cxn>
              <a:cxn ang="0">
                <a:pos x="164802" y="56348"/>
              </a:cxn>
              <a:cxn ang="0">
                <a:pos x="164802" y="18782"/>
              </a:cxn>
              <a:cxn ang="0">
                <a:pos x="82401" y="360630"/>
              </a:cxn>
              <a:cxn ang="0">
                <a:pos x="18727" y="360630"/>
              </a:cxn>
              <a:cxn ang="0">
                <a:pos x="18727" y="71374"/>
              </a:cxn>
              <a:cxn ang="0">
                <a:pos x="82401" y="71374"/>
              </a:cxn>
              <a:cxn ang="0">
                <a:pos x="82401" y="360630"/>
              </a:cxn>
              <a:cxn ang="0">
                <a:pos x="378296" y="360630"/>
              </a:cxn>
              <a:cxn ang="0">
                <a:pos x="101128" y="360630"/>
              </a:cxn>
              <a:cxn ang="0">
                <a:pos x="101128" y="71374"/>
              </a:cxn>
              <a:cxn ang="0">
                <a:pos x="378296" y="71374"/>
              </a:cxn>
              <a:cxn ang="0">
                <a:pos x="378296" y="360630"/>
              </a:cxn>
              <a:cxn ang="0">
                <a:pos x="460697" y="360630"/>
              </a:cxn>
              <a:cxn ang="0">
                <a:pos x="397023" y="360630"/>
              </a:cxn>
              <a:cxn ang="0">
                <a:pos x="397023" y="71374"/>
              </a:cxn>
              <a:cxn ang="0">
                <a:pos x="460697" y="71374"/>
              </a:cxn>
              <a:cxn ang="0">
                <a:pos x="460697" y="360630"/>
              </a:cxn>
            </a:cxnLst>
            <a:rect l="0" t="0" r="0" b="0"/>
            <a:pathLst>
              <a:path w="128" h="101">
                <a:moveTo>
                  <a:pt x="128" y="21"/>
                </a:moveTo>
                <a:cubicBezTo>
                  <a:pt x="128" y="18"/>
                  <a:pt x="125" y="15"/>
                  <a:pt x="122" y="15"/>
                </a:cubicBezTo>
                <a:cubicBezTo>
                  <a:pt x="89" y="15"/>
                  <a:pt x="89" y="15"/>
                  <a:pt x="89" y="15"/>
                </a:cubicBezTo>
                <a:cubicBezTo>
                  <a:pt x="89" y="6"/>
                  <a:pt x="89" y="6"/>
                  <a:pt x="89" y="6"/>
                </a:cubicBezTo>
                <a:cubicBezTo>
                  <a:pt x="89" y="3"/>
                  <a:pt x="86" y="0"/>
                  <a:pt x="83" y="0"/>
                </a:cubicBezTo>
                <a:cubicBezTo>
                  <a:pt x="45" y="0"/>
                  <a:pt x="45" y="0"/>
                  <a:pt x="45" y="0"/>
                </a:cubicBezTo>
                <a:cubicBezTo>
                  <a:pt x="42" y="0"/>
                  <a:pt x="39" y="3"/>
                  <a:pt x="39" y="6"/>
                </a:cubicBezTo>
                <a:cubicBezTo>
                  <a:pt x="39" y="15"/>
                  <a:pt x="39" y="15"/>
                  <a:pt x="39" y="15"/>
                </a:cubicBezTo>
                <a:cubicBezTo>
                  <a:pt x="6" y="15"/>
                  <a:pt x="6" y="15"/>
                  <a:pt x="6" y="15"/>
                </a:cubicBezTo>
                <a:cubicBezTo>
                  <a:pt x="3" y="15"/>
                  <a:pt x="0" y="18"/>
                  <a:pt x="0" y="21"/>
                </a:cubicBezTo>
                <a:cubicBezTo>
                  <a:pt x="0" y="95"/>
                  <a:pt x="0" y="95"/>
                  <a:pt x="0" y="95"/>
                </a:cubicBezTo>
                <a:cubicBezTo>
                  <a:pt x="0" y="98"/>
                  <a:pt x="3" y="101"/>
                  <a:pt x="6" y="101"/>
                </a:cubicBezTo>
                <a:cubicBezTo>
                  <a:pt x="122" y="101"/>
                  <a:pt x="122" y="101"/>
                  <a:pt x="122" y="101"/>
                </a:cubicBezTo>
                <a:cubicBezTo>
                  <a:pt x="125" y="101"/>
                  <a:pt x="128" y="98"/>
                  <a:pt x="128" y="95"/>
                </a:cubicBezTo>
                <a:lnTo>
                  <a:pt x="128" y="21"/>
                </a:lnTo>
                <a:close/>
                <a:moveTo>
                  <a:pt x="44" y="5"/>
                </a:moveTo>
                <a:cubicBezTo>
                  <a:pt x="84" y="5"/>
                  <a:pt x="84" y="5"/>
                  <a:pt x="84" y="5"/>
                </a:cubicBezTo>
                <a:cubicBezTo>
                  <a:pt x="84" y="15"/>
                  <a:pt x="84" y="15"/>
                  <a:pt x="84" y="15"/>
                </a:cubicBezTo>
                <a:cubicBezTo>
                  <a:pt x="44" y="15"/>
                  <a:pt x="44" y="15"/>
                  <a:pt x="44" y="15"/>
                </a:cubicBezTo>
                <a:lnTo>
                  <a:pt x="44" y="5"/>
                </a:lnTo>
                <a:close/>
                <a:moveTo>
                  <a:pt x="22" y="96"/>
                </a:moveTo>
                <a:cubicBezTo>
                  <a:pt x="5" y="96"/>
                  <a:pt x="5" y="96"/>
                  <a:pt x="5" y="96"/>
                </a:cubicBezTo>
                <a:cubicBezTo>
                  <a:pt x="5" y="19"/>
                  <a:pt x="5" y="19"/>
                  <a:pt x="5" y="19"/>
                </a:cubicBezTo>
                <a:cubicBezTo>
                  <a:pt x="22" y="19"/>
                  <a:pt x="22" y="19"/>
                  <a:pt x="22" y="19"/>
                </a:cubicBezTo>
                <a:lnTo>
                  <a:pt x="22" y="96"/>
                </a:lnTo>
                <a:close/>
                <a:moveTo>
                  <a:pt x="101" y="96"/>
                </a:moveTo>
                <a:cubicBezTo>
                  <a:pt x="27" y="96"/>
                  <a:pt x="27" y="96"/>
                  <a:pt x="27" y="96"/>
                </a:cubicBezTo>
                <a:cubicBezTo>
                  <a:pt x="27" y="19"/>
                  <a:pt x="27" y="19"/>
                  <a:pt x="27" y="19"/>
                </a:cubicBezTo>
                <a:cubicBezTo>
                  <a:pt x="101" y="19"/>
                  <a:pt x="101" y="19"/>
                  <a:pt x="101" y="19"/>
                </a:cubicBezTo>
                <a:lnTo>
                  <a:pt x="101" y="96"/>
                </a:lnTo>
                <a:close/>
                <a:moveTo>
                  <a:pt x="123" y="96"/>
                </a:moveTo>
                <a:cubicBezTo>
                  <a:pt x="106" y="96"/>
                  <a:pt x="106" y="96"/>
                  <a:pt x="106" y="96"/>
                </a:cubicBezTo>
                <a:cubicBezTo>
                  <a:pt x="106" y="19"/>
                  <a:pt x="106" y="19"/>
                  <a:pt x="106" y="19"/>
                </a:cubicBezTo>
                <a:cubicBezTo>
                  <a:pt x="123" y="19"/>
                  <a:pt x="123" y="19"/>
                  <a:pt x="123" y="19"/>
                </a:cubicBezTo>
                <a:lnTo>
                  <a:pt x="123" y="96"/>
                </a:lnTo>
                <a:close/>
              </a:path>
            </a:pathLst>
          </a:custGeom>
          <a:solidFill>
            <a:srgbClr val="007EE2"/>
          </a:solidFill>
          <a:ln w="9525">
            <a:noFill/>
          </a:ln>
        </p:spPr>
        <p:txBody>
          <a:bodyPr/>
          <a:lstStyle/>
          <a:p>
            <a:endParaRPr lang="zh-CN" altLang="en-US">
              <a:latin typeface="思源黑体 CN Medium" panose="020B0600000000000000" pitchFamily="34" charset="-122"/>
              <a:ea typeface="思源黑体 CN Medium" panose="020B0600000000000000" pitchFamily="34" charset="-122"/>
            </a:endParaRPr>
          </a:p>
        </p:txBody>
      </p:sp>
      <p:sp>
        <p:nvSpPr>
          <p:cNvPr id="5" name="文本框 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txBox="1"/>
          <p:nvPr/>
        </p:nvSpPr>
        <p:spPr>
          <a:xfrm>
            <a:off x="6964680" y="1793240"/>
            <a:ext cx="2000885" cy="523220"/>
          </a:xfrm>
          <a:prstGeom prst="rect">
            <a:avLst/>
          </a:prstGeom>
          <a:solidFill>
            <a:srgbClr val="007EE2"/>
          </a:solidFill>
          <a:ln w="9525">
            <a:noFill/>
          </a:ln>
        </p:spPr>
        <p:txBody>
          <a:bodyPr wrap="square" anchor="t">
            <a:spAutoFit/>
          </a:bodyPr>
          <a:lstStyle/>
          <a:p>
            <a:pPr lvl="0" indent="0" algn="ctr"/>
            <a:r>
              <a:rPr lang="zh-CN" altLang="en-US" sz="2800" dirty="0">
                <a:solidFill>
                  <a:schemeClr val="bg1"/>
                </a:solidFill>
                <a:latin typeface="思源黑体 CN Medium" panose="020B0600000000000000" pitchFamily="34" charset="-122"/>
                <a:ea typeface="思源黑体 CN Medium" panose="020B0600000000000000" pitchFamily="34" charset="-122"/>
              </a:rPr>
              <a:t>发展平台</a:t>
            </a:r>
          </a:p>
        </p:txBody>
      </p:sp>
      <p:sp>
        <p:nvSpPr>
          <p:cNvPr id="6" name="矩形 5"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964363" y="2312223"/>
            <a:ext cx="4452938" cy="453650"/>
          </a:xfrm>
          <a:prstGeom prst="rect">
            <a:avLst/>
          </a:prstGeom>
        </p:spPr>
        <p:txBody>
          <a:bodyPr wrap="square" anchor="ctr" anchorCtr="0">
            <a:spAutoFit/>
          </a:bodyPr>
          <a:lstStyle/>
          <a:p>
            <a:pPr fontAlgn="base">
              <a:lnSpc>
                <a:spcPct val="130000"/>
              </a:lnSpc>
            </a:pPr>
            <a:r>
              <a:rPr lang="zh-CN" altLang="en-US" sz="2000" strike="noStrike" noProof="1">
                <a:effectLst>
                  <a:outerShdw blurRad="38100" dist="38100" dir="2700000" algn="tl">
                    <a:srgbClr val="C0C0C0"/>
                  </a:outerShdw>
                </a:effectLst>
                <a:latin typeface="思源黑体 CN Medium" panose="020B0600000000000000" pitchFamily="34" charset="-122"/>
                <a:ea typeface="思源黑体 CN Medium" panose="020B0600000000000000" pitchFamily="34" charset="-122"/>
                <a:cs typeface="+mn-ea"/>
                <a:sym typeface="+mn-ea"/>
              </a:rPr>
              <a:t>公司每年提供岗位晋聘的机会。</a:t>
            </a:r>
            <a:endParaRPr lang="zh-CN" altLang="en-US" sz="2000" strike="noStrike" noProof="1">
              <a:solidFill>
                <a:schemeClr val="tx1">
                  <a:lumMod val="65000"/>
                  <a:lumOff val="35000"/>
                </a:schemeClr>
              </a:solidFill>
              <a:latin typeface="思源黑体 CN Medium" panose="020B0600000000000000" pitchFamily="34" charset="-122"/>
              <a:ea typeface="思源黑体 CN Medium" panose="020B0600000000000000" pitchFamily="34" charset="-122"/>
            </a:endParaRPr>
          </a:p>
        </p:txBody>
      </p:sp>
      <p:grpSp>
        <p:nvGrpSpPr>
          <p:cNvPr id="7" name="组合 6"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6189755" y="3172500"/>
            <a:ext cx="420689" cy="481013"/>
            <a:chOff x="2519363" y="6070601"/>
            <a:chExt cx="420688" cy="481013"/>
          </a:xfrm>
          <a:solidFill>
            <a:srgbClr val="007EE2"/>
          </a:solidFill>
        </p:grpSpPr>
        <p:sp>
          <p:nvSpPr>
            <p:cNvPr id="8" name="Freeform 19"/>
            <p:cNvSpPr>
              <a:spLocks noEditPoints="1"/>
            </p:cNvSpPr>
            <p:nvPr/>
          </p:nvSpPr>
          <p:spPr bwMode="auto">
            <a:xfrm>
              <a:off x="2519363" y="6070601"/>
              <a:ext cx="420688" cy="481013"/>
            </a:xfrm>
            <a:custGeom>
              <a:avLst/>
              <a:gdLst>
                <a:gd name="T0" fmla="*/ 98 w 112"/>
                <a:gd name="T1" fmla="*/ 35 h 128"/>
                <a:gd name="T2" fmla="*/ 97 w 112"/>
                <a:gd name="T3" fmla="*/ 34 h 128"/>
                <a:gd name="T4" fmla="*/ 103 w 112"/>
                <a:gd name="T5" fmla="*/ 29 h 128"/>
                <a:gd name="T6" fmla="*/ 103 w 112"/>
                <a:gd name="T7" fmla="*/ 26 h 128"/>
                <a:gd name="T8" fmla="*/ 100 w 112"/>
                <a:gd name="T9" fmla="*/ 26 h 128"/>
                <a:gd name="T10" fmla="*/ 94 w 112"/>
                <a:gd name="T11" fmla="*/ 31 h 128"/>
                <a:gd name="T12" fmla="*/ 93 w 112"/>
                <a:gd name="T13" fmla="*/ 30 h 128"/>
                <a:gd name="T14" fmla="*/ 60 w 112"/>
                <a:gd name="T15" fmla="*/ 16 h 128"/>
                <a:gd name="T16" fmla="*/ 58 w 112"/>
                <a:gd name="T17" fmla="*/ 16 h 128"/>
                <a:gd name="T18" fmla="*/ 58 w 112"/>
                <a:gd name="T19" fmla="*/ 5 h 128"/>
                <a:gd name="T20" fmla="*/ 63 w 112"/>
                <a:gd name="T21" fmla="*/ 5 h 128"/>
                <a:gd name="T22" fmla="*/ 66 w 112"/>
                <a:gd name="T23" fmla="*/ 3 h 128"/>
                <a:gd name="T24" fmla="*/ 63 w 112"/>
                <a:gd name="T25" fmla="*/ 0 h 128"/>
                <a:gd name="T26" fmla="*/ 49 w 112"/>
                <a:gd name="T27" fmla="*/ 0 h 128"/>
                <a:gd name="T28" fmla="*/ 46 w 112"/>
                <a:gd name="T29" fmla="*/ 3 h 128"/>
                <a:gd name="T30" fmla="*/ 49 w 112"/>
                <a:gd name="T31" fmla="*/ 5 h 128"/>
                <a:gd name="T32" fmla="*/ 54 w 112"/>
                <a:gd name="T33" fmla="*/ 5 h 128"/>
                <a:gd name="T34" fmla="*/ 54 w 112"/>
                <a:gd name="T35" fmla="*/ 16 h 128"/>
                <a:gd name="T36" fmla="*/ 52 w 112"/>
                <a:gd name="T37" fmla="*/ 16 h 128"/>
                <a:gd name="T38" fmla="*/ 0 w 112"/>
                <a:gd name="T39" fmla="*/ 72 h 128"/>
                <a:gd name="T40" fmla="*/ 56 w 112"/>
                <a:gd name="T41" fmla="*/ 128 h 128"/>
                <a:gd name="T42" fmla="*/ 112 w 112"/>
                <a:gd name="T43" fmla="*/ 72 h 128"/>
                <a:gd name="T44" fmla="*/ 98 w 112"/>
                <a:gd name="T45" fmla="*/ 35 h 128"/>
                <a:gd name="T46" fmla="*/ 92 w 112"/>
                <a:gd name="T47" fmla="*/ 109 h 128"/>
                <a:gd name="T48" fmla="*/ 76 w 112"/>
                <a:gd name="T49" fmla="*/ 120 h 128"/>
                <a:gd name="T50" fmla="*/ 56 w 112"/>
                <a:gd name="T51" fmla="*/ 124 h 128"/>
                <a:gd name="T52" fmla="*/ 36 w 112"/>
                <a:gd name="T53" fmla="*/ 120 h 128"/>
                <a:gd name="T54" fmla="*/ 20 w 112"/>
                <a:gd name="T55" fmla="*/ 109 h 128"/>
                <a:gd name="T56" fmla="*/ 8 w 112"/>
                <a:gd name="T57" fmla="*/ 92 h 128"/>
                <a:gd name="T58" fmla="*/ 4 w 112"/>
                <a:gd name="T59" fmla="*/ 72 h 128"/>
                <a:gd name="T60" fmla="*/ 8 w 112"/>
                <a:gd name="T61" fmla="*/ 52 h 128"/>
                <a:gd name="T62" fmla="*/ 20 w 112"/>
                <a:gd name="T63" fmla="*/ 36 h 128"/>
                <a:gd name="T64" fmla="*/ 36 w 112"/>
                <a:gd name="T65" fmla="*/ 25 h 128"/>
                <a:gd name="T66" fmla="*/ 76 w 112"/>
                <a:gd name="T67" fmla="*/ 25 h 128"/>
                <a:gd name="T68" fmla="*/ 92 w 112"/>
                <a:gd name="T69" fmla="*/ 36 h 128"/>
                <a:gd name="T70" fmla="*/ 104 w 112"/>
                <a:gd name="T71" fmla="*/ 52 h 128"/>
                <a:gd name="T72" fmla="*/ 108 w 112"/>
                <a:gd name="T73" fmla="*/ 72 h 128"/>
                <a:gd name="T74" fmla="*/ 104 w 112"/>
                <a:gd name="T75" fmla="*/ 92 h 128"/>
                <a:gd name="T76" fmla="*/ 92 w 112"/>
                <a:gd name="T77" fmla="*/ 10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28">
                  <a:moveTo>
                    <a:pt x="98" y="35"/>
                  </a:moveTo>
                  <a:cubicBezTo>
                    <a:pt x="97" y="34"/>
                    <a:pt x="97" y="34"/>
                    <a:pt x="97" y="34"/>
                  </a:cubicBezTo>
                  <a:cubicBezTo>
                    <a:pt x="103" y="29"/>
                    <a:pt x="103" y="29"/>
                    <a:pt x="103" y="29"/>
                  </a:cubicBezTo>
                  <a:cubicBezTo>
                    <a:pt x="104" y="28"/>
                    <a:pt x="104" y="27"/>
                    <a:pt x="103" y="26"/>
                  </a:cubicBezTo>
                  <a:cubicBezTo>
                    <a:pt x="102" y="25"/>
                    <a:pt x="100" y="25"/>
                    <a:pt x="100" y="26"/>
                  </a:cubicBezTo>
                  <a:cubicBezTo>
                    <a:pt x="94" y="31"/>
                    <a:pt x="94" y="31"/>
                    <a:pt x="94" y="31"/>
                  </a:cubicBezTo>
                  <a:cubicBezTo>
                    <a:pt x="93" y="30"/>
                    <a:pt x="93" y="30"/>
                    <a:pt x="93" y="30"/>
                  </a:cubicBezTo>
                  <a:cubicBezTo>
                    <a:pt x="84" y="22"/>
                    <a:pt x="72" y="17"/>
                    <a:pt x="60" y="16"/>
                  </a:cubicBezTo>
                  <a:cubicBezTo>
                    <a:pt x="58" y="16"/>
                    <a:pt x="58" y="16"/>
                    <a:pt x="58" y="16"/>
                  </a:cubicBezTo>
                  <a:cubicBezTo>
                    <a:pt x="58" y="5"/>
                    <a:pt x="58" y="5"/>
                    <a:pt x="58" y="5"/>
                  </a:cubicBezTo>
                  <a:cubicBezTo>
                    <a:pt x="63" y="5"/>
                    <a:pt x="63" y="5"/>
                    <a:pt x="63" y="5"/>
                  </a:cubicBezTo>
                  <a:cubicBezTo>
                    <a:pt x="65" y="5"/>
                    <a:pt x="66" y="4"/>
                    <a:pt x="66" y="3"/>
                  </a:cubicBezTo>
                  <a:cubicBezTo>
                    <a:pt x="66" y="1"/>
                    <a:pt x="65" y="0"/>
                    <a:pt x="63" y="0"/>
                  </a:cubicBezTo>
                  <a:cubicBezTo>
                    <a:pt x="49" y="0"/>
                    <a:pt x="49" y="0"/>
                    <a:pt x="49" y="0"/>
                  </a:cubicBezTo>
                  <a:cubicBezTo>
                    <a:pt x="47" y="0"/>
                    <a:pt x="46" y="1"/>
                    <a:pt x="46" y="3"/>
                  </a:cubicBezTo>
                  <a:cubicBezTo>
                    <a:pt x="46" y="4"/>
                    <a:pt x="47" y="5"/>
                    <a:pt x="49" y="5"/>
                  </a:cubicBezTo>
                  <a:cubicBezTo>
                    <a:pt x="54" y="5"/>
                    <a:pt x="54" y="5"/>
                    <a:pt x="54" y="5"/>
                  </a:cubicBezTo>
                  <a:cubicBezTo>
                    <a:pt x="54" y="16"/>
                    <a:pt x="54" y="16"/>
                    <a:pt x="54" y="16"/>
                  </a:cubicBezTo>
                  <a:cubicBezTo>
                    <a:pt x="52" y="16"/>
                    <a:pt x="52" y="16"/>
                    <a:pt x="52" y="16"/>
                  </a:cubicBezTo>
                  <a:cubicBezTo>
                    <a:pt x="23" y="18"/>
                    <a:pt x="0" y="43"/>
                    <a:pt x="0" y="72"/>
                  </a:cubicBezTo>
                  <a:cubicBezTo>
                    <a:pt x="0" y="103"/>
                    <a:pt x="25" y="128"/>
                    <a:pt x="56" y="128"/>
                  </a:cubicBezTo>
                  <a:cubicBezTo>
                    <a:pt x="87" y="128"/>
                    <a:pt x="112" y="103"/>
                    <a:pt x="112" y="72"/>
                  </a:cubicBezTo>
                  <a:cubicBezTo>
                    <a:pt x="112" y="59"/>
                    <a:pt x="107" y="46"/>
                    <a:pt x="98" y="35"/>
                  </a:cubicBezTo>
                  <a:close/>
                  <a:moveTo>
                    <a:pt x="92" y="109"/>
                  </a:moveTo>
                  <a:cubicBezTo>
                    <a:pt x="88" y="114"/>
                    <a:pt x="82" y="117"/>
                    <a:pt x="76" y="120"/>
                  </a:cubicBezTo>
                  <a:cubicBezTo>
                    <a:pt x="70" y="123"/>
                    <a:pt x="63" y="124"/>
                    <a:pt x="56" y="124"/>
                  </a:cubicBezTo>
                  <a:cubicBezTo>
                    <a:pt x="49" y="124"/>
                    <a:pt x="42" y="123"/>
                    <a:pt x="36" y="120"/>
                  </a:cubicBezTo>
                  <a:cubicBezTo>
                    <a:pt x="30" y="117"/>
                    <a:pt x="24" y="114"/>
                    <a:pt x="20" y="109"/>
                  </a:cubicBezTo>
                  <a:cubicBezTo>
                    <a:pt x="15" y="104"/>
                    <a:pt x="11" y="99"/>
                    <a:pt x="8" y="92"/>
                  </a:cubicBezTo>
                  <a:cubicBezTo>
                    <a:pt x="6" y="86"/>
                    <a:pt x="4" y="79"/>
                    <a:pt x="4" y="72"/>
                  </a:cubicBezTo>
                  <a:cubicBezTo>
                    <a:pt x="4" y="65"/>
                    <a:pt x="6" y="59"/>
                    <a:pt x="8" y="52"/>
                  </a:cubicBezTo>
                  <a:cubicBezTo>
                    <a:pt x="11" y="46"/>
                    <a:pt x="15" y="41"/>
                    <a:pt x="20" y="36"/>
                  </a:cubicBezTo>
                  <a:cubicBezTo>
                    <a:pt x="24" y="31"/>
                    <a:pt x="30" y="27"/>
                    <a:pt x="36" y="25"/>
                  </a:cubicBezTo>
                  <a:cubicBezTo>
                    <a:pt x="49" y="19"/>
                    <a:pt x="63" y="19"/>
                    <a:pt x="76" y="25"/>
                  </a:cubicBezTo>
                  <a:cubicBezTo>
                    <a:pt x="82" y="27"/>
                    <a:pt x="88" y="31"/>
                    <a:pt x="92" y="36"/>
                  </a:cubicBezTo>
                  <a:cubicBezTo>
                    <a:pt x="97" y="41"/>
                    <a:pt x="101" y="46"/>
                    <a:pt x="104" y="52"/>
                  </a:cubicBezTo>
                  <a:cubicBezTo>
                    <a:pt x="106" y="59"/>
                    <a:pt x="108" y="65"/>
                    <a:pt x="108" y="72"/>
                  </a:cubicBezTo>
                  <a:cubicBezTo>
                    <a:pt x="108" y="79"/>
                    <a:pt x="106" y="86"/>
                    <a:pt x="104" y="92"/>
                  </a:cubicBezTo>
                  <a:cubicBezTo>
                    <a:pt x="101" y="99"/>
                    <a:pt x="97" y="104"/>
                    <a:pt x="92"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9" name="Freeform 20"/>
            <p:cNvSpPr>
              <a:spLocks noEditPoints="1"/>
            </p:cNvSpPr>
            <p:nvPr/>
          </p:nvSpPr>
          <p:spPr bwMode="auto">
            <a:xfrm>
              <a:off x="2692400" y="6202363"/>
              <a:ext cx="74613" cy="176213"/>
            </a:xfrm>
            <a:custGeom>
              <a:avLst/>
              <a:gdLst>
                <a:gd name="T0" fmla="*/ 13 w 20"/>
                <a:gd name="T1" fmla="*/ 28 h 47"/>
                <a:gd name="T2" fmla="*/ 12 w 20"/>
                <a:gd name="T3" fmla="*/ 28 h 47"/>
                <a:gd name="T4" fmla="*/ 12 w 20"/>
                <a:gd name="T5" fmla="*/ 2 h 47"/>
                <a:gd name="T6" fmla="*/ 10 w 20"/>
                <a:gd name="T7" fmla="*/ 0 h 47"/>
                <a:gd name="T8" fmla="*/ 8 w 20"/>
                <a:gd name="T9" fmla="*/ 2 h 47"/>
                <a:gd name="T10" fmla="*/ 8 w 20"/>
                <a:gd name="T11" fmla="*/ 28 h 47"/>
                <a:gd name="T12" fmla="*/ 7 w 20"/>
                <a:gd name="T13" fmla="*/ 28 h 47"/>
                <a:gd name="T14" fmla="*/ 0 w 20"/>
                <a:gd name="T15" fmla="*/ 37 h 47"/>
                <a:gd name="T16" fmla="*/ 10 w 20"/>
                <a:gd name="T17" fmla="*/ 47 h 47"/>
                <a:gd name="T18" fmla="*/ 20 w 20"/>
                <a:gd name="T19" fmla="*/ 37 h 47"/>
                <a:gd name="T20" fmla="*/ 13 w 20"/>
                <a:gd name="T21" fmla="*/ 28 h 47"/>
                <a:gd name="T22" fmla="*/ 10 w 20"/>
                <a:gd name="T23" fmla="*/ 42 h 47"/>
                <a:gd name="T24" fmla="*/ 5 w 20"/>
                <a:gd name="T25" fmla="*/ 37 h 47"/>
                <a:gd name="T26" fmla="*/ 10 w 20"/>
                <a:gd name="T27" fmla="*/ 32 h 47"/>
                <a:gd name="T28" fmla="*/ 10 w 20"/>
                <a:gd name="T29" fmla="*/ 32 h 47"/>
                <a:gd name="T30" fmla="*/ 15 w 20"/>
                <a:gd name="T31" fmla="*/ 37 h 47"/>
                <a:gd name="T32" fmla="*/ 10 w 20"/>
                <a:gd name="T33"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47">
                  <a:moveTo>
                    <a:pt x="13" y="28"/>
                  </a:moveTo>
                  <a:cubicBezTo>
                    <a:pt x="12" y="28"/>
                    <a:pt x="12" y="28"/>
                    <a:pt x="12" y="28"/>
                  </a:cubicBezTo>
                  <a:cubicBezTo>
                    <a:pt x="12" y="2"/>
                    <a:pt x="12" y="2"/>
                    <a:pt x="12" y="2"/>
                  </a:cubicBezTo>
                  <a:cubicBezTo>
                    <a:pt x="12" y="1"/>
                    <a:pt x="11" y="0"/>
                    <a:pt x="10" y="0"/>
                  </a:cubicBezTo>
                  <a:cubicBezTo>
                    <a:pt x="9" y="0"/>
                    <a:pt x="8" y="1"/>
                    <a:pt x="8" y="2"/>
                  </a:cubicBezTo>
                  <a:cubicBezTo>
                    <a:pt x="8" y="28"/>
                    <a:pt x="8" y="28"/>
                    <a:pt x="8" y="28"/>
                  </a:cubicBezTo>
                  <a:cubicBezTo>
                    <a:pt x="7" y="28"/>
                    <a:pt x="7" y="28"/>
                    <a:pt x="7" y="28"/>
                  </a:cubicBezTo>
                  <a:cubicBezTo>
                    <a:pt x="3" y="30"/>
                    <a:pt x="0" y="33"/>
                    <a:pt x="0" y="37"/>
                  </a:cubicBezTo>
                  <a:cubicBezTo>
                    <a:pt x="0" y="43"/>
                    <a:pt x="5" y="47"/>
                    <a:pt x="10" y="47"/>
                  </a:cubicBezTo>
                  <a:cubicBezTo>
                    <a:pt x="15" y="47"/>
                    <a:pt x="20" y="43"/>
                    <a:pt x="20" y="37"/>
                  </a:cubicBezTo>
                  <a:cubicBezTo>
                    <a:pt x="20" y="33"/>
                    <a:pt x="17" y="30"/>
                    <a:pt x="13" y="28"/>
                  </a:cubicBezTo>
                  <a:close/>
                  <a:moveTo>
                    <a:pt x="10" y="42"/>
                  </a:moveTo>
                  <a:cubicBezTo>
                    <a:pt x="7" y="42"/>
                    <a:pt x="5" y="40"/>
                    <a:pt x="5" y="37"/>
                  </a:cubicBezTo>
                  <a:cubicBezTo>
                    <a:pt x="5" y="35"/>
                    <a:pt x="7" y="32"/>
                    <a:pt x="10" y="32"/>
                  </a:cubicBezTo>
                  <a:cubicBezTo>
                    <a:pt x="10" y="32"/>
                    <a:pt x="10" y="32"/>
                    <a:pt x="10" y="32"/>
                  </a:cubicBezTo>
                  <a:cubicBezTo>
                    <a:pt x="13" y="32"/>
                    <a:pt x="15" y="35"/>
                    <a:pt x="15" y="37"/>
                  </a:cubicBezTo>
                  <a:cubicBezTo>
                    <a:pt x="15" y="40"/>
                    <a:pt x="13" y="42"/>
                    <a:pt x="1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latin typeface="思源黑体 CN Medium" panose="020B0600000000000000" pitchFamily="34" charset="-122"/>
                <a:ea typeface="思源黑体 CN Medium" panose="020B0600000000000000" pitchFamily="34" charset="-122"/>
              </a:endParaRPr>
            </a:p>
          </p:txBody>
        </p:sp>
      </p:grpSp>
      <p:sp>
        <p:nvSpPr>
          <p:cNvPr id="10" name="矩形 9"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964680" y="3151515"/>
            <a:ext cx="2000885" cy="523220"/>
          </a:xfrm>
          <a:prstGeom prst="rect">
            <a:avLst/>
          </a:prstGeom>
          <a:solidFill>
            <a:srgbClr val="007EE2"/>
          </a:solidFill>
          <a:ln w="9525">
            <a:noFill/>
          </a:ln>
        </p:spPr>
        <p:txBody>
          <a:bodyPr wrap="square" anchor="ctr">
            <a:spAutoFit/>
          </a:bodyPr>
          <a:lstStyle/>
          <a:p>
            <a:pPr lvl="0" indent="0" algn="ctr"/>
            <a:r>
              <a:rPr lang="zh-CN" altLang="en-US" sz="2800" dirty="0">
                <a:solidFill>
                  <a:schemeClr val="bg1"/>
                </a:solidFill>
                <a:latin typeface="思源黑体 CN Medium" panose="020B0600000000000000" pitchFamily="34" charset="-122"/>
                <a:ea typeface="思源黑体 CN Medium" panose="020B0600000000000000" pitchFamily="34" charset="-122"/>
              </a:rPr>
              <a:t>晋升渠道</a:t>
            </a:r>
          </a:p>
        </p:txBody>
      </p:sp>
      <p:sp>
        <p:nvSpPr>
          <p:cNvPr id="11" name="矩形 10"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964680" y="3647915"/>
            <a:ext cx="4568825" cy="853760"/>
          </a:xfrm>
          <a:prstGeom prst="rect">
            <a:avLst/>
          </a:prstGeom>
        </p:spPr>
        <p:txBody>
          <a:bodyPr wrap="square" anchor="ctr" anchorCtr="0">
            <a:spAutoFit/>
          </a:bodyPr>
          <a:lstStyle/>
          <a:p>
            <a:pPr fontAlgn="base">
              <a:lnSpc>
                <a:spcPct val="130000"/>
              </a:lnSpc>
            </a:pPr>
            <a:r>
              <a:rPr lang="zh-CN" altLang="en-US" sz="2000" strike="noStrike" noProof="1">
                <a:effectLst>
                  <a:outerShdw blurRad="38100" dist="38100" dir="2700000" algn="tl">
                    <a:srgbClr val="C0C0C0"/>
                  </a:outerShdw>
                </a:effectLst>
                <a:latin typeface="思源黑体 CN Medium" panose="020B0600000000000000" pitchFamily="34" charset="-122"/>
                <a:ea typeface="思源黑体 CN Medium" panose="020B0600000000000000" pitchFamily="34" charset="-122"/>
                <a:cs typeface="+mn-ea"/>
                <a:sym typeface="+mn-ea"/>
              </a:rPr>
              <a:t>根据公司发展战略需要做后备领导干部储备及干部提拔。</a:t>
            </a:r>
            <a:endParaRPr lang="zh-CN" altLang="en-US" sz="2000" strike="noStrike" noProof="1">
              <a:solidFill>
                <a:schemeClr val="tx1">
                  <a:lumMod val="65000"/>
                  <a:lumOff val="35000"/>
                </a:schemeClr>
              </a:solidFill>
              <a:latin typeface="思源黑体 CN Medium" panose="020B0600000000000000" pitchFamily="34" charset="-122"/>
              <a:ea typeface="思源黑体 CN Medium" panose="020B0600000000000000" pitchFamily="34" charset="-122"/>
            </a:endParaRPr>
          </a:p>
        </p:txBody>
      </p:sp>
      <p:grpSp>
        <p:nvGrpSpPr>
          <p:cNvPr id="12" name="组合 1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6328663" y="4648665"/>
            <a:ext cx="142875" cy="479425"/>
            <a:chOff x="4581525" y="2227263"/>
            <a:chExt cx="142875" cy="479425"/>
          </a:xfrm>
          <a:solidFill>
            <a:srgbClr val="007EE2"/>
          </a:solidFill>
        </p:grpSpPr>
        <p:sp>
          <p:nvSpPr>
            <p:cNvPr id="13" name="Freeform 112"/>
            <p:cNvSpPr>
              <a:spLocks noEditPoints="1"/>
            </p:cNvSpPr>
            <p:nvPr/>
          </p:nvSpPr>
          <p:spPr bwMode="auto">
            <a:xfrm>
              <a:off x="4581525" y="2373313"/>
              <a:ext cx="142875" cy="333375"/>
            </a:xfrm>
            <a:custGeom>
              <a:avLst/>
              <a:gdLst>
                <a:gd name="T0" fmla="*/ 38 w 38"/>
                <a:gd name="T1" fmla="*/ 70 h 89"/>
                <a:gd name="T2" fmla="*/ 28 w 38"/>
                <a:gd name="T3" fmla="*/ 2 h 89"/>
                <a:gd name="T4" fmla="*/ 26 w 38"/>
                <a:gd name="T5" fmla="*/ 0 h 89"/>
                <a:gd name="T6" fmla="*/ 12 w 38"/>
                <a:gd name="T7" fmla="*/ 0 h 89"/>
                <a:gd name="T8" fmla="*/ 10 w 38"/>
                <a:gd name="T9" fmla="*/ 2 h 89"/>
                <a:gd name="T10" fmla="*/ 0 w 38"/>
                <a:gd name="T11" fmla="*/ 70 h 89"/>
                <a:gd name="T12" fmla="*/ 0 w 38"/>
                <a:gd name="T13" fmla="*/ 70 h 89"/>
                <a:gd name="T14" fmla="*/ 1 w 38"/>
                <a:gd name="T15" fmla="*/ 72 h 89"/>
                <a:gd name="T16" fmla="*/ 1 w 38"/>
                <a:gd name="T17" fmla="*/ 72 h 89"/>
                <a:gd name="T18" fmla="*/ 17 w 38"/>
                <a:gd name="T19" fmla="*/ 88 h 89"/>
                <a:gd name="T20" fmla="*/ 21 w 38"/>
                <a:gd name="T21" fmla="*/ 88 h 89"/>
                <a:gd name="T22" fmla="*/ 37 w 38"/>
                <a:gd name="T23" fmla="*/ 72 h 89"/>
                <a:gd name="T24" fmla="*/ 38 w 38"/>
                <a:gd name="T25" fmla="*/ 70 h 89"/>
                <a:gd name="T26" fmla="*/ 38 w 38"/>
                <a:gd name="T27" fmla="*/ 70 h 89"/>
                <a:gd name="T28" fmla="*/ 19 w 38"/>
                <a:gd name="T29" fmla="*/ 83 h 89"/>
                <a:gd name="T30" fmla="*/ 5 w 38"/>
                <a:gd name="T31" fmla="*/ 69 h 89"/>
                <a:gd name="T32" fmla="*/ 14 w 38"/>
                <a:gd name="T33" fmla="*/ 5 h 89"/>
                <a:gd name="T34" fmla="*/ 24 w 38"/>
                <a:gd name="T35" fmla="*/ 5 h 89"/>
                <a:gd name="T36" fmla="*/ 33 w 38"/>
                <a:gd name="T37" fmla="*/ 69 h 89"/>
                <a:gd name="T38" fmla="*/ 19 w 38"/>
                <a:gd name="T39" fmla="*/ 8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89">
                  <a:moveTo>
                    <a:pt x="38" y="70"/>
                  </a:moveTo>
                  <a:cubicBezTo>
                    <a:pt x="28" y="2"/>
                    <a:pt x="28" y="2"/>
                    <a:pt x="28" y="2"/>
                  </a:cubicBezTo>
                  <a:cubicBezTo>
                    <a:pt x="28" y="1"/>
                    <a:pt x="27" y="0"/>
                    <a:pt x="26" y="0"/>
                  </a:cubicBezTo>
                  <a:cubicBezTo>
                    <a:pt x="12" y="0"/>
                    <a:pt x="12" y="0"/>
                    <a:pt x="12" y="0"/>
                  </a:cubicBezTo>
                  <a:cubicBezTo>
                    <a:pt x="11" y="0"/>
                    <a:pt x="10" y="1"/>
                    <a:pt x="10" y="2"/>
                  </a:cubicBezTo>
                  <a:cubicBezTo>
                    <a:pt x="0" y="70"/>
                    <a:pt x="0" y="70"/>
                    <a:pt x="0" y="70"/>
                  </a:cubicBezTo>
                  <a:cubicBezTo>
                    <a:pt x="0" y="70"/>
                    <a:pt x="0" y="70"/>
                    <a:pt x="0" y="70"/>
                  </a:cubicBezTo>
                  <a:cubicBezTo>
                    <a:pt x="0" y="71"/>
                    <a:pt x="0" y="71"/>
                    <a:pt x="1" y="72"/>
                  </a:cubicBezTo>
                  <a:cubicBezTo>
                    <a:pt x="1" y="72"/>
                    <a:pt x="1" y="72"/>
                    <a:pt x="1" y="72"/>
                  </a:cubicBezTo>
                  <a:cubicBezTo>
                    <a:pt x="17" y="88"/>
                    <a:pt x="17" y="88"/>
                    <a:pt x="17" y="88"/>
                  </a:cubicBezTo>
                  <a:cubicBezTo>
                    <a:pt x="18" y="89"/>
                    <a:pt x="20" y="89"/>
                    <a:pt x="21" y="88"/>
                  </a:cubicBezTo>
                  <a:cubicBezTo>
                    <a:pt x="37" y="72"/>
                    <a:pt x="37" y="72"/>
                    <a:pt x="37" y="72"/>
                  </a:cubicBezTo>
                  <a:cubicBezTo>
                    <a:pt x="38" y="71"/>
                    <a:pt x="38" y="71"/>
                    <a:pt x="38" y="70"/>
                  </a:cubicBezTo>
                  <a:cubicBezTo>
                    <a:pt x="38" y="70"/>
                    <a:pt x="38" y="70"/>
                    <a:pt x="38" y="70"/>
                  </a:cubicBezTo>
                  <a:close/>
                  <a:moveTo>
                    <a:pt x="19" y="83"/>
                  </a:moveTo>
                  <a:cubicBezTo>
                    <a:pt x="5" y="69"/>
                    <a:pt x="5" y="69"/>
                    <a:pt x="5" y="69"/>
                  </a:cubicBezTo>
                  <a:cubicBezTo>
                    <a:pt x="14" y="5"/>
                    <a:pt x="14" y="5"/>
                    <a:pt x="14" y="5"/>
                  </a:cubicBezTo>
                  <a:cubicBezTo>
                    <a:pt x="24" y="5"/>
                    <a:pt x="24" y="5"/>
                    <a:pt x="24" y="5"/>
                  </a:cubicBezTo>
                  <a:cubicBezTo>
                    <a:pt x="33" y="69"/>
                    <a:pt x="33" y="69"/>
                    <a:pt x="33" y="69"/>
                  </a:cubicBezTo>
                  <a:lnTo>
                    <a:pt x="19"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4" name="Freeform 113"/>
            <p:cNvSpPr>
              <a:spLocks noEditPoints="1"/>
            </p:cNvSpPr>
            <p:nvPr/>
          </p:nvSpPr>
          <p:spPr bwMode="auto">
            <a:xfrm>
              <a:off x="4600575" y="2227263"/>
              <a:ext cx="104775" cy="104775"/>
            </a:xfrm>
            <a:custGeom>
              <a:avLst/>
              <a:gdLst>
                <a:gd name="T0" fmla="*/ 9 w 28"/>
                <a:gd name="T1" fmla="*/ 27 h 28"/>
                <a:gd name="T2" fmla="*/ 10 w 28"/>
                <a:gd name="T3" fmla="*/ 28 h 28"/>
                <a:gd name="T4" fmla="*/ 18 w 28"/>
                <a:gd name="T5" fmla="*/ 28 h 28"/>
                <a:gd name="T6" fmla="*/ 19 w 28"/>
                <a:gd name="T7" fmla="*/ 27 h 28"/>
                <a:gd name="T8" fmla="*/ 27 w 28"/>
                <a:gd name="T9" fmla="*/ 19 h 28"/>
                <a:gd name="T10" fmla="*/ 28 w 28"/>
                <a:gd name="T11" fmla="*/ 18 h 28"/>
                <a:gd name="T12" fmla="*/ 28 w 28"/>
                <a:gd name="T13" fmla="*/ 2 h 28"/>
                <a:gd name="T14" fmla="*/ 26 w 28"/>
                <a:gd name="T15" fmla="*/ 0 h 28"/>
                <a:gd name="T16" fmla="*/ 2 w 28"/>
                <a:gd name="T17" fmla="*/ 0 h 28"/>
                <a:gd name="T18" fmla="*/ 0 w 28"/>
                <a:gd name="T19" fmla="*/ 2 h 28"/>
                <a:gd name="T20" fmla="*/ 0 w 28"/>
                <a:gd name="T21" fmla="*/ 18 h 28"/>
                <a:gd name="T22" fmla="*/ 1 w 28"/>
                <a:gd name="T23" fmla="*/ 19 h 28"/>
                <a:gd name="T24" fmla="*/ 9 w 28"/>
                <a:gd name="T25" fmla="*/ 27 h 28"/>
                <a:gd name="T26" fmla="*/ 4 w 28"/>
                <a:gd name="T27" fmla="*/ 5 h 28"/>
                <a:gd name="T28" fmla="*/ 23 w 28"/>
                <a:gd name="T29" fmla="*/ 5 h 28"/>
                <a:gd name="T30" fmla="*/ 23 w 28"/>
                <a:gd name="T31" fmla="*/ 17 h 28"/>
                <a:gd name="T32" fmla="*/ 17 w 28"/>
                <a:gd name="T33" fmla="*/ 24 h 28"/>
                <a:gd name="T34" fmla="*/ 11 w 28"/>
                <a:gd name="T35" fmla="*/ 24 h 28"/>
                <a:gd name="T36" fmla="*/ 4 w 28"/>
                <a:gd name="T37" fmla="*/ 17 h 28"/>
                <a:gd name="T38" fmla="*/ 4 w 28"/>
                <a:gd name="T3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8">
                  <a:moveTo>
                    <a:pt x="9" y="27"/>
                  </a:moveTo>
                  <a:cubicBezTo>
                    <a:pt x="9" y="28"/>
                    <a:pt x="10" y="28"/>
                    <a:pt x="10" y="28"/>
                  </a:cubicBezTo>
                  <a:cubicBezTo>
                    <a:pt x="18" y="28"/>
                    <a:pt x="18" y="28"/>
                    <a:pt x="18" y="28"/>
                  </a:cubicBezTo>
                  <a:cubicBezTo>
                    <a:pt x="18" y="28"/>
                    <a:pt x="19" y="28"/>
                    <a:pt x="19" y="27"/>
                  </a:cubicBezTo>
                  <a:cubicBezTo>
                    <a:pt x="27" y="19"/>
                    <a:pt x="27" y="19"/>
                    <a:pt x="27" y="19"/>
                  </a:cubicBezTo>
                  <a:cubicBezTo>
                    <a:pt x="28" y="19"/>
                    <a:pt x="28" y="18"/>
                    <a:pt x="28" y="18"/>
                  </a:cubicBezTo>
                  <a:cubicBezTo>
                    <a:pt x="28" y="2"/>
                    <a:pt x="28" y="2"/>
                    <a:pt x="28" y="2"/>
                  </a:cubicBezTo>
                  <a:cubicBezTo>
                    <a:pt x="28" y="1"/>
                    <a:pt x="27" y="0"/>
                    <a:pt x="26" y="0"/>
                  </a:cubicBezTo>
                  <a:cubicBezTo>
                    <a:pt x="2" y="0"/>
                    <a:pt x="2" y="0"/>
                    <a:pt x="2" y="0"/>
                  </a:cubicBezTo>
                  <a:cubicBezTo>
                    <a:pt x="1" y="0"/>
                    <a:pt x="0" y="1"/>
                    <a:pt x="0" y="2"/>
                  </a:cubicBezTo>
                  <a:cubicBezTo>
                    <a:pt x="0" y="18"/>
                    <a:pt x="0" y="18"/>
                    <a:pt x="0" y="18"/>
                  </a:cubicBezTo>
                  <a:cubicBezTo>
                    <a:pt x="0" y="18"/>
                    <a:pt x="0" y="19"/>
                    <a:pt x="1" y="19"/>
                  </a:cubicBezTo>
                  <a:lnTo>
                    <a:pt x="9" y="27"/>
                  </a:lnTo>
                  <a:close/>
                  <a:moveTo>
                    <a:pt x="4" y="5"/>
                  </a:moveTo>
                  <a:cubicBezTo>
                    <a:pt x="23" y="5"/>
                    <a:pt x="23" y="5"/>
                    <a:pt x="23" y="5"/>
                  </a:cubicBezTo>
                  <a:cubicBezTo>
                    <a:pt x="23" y="17"/>
                    <a:pt x="23" y="17"/>
                    <a:pt x="23" y="17"/>
                  </a:cubicBezTo>
                  <a:cubicBezTo>
                    <a:pt x="17" y="24"/>
                    <a:pt x="17" y="24"/>
                    <a:pt x="17" y="24"/>
                  </a:cubicBezTo>
                  <a:cubicBezTo>
                    <a:pt x="11" y="24"/>
                    <a:pt x="11" y="24"/>
                    <a:pt x="11" y="24"/>
                  </a:cubicBezTo>
                  <a:cubicBezTo>
                    <a:pt x="4" y="17"/>
                    <a:pt x="4" y="17"/>
                    <a:pt x="4" y="17"/>
                  </a:cubicBezTo>
                  <a:lnTo>
                    <a:pt x="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latin typeface="思源黑体 CN Medium" panose="020B0600000000000000" pitchFamily="34" charset="-122"/>
                <a:ea typeface="思源黑体 CN Medium" panose="020B0600000000000000" pitchFamily="34" charset="-122"/>
              </a:endParaRPr>
            </a:p>
          </p:txBody>
        </p:sp>
      </p:grpSp>
      <p:sp>
        <p:nvSpPr>
          <p:cNvPr id="15" name="矩形 1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964680" y="4626620"/>
            <a:ext cx="2000885" cy="523220"/>
          </a:xfrm>
          <a:prstGeom prst="rect">
            <a:avLst/>
          </a:prstGeom>
          <a:solidFill>
            <a:srgbClr val="007EE2"/>
          </a:solidFill>
          <a:ln w="9525">
            <a:noFill/>
          </a:ln>
        </p:spPr>
        <p:txBody>
          <a:bodyPr wrap="square" anchor="ctr">
            <a:spAutoFit/>
          </a:bodyPr>
          <a:lstStyle/>
          <a:p>
            <a:pPr lvl="0" indent="0" algn="ctr"/>
            <a:r>
              <a:rPr lang="zh-CN" altLang="en-US" sz="2800" dirty="0">
                <a:solidFill>
                  <a:schemeClr val="bg1"/>
                </a:solidFill>
                <a:latin typeface="思源黑体 CN Medium" panose="020B0600000000000000" pitchFamily="34" charset="-122"/>
                <a:ea typeface="思源黑体 CN Medium" panose="020B0600000000000000" pitchFamily="34" charset="-122"/>
              </a:rPr>
              <a:t>晋升实例</a:t>
            </a:r>
          </a:p>
        </p:txBody>
      </p:sp>
      <p:sp>
        <p:nvSpPr>
          <p:cNvPr id="16" name="矩形 15"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964363" y="5124609"/>
            <a:ext cx="4452938" cy="891540"/>
          </a:xfrm>
          <a:prstGeom prst="rect">
            <a:avLst/>
          </a:prstGeom>
        </p:spPr>
        <p:txBody>
          <a:bodyPr wrap="square" anchor="ctr" anchorCtr="0">
            <a:spAutoFit/>
          </a:bodyPr>
          <a:lstStyle/>
          <a:p>
            <a:pPr fontAlgn="base">
              <a:lnSpc>
                <a:spcPct val="130000"/>
              </a:lnSpc>
            </a:pPr>
            <a:r>
              <a:rPr lang="zh-CN" altLang="en-US" sz="2000" strike="noStrike" noProof="0" dirty="0">
                <a:ln>
                  <a:noFill/>
                </a:ln>
                <a:solidFill>
                  <a:schemeClr val="tx1"/>
                </a:solidFill>
                <a:effectLst/>
                <a:uLnTx/>
                <a:uFillTx/>
                <a:latin typeface="思源黑体 CN Medium" panose="020B0600000000000000" pitchFamily="34" charset="-122"/>
                <a:ea typeface="思源黑体 CN Medium" panose="020B0600000000000000" pitchFamily="34" charset="-122"/>
                <a:cs typeface="+mn-ea"/>
                <a:sym typeface="+mn-ea"/>
              </a:rPr>
              <a:t>为适应企业快速发展的需要，</a:t>
            </a:r>
            <a:r>
              <a:rPr lang="en-US" altLang="zh-CN" sz="2000" strike="noStrike" noProof="0" dirty="0">
                <a:ln>
                  <a:noFill/>
                </a:ln>
                <a:solidFill>
                  <a:schemeClr val="tx1"/>
                </a:solidFill>
                <a:effectLst/>
                <a:uLnTx/>
                <a:uFillTx/>
                <a:latin typeface="思源黑体 CN Medium" panose="020B0600000000000000" pitchFamily="34" charset="-122"/>
                <a:ea typeface="思源黑体 CN Medium" panose="020B0600000000000000" pitchFamily="34" charset="-122"/>
                <a:cs typeface="+mn-ea"/>
                <a:sym typeface="+mn-ea"/>
              </a:rPr>
              <a:t>2021</a:t>
            </a:r>
            <a:r>
              <a:rPr lang="zh-CN" altLang="en-US" sz="2000" strike="noStrike" noProof="0" dirty="0">
                <a:ln>
                  <a:noFill/>
                </a:ln>
                <a:solidFill>
                  <a:schemeClr val="tx1"/>
                </a:solidFill>
                <a:effectLst/>
                <a:uLnTx/>
                <a:uFillTx/>
                <a:latin typeface="思源黑体 CN Medium" panose="020B0600000000000000" pitchFamily="34" charset="-122"/>
                <a:ea typeface="思源黑体 CN Medium" panose="020B0600000000000000" pitchFamily="34" charset="-122"/>
                <a:cs typeface="+mn-ea"/>
                <a:sym typeface="+mn-ea"/>
              </a:rPr>
              <a:t>年新任命干部及职称</a:t>
            </a:r>
            <a:r>
              <a:rPr lang="zh-CN" altLang="en-US" sz="2000" strike="noStrike" noProof="1">
                <a:solidFill>
                  <a:schemeClr val="tx1"/>
                </a:solidFill>
                <a:latin typeface="思源黑体 CN Medium" panose="020B0600000000000000" pitchFamily="34" charset="-122"/>
                <a:ea typeface="思源黑体 CN Medium" panose="020B0600000000000000" pitchFamily="34" charset="-122"/>
                <a:cs typeface="+mn-ea"/>
                <a:sym typeface="+mn-ea"/>
              </a:rPr>
              <a:t>，</a:t>
            </a:r>
            <a:r>
              <a:rPr lang="zh-CN" altLang="en-US" sz="2000" strike="noStrike" noProof="0" dirty="0">
                <a:ln>
                  <a:noFill/>
                </a:ln>
                <a:solidFill>
                  <a:schemeClr val="tx1"/>
                </a:solidFill>
                <a:effectLst/>
                <a:uLnTx/>
                <a:uFillTx/>
                <a:latin typeface="思源黑体 CN Medium" panose="020B0600000000000000" pitchFamily="34" charset="-122"/>
                <a:ea typeface="思源黑体 CN Medium" panose="020B0600000000000000" pitchFamily="34" charset="-122"/>
                <a:cs typeface="+mn-ea"/>
                <a:sym typeface="+mn-ea"/>
              </a:rPr>
              <a:t>总计</a:t>
            </a:r>
            <a:r>
              <a:rPr lang="en-US" altLang="zh-CN" sz="2000" strike="noStrike" noProof="0" dirty="0">
                <a:ln>
                  <a:noFill/>
                </a:ln>
                <a:solidFill>
                  <a:srgbClr val="FF0000"/>
                </a:solidFill>
                <a:effectLst/>
                <a:uLnTx/>
                <a:uFillTx/>
                <a:latin typeface="思源黑体 CN Medium" panose="020B0600000000000000" pitchFamily="34" charset="-122"/>
                <a:ea typeface="思源黑体 CN Medium" panose="020B0600000000000000" pitchFamily="34" charset="-122"/>
                <a:cs typeface="+mn-ea"/>
                <a:sym typeface="+mn-ea"/>
              </a:rPr>
              <a:t>200</a:t>
            </a:r>
            <a:r>
              <a:rPr lang="zh-CN" altLang="en-US" sz="2000" strike="noStrike" noProof="1">
                <a:solidFill>
                  <a:schemeClr val="tx1"/>
                </a:solidFill>
                <a:latin typeface="思源黑体 CN Medium" panose="020B0600000000000000" pitchFamily="34" charset="-122"/>
                <a:ea typeface="思源黑体 CN Medium" panose="020B0600000000000000" pitchFamily="34" charset="-122"/>
                <a:cs typeface="+mn-ea"/>
                <a:sym typeface="+mn-ea"/>
              </a:rPr>
              <a:t>余</a:t>
            </a:r>
            <a:r>
              <a:rPr lang="zh-CN" altLang="en-US" sz="2000" strike="noStrike" noProof="0" dirty="0">
                <a:ln>
                  <a:noFill/>
                </a:ln>
                <a:solidFill>
                  <a:schemeClr val="tx1"/>
                </a:solidFill>
                <a:effectLst/>
                <a:uLnTx/>
                <a:uFillTx/>
                <a:latin typeface="思源黑体 CN Medium" panose="020B0600000000000000" pitchFamily="34" charset="-122"/>
                <a:ea typeface="思源黑体 CN Medium" panose="020B0600000000000000" pitchFamily="34" charset="-122"/>
                <a:cs typeface="+mn-ea"/>
                <a:sym typeface="+mn-ea"/>
              </a:rPr>
              <a:t>人。</a:t>
            </a:r>
            <a:endParaRPr lang="zh-CN" altLang="en-US" sz="2000" strike="noStrike" noProof="0" dirty="0">
              <a:ln>
                <a:noFill/>
              </a:ln>
              <a:solidFill>
                <a:schemeClr val="tx1"/>
              </a:solidFill>
              <a:effectLst/>
              <a:uLnTx/>
              <a:uFillTx/>
              <a:latin typeface="思源黑体 CN Medium" panose="020B0600000000000000" pitchFamily="34" charset="-122"/>
              <a:ea typeface="思源黑体 CN Medium" panose="020B0600000000000000" pitchFamily="34" charset="-122"/>
              <a:sym typeface="+mn-ea"/>
            </a:endParaRPr>
          </a:p>
        </p:txBody>
      </p:sp>
      <p:sp>
        <p:nvSpPr>
          <p:cNvPr id="17" name="矩形 16"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11822113" y="1578769"/>
            <a:ext cx="369888" cy="37004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timg (1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30162"/>
            <a:ext cx="12192000" cy="6888162"/>
          </a:xfrm>
          <a:prstGeom prst="rect">
            <a:avLst/>
          </a:prstGeom>
          <a:noFill/>
          <a:ln w="9525">
            <a:noFill/>
          </a:ln>
        </p:spPr>
      </p:pic>
      <p:sp>
        <p:nvSpPr>
          <p:cNvPr id="3" name="文本框 2"/>
          <p:cNvSpPr txBox="1"/>
          <p:nvPr/>
        </p:nvSpPr>
        <p:spPr>
          <a:xfrm>
            <a:off x="3787505" y="1086743"/>
            <a:ext cx="7776864" cy="1323439"/>
          </a:xfrm>
          <a:prstGeom prst="rect">
            <a:avLst/>
          </a:prstGeom>
          <a:noFill/>
        </p:spPr>
        <p:txBody>
          <a:bodyPr wrap="square" rtlCol="0">
            <a:spAutoFit/>
          </a:bodyPr>
          <a:lstStyle/>
          <a:p>
            <a:pPr algn="r"/>
            <a:r>
              <a:rPr lang="zh-CN" altLang="en-US" sz="8000" b="1" kern="0" spc="600" noProof="1">
                <a:solidFill>
                  <a:prstClr val="white"/>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微软雅黑" panose="020B0503020204020204" pitchFamily="34" charset="-122"/>
                <a:sym typeface="+mn-ea"/>
              </a:rPr>
              <a:t>“江城” 芜湖</a:t>
            </a:r>
            <a:endParaRPr lang="zh-CN" altLang="en-US" sz="8000" b="1" kern="0" spc="600" dirty="0">
              <a:latin typeface="思源黑体 CN Heavy" panose="020B0A00000000000000" pitchFamily="34" charset="-122"/>
              <a:ea typeface="思源黑体 CN Heavy" panose="020B0A00000000000000" pitchFamily="34" charset="-122"/>
            </a:endParaRPr>
          </a:p>
        </p:txBody>
      </p:sp>
      <p:sp>
        <p:nvSpPr>
          <p:cNvPr id="4" name="文本框 3"/>
          <p:cNvSpPr txBox="1"/>
          <p:nvPr/>
        </p:nvSpPr>
        <p:spPr>
          <a:xfrm>
            <a:off x="6888088" y="2492896"/>
            <a:ext cx="4676281" cy="646331"/>
          </a:xfrm>
          <a:prstGeom prst="rect">
            <a:avLst/>
          </a:prstGeom>
          <a:noFill/>
        </p:spPr>
        <p:txBody>
          <a:bodyPr wrap="none" rtlCol="0">
            <a:spAutoFit/>
          </a:bodyPr>
          <a:lstStyle/>
          <a:p>
            <a:pPr algn="r"/>
            <a:r>
              <a:rPr lang="zh-CN" altLang="en-US" sz="3600" spc="600" noProof="1">
                <a:solidFill>
                  <a:prstClr val="white"/>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微软雅黑" panose="020B0503020204020204" pitchFamily="34" charset="-122"/>
                <a:sym typeface="+mn-ea"/>
              </a:rPr>
              <a:t>长江巨埠 皖江明珠</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8"/>
          <p:cNvSpPr>
            <a:spLocks noEditPoints="1"/>
          </p:cNvSpPr>
          <p:nvPr/>
        </p:nvSpPr>
        <p:spPr bwMode="auto">
          <a:xfrm>
            <a:off x="3603625" y="1527175"/>
            <a:ext cx="1233170" cy="1608455"/>
          </a:xfrm>
          <a:custGeom>
            <a:avLst/>
            <a:gdLst>
              <a:gd name="T0" fmla="*/ 34 w 68"/>
              <a:gd name="T1" fmla="*/ 0 h 89"/>
              <a:gd name="T2" fmla="*/ 53 w 68"/>
              <a:gd name="T3" fmla="*/ 19 h 89"/>
              <a:gd name="T4" fmla="*/ 34 w 68"/>
              <a:gd name="T5" fmla="*/ 38 h 89"/>
              <a:gd name="T6" fmla="*/ 15 w 68"/>
              <a:gd name="T7" fmla="*/ 19 h 89"/>
              <a:gd name="T8" fmla="*/ 34 w 68"/>
              <a:gd name="T9" fmla="*/ 0 h 89"/>
              <a:gd name="T10" fmla="*/ 68 w 68"/>
              <a:gd name="T11" fmla="*/ 80 h 89"/>
              <a:gd name="T12" fmla="*/ 0 w 68"/>
              <a:gd name="T13" fmla="*/ 80 h 89"/>
              <a:gd name="T14" fmla="*/ 22 w 68"/>
              <a:gd name="T15" fmla="*/ 44 h 89"/>
              <a:gd name="T16" fmla="*/ 34 w 68"/>
              <a:gd name="T17" fmla="*/ 64 h 89"/>
              <a:gd name="T18" fmla="*/ 47 w 68"/>
              <a:gd name="T19" fmla="*/ 44 h 89"/>
              <a:gd name="T20" fmla="*/ 68 w 68"/>
              <a:gd name="T21"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9">
                <a:moveTo>
                  <a:pt x="34" y="0"/>
                </a:moveTo>
                <a:cubicBezTo>
                  <a:pt x="44" y="0"/>
                  <a:pt x="53" y="9"/>
                  <a:pt x="53" y="19"/>
                </a:cubicBezTo>
                <a:cubicBezTo>
                  <a:pt x="53" y="30"/>
                  <a:pt x="44" y="38"/>
                  <a:pt x="34" y="38"/>
                </a:cubicBezTo>
                <a:cubicBezTo>
                  <a:pt x="23" y="38"/>
                  <a:pt x="15" y="30"/>
                  <a:pt x="15" y="19"/>
                </a:cubicBezTo>
                <a:cubicBezTo>
                  <a:pt x="15" y="9"/>
                  <a:pt x="23" y="0"/>
                  <a:pt x="34" y="0"/>
                </a:cubicBezTo>
                <a:close/>
                <a:moveTo>
                  <a:pt x="68" y="80"/>
                </a:moveTo>
                <a:cubicBezTo>
                  <a:pt x="46" y="88"/>
                  <a:pt x="24" y="89"/>
                  <a:pt x="0" y="80"/>
                </a:cubicBezTo>
                <a:cubicBezTo>
                  <a:pt x="0" y="60"/>
                  <a:pt x="10" y="48"/>
                  <a:pt x="22" y="44"/>
                </a:cubicBezTo>
                <a:cubicBezTo>
                  <a:pt x="34" y="64"/>
                  <a:pt x="34" y="64"/>
                  <a:pt x="34" y="64"/>
                </a:cubicBezTo>
                <a:cubicBezTo>
                  <a:pt x="47" y="44"/>
                  <a:pt x="47" y="44"/>
                  <a:pt x="47" y="44"/>
                </a:cubicBezTo>
                <a:cubicBezTo>
                  <a:pt x="58" y="49"/>
                  <a:pt x="67" y="61"/>
                  <a:pt x="68" y="80"/>
                </a:cubicBezTo>
                <a:close/>
              </a:path>
            </a:pathLst>
          </a:custGeom>
          <a:solidFill>
            <a:schemeClr val="accent1">
              <a:lumMod val="40000"/>
              <a:lumOff val="60000"/>
            </a:schemeClr>
          </a:solidFill>
          <a:ln>
            <a:noFill/>
          </a:ln>
        </p:spPr>
        <p:txBody>
          <a:bodyPr vert="horz" wrap="square" lIns="121867" tIns="60934" rIns="121867" bIns="60934" numCol="1" anchor="t" anchorCtr="0" compatLnSpc="1"/>
          <a:lstStyle/>
          <a:p>
            <a:endParaRPr lang="zh-CN" altLang="en-US" sz="1465"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sp>
        <p:nvSpPr>
          <p:cNvPr id="5" name="Freeform 28"/>
          <p:cNvSpPr>
            <a:spLocks noEditPoints="1"/>
          </p:cNvSpPr>
          <p:nvPr/>
        </p:nvSpPr>
        <p:spPr bwMode="auto">
          <a:xfrm>
            <a:off x="7136765" y="1548765"/>
            <a:ext cx="1233170" cy="1608455"/>
          </a:xfrm>
          <a:custGeom>
            <a:avLst/>
            <a:gdLst>
              <a:gd name="T0" fmla="*/ 34 w 68"/>
              <a:gd name="T1" fmla="*/ 0 h 89"/>
              <a:gd name="T2" fmla="*/ 53 w 68"/>
              <a:gd name="T3" fmla="*/ 19 h 89"/>
              <a:gd name="T4" fmla="*/ 34 w 68"/>
              <a:gd name="T5" fmla="*/ 38 h 89"/>
              <a:gd name="T6" fmla="*/ 15 w 68"/>
              <a:gd name="T7" fmla="*/ 19 h 89"/>
              <a:gd name="T8" fmla="*/ 34 w 68"/>
              <a:gd name="T9" fmla="*/ 0 h 89"/>
              <a:gd name="T10" fmla="*/ 68 w 68"/>
              <a:gd name="T11" fmla="*/ 80 h 89"/>
              <a:gd name="T12" fmla="*/ 0 w 68"/>
              <a:gd name="T13" fmla="*/ 80 h 89"/>
              <a:gd name="T14" fmla="*/ 22 w 68"/>
              <a:gd name="T15" fmla="*/ 44 h 89"/>
              <a:gd name="T16" fmla="*/ 34 w 68"/>
              <a:gd name="T17" fmla="*/ 64 h 89"/>
              <a:gd name="T18" fmla="*/ 47 w 68"/>
              <a:gd name="T19" fmla="*/ 44 h 89"/>
              <a:gd name="T20" fmla="*/ 68 w 68"/>
              <a:gd name="T21"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9">
                <a:moveTo>
                  <a:pt x="34" y="0"/>
                </a:moveTo>
                <a:cubicBezTo>
                  <a:pt x="44" y="0"/>
                  <a:pt x="53" y="9"/>
                  <a:pt x="53" y="19"/>
                </a:cubicBezTo>
                <a:cubicBezTo>
                  <a:pt x="53" y="30"/>
                  <a:pt x="44" y="38"/>
                  <a:pt x="34" y="38"/>
                </a:cubicBezTo>
                <a:cubicBezTo>
                  <a:pt x="23" y="38"/>
                  <a:pt x="15" y="30"/>
                  <a:pt x="15" y="19"/>
                </a:cubicBezTo>
                <a:cubicBezTo>
                  <a:pt x="15" y="9"/>
                  <a:pt x="23" y="0"/>
                  <a:pt x="34" y="0"/>
                </a:cubicBezTo>
                <a:close/>
                <a:moveTo>
                  <a:pt x="68" y="80"/>
                </a:moveTo>
                <a:cubicBezTo>
                  <a:pt x="46" y="88"/>
                  <a:pt x="24" y="89"/>
                  <a:pt x="0" y="80"/>
                </a:cubicBezTo>
                <a:cubicBezTo>
                  <a:pt x="0" y="60"/>
                  <a:pt x="10" y="48"/>
                  <a:pt x="22" y="44"/>
                </a:cubicBezTo>
                <a:cubicBezTo>
                  <a:pt x="34" y="64"/>
                  <a:pt x="34" y="64"/>
                  <a:pt x="34" y="64"/>
                </a:cubicBezTo>
                <a:cubicBezTo>
                  <a:pt x="47" y="44"/>
                  <a:pt x="47" y="44"/>
                  <a:pt x="47" y="44"/>
                </a:cubicBezTo>
                <a:cubicBezTo>
                  <a:pt x="58" y="49"/>
                  <a:pt x="67" y="61"/>
                  <a:pt x="68" y="80"/>
                </a:cubicBezTo>
                <a:close/>
              </a:path>
            </a:pathLst>
          </a:custGeom>
          <a:solidFill>
            <a:schemeClr val="accent1">
              <a:lumMod val="40000"/>
              <a:lumOff val="60000"/>
            </a:schemeClr>
          </a:solidFill>
          <a:ln>
            <a:noFill/>
          </a:ln>
        </p:spPr>
        <p:txBody>
          <a:bodyPr vert="horz" wrap="square" lIns="121867" tIns="60934" rIns="121867" bIns="60934" numCol="1" anchor="t" anchorCtr="0" compatLnSpc="1"/>
          <a:lstStyle/>
          <a:p>
            <a:endParaRPr lang="zh-CN" altLang="en-US" sz="1465"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sp>
        <p:nvSpPr>
          <p:cNvPr id="7" name="文本框 6"/>
          <p:cNvSpPr txBox="1"/>
          <p:nvPr/>
        </p:nvSpPr>
        <p:spPr>
          <a:xfrm>
            <a:off x="556895" y="5890260"/>
            <a:ext cx="11511915" cy="369332"/>
          </a:xfrm>
          <a:prstGeom prst="rect">
            <a:avLst/>
          </a:prstGeom>
          <a:noFill/>
        </p:spPr>
        <p:txBody>
          <a:bodyPr wrap="square" rtlCol="0">
            <a:spAutoFit/>
          </a:bodyPr>
          <a:lstStyle/>
          <a:p>
            <a:pPr marL="342900" marR="0" lvl="0" indent="-342900" algn="l" defTabSz="914400" rtl="0" eaLnBrk="1" fontAlgn="base" latinLnBrk="0" hangingPunct="1">
              <a:lnSpc>
                <a:spcPct val="90000"/>
              </a:lnSpc>
              <a:spcBef>
                <a:spcPct val="20000"/>
              </a:spcBef>
              <a:spcAft>
                <a:spcPct val="0"/>
              </a:spcAft>
              <a:buClrTx/>
              <a:buSzTx/>
              <a:buFont typeface="Wingdings" panose="05000000000000000000" pitchFamily="2" charset="2"/>
              <a:buNone/>
              <a:defRPr/>
            </a:pPr>
            <a:r>
              <a:rPr lang="zh-CN" altLang="en-US" sz="2000" i="1" strike="noStrike" noProof="0" dirty="0">
                <a:ln>
                  <a:noFill/>
                </a:ln>
                <a:effectLst/>
                <a:uLnTx/>
                <a:uFillTx/>
                <a:latin typeface="思源黑体 CN Medium" panose="020B0600000000000000" pitchFamily="34" charset="-122"/>
                <a:ea typeface="思源黑体 CN Medium" panose="020B0600000000000000" pitchFamily="34" charset="-122"/>
                <a:sym typeface="+mn-ea"/>
              </a:rPr>
              <a:t>快速</a:t>
            </a:r>
            <a:r>
              <a:rPr lang="zh-CN" altLang="zh-CN" sz="2000" i="1" strike="noStrike" noProof="0" dirty="0">
                <a:ln>
                  <a:noFill/>
                </a:ln>
                <a:effectLst/>
                <a:uLnTx/>
                <a:uFillTx/>
                <a:latin typeface="思源黑体 CN Medium" panose="020B0600000000000000" pitchFamily="34" charset="-122"/>
                <a:ea typeface="思源黑体 CN Medium" panose="020B0600000000000000" pitchFamily="34" charset="-122"/>
                <a:sym typeface="+mn-ea"/>
              </a:rPr>
              <a:t>发展</a:t>
            </a:r>
            <a:r>
              <a:rPr lang="zh-CN" altLang="en-US" sz="2000" i="1" strike="noStrike" noProof="0" dirty="0">
                <a:ln>
                  <a:noFill/>
                </a:ln>
                <a:effectLst/>
                <a:uLnTx/>
                <a:uFillTx/>
                <a:latin typeface="思源黑体 CN Medium" panose="020B0600000000000000" pitchFamily="34" charset="-122"/>
                <a:ea typeface="思源黑体 CN Medium" panose="020B0600000000000000" pitchFamily="34" charset="-122"/>
                <a:sym typeface="+mn-ea"/>
              </a:rPr>
              <a:t>的高新技术企业可以为新员工提供巨大的岗位发展空间</a:t>
            </a:r>
            <a:r>
              <a:rPr lang="en-US" altLang="zh-CN" sz="2000" i="1" strike="noStrike" noProof="0" dirty="0">
                <a:ln>
                  <a:noFill/>
                </a:ln>
                <a:effectLst/>
                <a:uLnTx/>
                <a:uFillTx/>
                <a:latin typeface="思源黑体 CN Medium" panose="020B0600000000000000" pitchFamily="34" charset="-122"/>
                <a:ea typeface="思源黑体 CN Medium" panose="020B0600000000000000" pitchFamily="34" charset="-122"/>
                <a:sym typeface="+mn-ea"/>
              </a:rPr>
              <a:t>,</a:t>
            </a:r>
            <a:r>
              <a:rPr lang="zh-CN" altLang="en-US" sz="2000" i="1" strike="noStrike" noProof="0" dirty="0">
                <a:ln>
                  <a:noFill/>
                </a:ln>
                <a:effectLst/>
                <a:uLnTx/>
                <a:uFillTx/>
                <a:latin typeface="思源黑体 CN Medium" panose="020B0600000000000000" pitchFamily="34" charset="-122"/>
                <a:ea typeface="思源黑体 CN Medium" panose="020B0600000000000000" pitchFamily="34" charset="-122"/>
                <a:sym typeface="+mn-ea"/>
              </a:rPr>
              <a:t>使其迅速成长为公司的骨干和干部</a:t>
            </a:r>
            <a:r>
              <a:rPr lang="zh-CN" altLang="en-US" sz="1600" i="1" strike="noStrike" noProof="0" dirty="0">
                <a:ln>
                  <a:noFill/>
                </a:ln>
                <a:effectLst/>
                <a:uLnTx/>
                <a:uFillTx/>
                <a:latin typeface="思源黑体 CN Medium" panose="020B0600000000000000" pitchFamily="34" charset="-122"/>
                <a:ea typeface="思源黑体 CN Medium" panose="020B0600000000000000" pitchFamily="34" charset="-122"/>
                <a:sym typeface="+mn-ea"/>
              </a:rPr>
              <a:t>。</a:t>
            </a:r>
          </a:p>
        </p:txBody>
      </p:sp>
      <p:sp>
        <p:nvSpPr>
          <p:cNvPr id="8" name="矩形 7"/>
          <p:cNvSpPr/>
          <p:nvPr/>
        </p:nvSpPr>
        <p:spPr>
          <a:xfrm>
            <a:off x="1001588" y="5844346"/>
            <a:ext cx="10192119" cy="45719"/>
          </a:xfrm>
          <a:prstGeom prst="rect">
            <a:avLst/>
          </a:prstGeom>
          <a:solidFill>
            <a:schemeClr val="accent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9" name="文本框 8"/>
          <p:cNvSpPr txBox="1"/>
          <p:nvPr/>
        </p:nvSpPr>
        <p:spPr>
          <a:xfrm>
            <a:off x="3421380" y="3338830"/>
            <a:ext cx="1597660" cy="460375"/>
          </a:xfrm>
          <a:prstGeom prst="rect">
            <a:avLst/>
          </a:prstGeom>
          <a:noFill/>
          <a:ln w="9525">
            <a:noFill/>
          </a:ln>
        </p:spPr>
        <p:txBody>
          <a:bodyPr wrap="square" anchor="t">
            <a:spAutoFit/>
          </a:bodyPr>
          <a:lstStyle/>
          <a:p>
            <a:pPr lvl="0" indent="0" algn="ctr"/>
            <a:r>
              <a:rPr lang="zh-CN" altLang="en-US" sz="2400" b="1" dirty="0">
                <a:solidFill>
                  <a:srgbClr val="404040"/>
                </a:solidFill>
                <a:latin typeface="思源黑体 CN Medium" panose="020B0600000000000000" pitchFamily="34" charset="-122"/>
                <a:ea typeface="思源黑体 CN Medium" panose="020B0600000000000000" pitchFamily="34" charset="-122"/>
              </a:rPr>
              <a:t>李运动</a:t>
            </a:r>
          </a:p>
        </p:txBody>
      </p:sp>
      <p:sp>
        <p:nvSpPr>
          <p:cNvPr id="11" name="文本框 10"/>
          <p:cNvSpPr txBox="1"/>
          <p:nvPr/>
        </p:nvSpPr>
        <p:spPr>
          <a:xfrm>
            <a:off x="6554470" y="3360420"/>
            <a:ext cx="2279650" cy="461665"/>
          </a:xfrm>
          <a:prstGeom prst="rect">
            <a:avLst/>
          </a:prstGeom>
          <a:noFill/>
          <a:ln w="9525">
            <a:noFill/>
          </a:ln>
        </p:spPr>
        <p:txBody>
          <a:bodyPr wrap="square" anchor="t">
            <a:spAutoFit/>
          </a:bodyPr>
          <a:lstStyle/>
          <a:p>
            <a:pPr lvl="0" indent="0" algn="ctr"/>
            <a:r>
              <a:rPr lang="zh-CN" altLang="en-US" sz="2400" b="1" dirty="0">
                <a:solidFill>
                  <a:srgbClr val="404040"/>
                </a:solidFill>
                <a:latin typeface="思源黑体 CN Medium" panose="020B0600000000000000" pitchFamily="34" charset="-122"/>
                <a:ea typeface="思源黑体 CN Medium" panose="020B0600000000000000" pitchFamily="34" charset="-122"/>
              </a:rPr>
              <a:t>张平平</a:t>
            </a:r>
          </a:p>
        </p:txBody>
      </p:sp>
      <p:sp>
        <p:nvSpPr>
          <p:cNvPr id="13" name="矩形 12"/>
          <p:cNvSpPr/>
          <p:nvPr/>
        </p:nvSpPr>
        <p:spPr>
          <a:xfrm>
            <a:off x="6251575" y="3843655"/>
            <a:ext cx="3254375" cy="1568450"/>
          </a:xfrm>
          <a:prstGeom prst="rect">
            <a:avLst/>
          </a:prstGeom>
        </p:spPr>
        <p:txBody>
          <a:bodyPr wrap="square">
            <a:spAutoFit/>
          </a:bodyPr>
          <a:lstStyle/>
          <a:p>
            <a:pPr algn="l" fontAlgn="auto">
              <a:lnSpc>
                <a:spcPct val="120000"/>
              </a:lnSpc>
            </a:pPr>
            <a:r>
              <a:rPr lang="zh-CN" altLang="en-US" sz="2000" b="1" noProof="0" dirty="0">
                <a:ln>
                  <a:noFill/>
                </a:ln>
                <a:solidFill>
                  <a:schemeClr val="tx1">
                    <a:lumMod val="50000"/>
                    <a:lumOff val="50000"/>
                  </a:schemeClr>
                </a:solidFill>
                <a:effectLst/>
                <a:uLnTx/>
                <a:uFillTx/>
                <a:latin typeface="思源黑体 CN Medium" panose="020B0600000000000000" pitchFamily="34" charset="-122"/>
                <a:ea typeface="思源黑体 CN Medium" panose="020B0600000000000000" pitchFamily="34" charset="-122"/>
                <a:sym typeface="+mn-ea"/>
              </a:rPr>
              <a:t>2009年合肥工业大学硕士毕业，车辆工程专业，现已成为我公司电子设计部高级技术专家</a:t>
            </a:r>
            <a:endParaRPr lang="zh-CN" altLang="en-US" sz="2000" b="1" strike="noStrike" noProof="0" dirty="0">
              <a:ln>
                <a:noFill/>
              </a:ln>
              <a:solidFill>
                <a:schemeClr val="tx1">
                  <a:lumMod val="50000"/>
                  <a:lumOff val="50000"/>
                </a:schemeClr>
              </a:solidFill>
              <a:effectLst/>
              <a:uLnTx/>
              <a:uFillTx/>
              <a:latin typeface="思源黑体 CN Medium" panose="020B0600000000000000" pitchFamily="34" charset="-122"/>
              <a:ea typeface="思源黑体 CN Medium" panose="020B0600000000000000" pitchFamily="34" charset="-122"/>
              <a:sym typeface="+mn-ea"/>
            </a:endParaRPr>
          </a:p>
        </p:txBody>
      </p:sp>
      <p:sp>
        <p:nvSpPr>
          <p:cNvPr id="14" name="矩形 13"/>
          <p:cNvSpPr/>
          <p:nvPr/>
        </p:nvSpPr>
        <p:spPr>
          <a:xfrm>
            <a:off x="2999740" y="3860800"/>
            <a:ext cx="2983865" cy="1568450"/>
          </a:xfrm>
          <a:prstGeom prst="rect">
            <a:avLst/>
          </a:prstGeom>
        </p:spPr>
        <p:txBody>
          <a:bodyPr wrap="square">
            <a:spAutoFit/>
          </a:bodyPr>
          <a:lstStyle/>
          <a:p>
            <a:pPr algn="l" fontAlgn="auto">
              <a:lnSpc>
                <a:spcPct val="120000"/>
              </a:lnSpc>
            </a:pPr>
            <a:r>
              <a:rPr lang="en-US" altLang="zh-CN" sz="2000" b="1" noProof="0" dirty="0">
                <a:ln>
                  <a:noFill/>
                </a:ln>
                <a:solidFill>
                  <a:schemeClr val="tx1">
                    <a:lumMod val="50000"/>
                    <a:lumOff val="50000"/>
                  </a:schemeClr>
                </a:solidFill>
                <a:effectLst/>
                <a:uLnTx/>
                <a:uFillTx/>
                <a:latin typeface="思源黑体 CN Medium" panose="020B0600000000000000" pitchFamily="34" charset="-122"/>
                <a:ea typeface="思源黑体 CN Medium" panose="020B0600000000000000" pitchFamily="34" charset="-122"/>
                <a:sym typeface="+mn-ea"/>
              </a:rPr>
              <a:t>2007</a:t>
            </a:r>
            <a:r>
              <a:rPr lang="zh-CN" altLang="en-US" sz="2000" b="1" noProof="0" dirty="0">
                <a:ln>
                  <a:noFill/>
                </a:ln>
                <a:solidFill>
                  <a:schemeClr val="tx1">
                    <a:lumMod val="50000"/>
                    <a:lumOff val="50000"/>
                  </a:schemeClr>
                </a:solidFill>
                <a:effectLst/>
                <a:uLnTx/>
                <a:uFillTx/>
                <a:latin typeface="思源黑体 CN Medium" panose="020B0600000000000000" pitchFamily="34" charset="-122"/>
                <a:ea typeface="思源黑体 CN Medium" panose="020B0600000000000000" pitchFamily="34" charset="-122"/>
                <a:sym typeface="+mn-ea"/>
              </a:rPr>
              <a:t>年南京理工大学硕士毕业，机电工程专业，现已成为我公司机械设计部总工程师</a:t>
            </a:r>
          </a:p>
        </p:txBody>
      </p:sp>
      <p:grpSp>
        <p:nvGrpSpPr>
          <p:cNvPr id="42" name="组合 41"/>
          <p:cNvGrpSpPr/>
          <p:nvPr/>
        </p:nvGrpSpPr>
        <p:grpSpPr>
          <a:xfrm rot="180000">
            <a:off x="4988560" y="441325"/>
            <a:ext cx="2610485" cy="830580"/>
            <a:chOff x="635439" y="606097"/>
            <a:chExt cx="3376598" cy="1074714"/>
          </a:xfrm>
        </p:grpSpPr>
        <p:sp>
          <p:nvSpPr>
            <p:cNvPr id="43" name="等腰三角形 42"/>
            <p:cNvSpPr/>
            <p:nvPr/>
          </p:nvSpPr>
          <p:spPr>
            <a:xfrm rot="21359135">
              <a:off x="635439" y="606097"/>
              <a:ext cx="3376598" cy="82842"/>
            </a:xfrm>
            <a:prstGeom prst="triangle">
              <a:avLst>
                <a:gd name="adj" fmla="val 4116"/>
              </a:avLst>
            </a:prstGeom>
            <a:solidFill>
              <a:srgbClr val="22499F"/>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500" b="0" i="0" u="none" strike="noStrike" kern="0" cap="none" spc="0" normalizeH="0" baseline="0" noProof="0">
                <a:ln>
                  <a:noFill/>
                </a:ln>
                <a:solidFill>
                  <a:srgbClr val="FFFFFF"/>
                </a:solidFill>
                <a:effectLst/>
                <a:uLnTx/>
                <a:uFillTx/>
                <a:latin typeface="优设标题黑" panose="00000500000000000000" pitchFamily="2" charset="-122"/>
                <a:ea typeface="优设标题黑" panose="00000500000000000000" pitchFamily="2" charset="-122"/>
              </a:endParaRPr>
            </a:p>
          </p:txBody>
        </p:sp>
        <p:sp>
          <p:nvSpPr>
            <p:cNvPr id="44" name="等腰三角形 43"/>
            <p:cNvSpPr/>
            <p:nvPr/>
          </p:nvSpPr>
          <p:spPr>
            <a:xfrm rot="21359135" flipH="1" flipV="1">
              <a:off x="635439" y="1597969"/>
              <a:ext cx="3376598" cy="82842"/>
            </a:xfrm>
            <a:prstGeom prst="triangle">
              <a:avLst>
                <a:gd name="adj" fmla="val 4116"/>
              </a:avLst>
            </a:prstGeom>
            <a:solidFill>
              <a:srgbClr val="22499F"/>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500" b="0" i="0" u="none" strike="noStrike" kern="0" cap="none" spc="0" normalizeH="0" baseline="0" noProof="0">
                <a:ln>
                  <a:noFill/>
                </a:ln>
                <a:solidFill>
                  <a:srgbClr val="FFFFFF"/>
                </a:solidFill>
                <a:effectLst/>
                <a:uLnTx/>
                <a:uFillTx/>
                <a:latin typeface="优设标题黑" panose="00000500000000000000" pitchFamily="2" charset="-122"/>
                <a:ea typeface="优设标题黑" panose="00000500000000000000" pitchFamily="2" charset="-122"/>
              </a:endParaRPr>
            </a:p>
          </p:txBody>
        </p:sp>
        <p:sp>
          <p:nvSpPr>
            <p:cNvPr id="45" name="矩形 44"/>
            <p:cNvSpPr/>
            <p:nvPr/>
          </p:nvSpPr>
          <p:spPr>
            <a:xfrm>
              <a:off x="683018" y="679998"/>
              <a:ext cx="3205559" cy="923638"/>
            </a:xfrm>
            <a:prstGeom prst="rect">
              <a:avLst/>
            </a:prstGeom>
          </p:spPr>
          <p:txBody>
            <a:bodyPr wrap="none" lIns="0" tIns="0" rIns="0" bIns="0">
              <a:prstTxWarp prst="textSlantUp">
                <a:avLst>
                  <a:gd name="adj" fmla="val 25201"/>
                </a:avLst>
              </a:prstTxWarp>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200" b="0" i="0" u="none" strike="noStrike" kern="0" cap="none" spc="-300" normalizeH="0" baseline="0" noProof="0" dirty="0">
                  <a:ln>
                    <a:noFill/>
                  </a:ln>
                  <a:solidFill>
                    <a:srgbClr val="22499F"/>
                  </a:solidFill>
                  <a:effectLst/>
                  <a:uLnTx/>
                  <a:uFillTx/>
                  <a:latin typeface="优设标题黑" panose="00000500000000000000" pitchFamily="2" charset="-122"/>
                  <a:ea typeface="优设标题黑" panose="00000500000000000000" pitchFamily="2" charset="-122"/>
                  <a:cs typeface="阿里巴巴普惠体 Medium" panose="00020600040101010101" pitchFamily="18" charset="-122"/>
                </a:rPr>
                <a:t>优秀员工成长案例</a:t>
              </a:r>
            </a:p>
          </p:txBody>
        </p:sp>
      </p:gr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29970" y="855345"/>
            <a:ext cx="10132060" cy="1309141"/>
          </a:xfrm>
          <a:prstGeom prst="rect">
            <a:avLst/>
          </a:prstGeom>
          <a:noFill/>
        </p:spPr>
        <p:txBody>
          <a:bodyPr wrap="square" rtlCol="0">
            <a:spAutoFit/>
            <a:scene3d>
              <a:camera prst="orthographicFront"/>
              <a:lightRig rig="threePt" dir="t"/>
            </a:scene3d>
          </a:bodyPr>
          <a:lstStyle/>
          <a:p>
            <a:pPr algn="ctr" fontAlgn="base">
              <a:lnSpc>
                <a:spcPct val="150000"/>
              </a:lnSpc>
            </a:pPr>
            <a:r>
              <a:rPr lang="zh-CN" altLang="en-US" sz="2800" strike="noStrike" noProof="1">
                <a:solidFill>
                  <a:schemeClr val="tx1">
                    <a:lumMod val="65000"/>
                    <a:lumOff val="35000"/>
                  </a:schemeClr>
                </a:solidFill>
                <a:effectLst/>
                <a:latin typeface="思源黑体 CN Medium" panose="020B0600000000000000" pitchFamily="34" charset="-122"/>
                <a:ea typeface="思源黑体 CN Medium" panose="020B0600000000000000" pitchFamily="34" charset="-122"/>
                <a:cs typeface="+mn-ea"/>
                <a:sym typeface="+mn-ea"/>
              </a:rPr>
              <a:t>公司构建了成熟的三级培训体系 帮助您融入伯特利大家庭</a:t>
            </a:r>
          </a:p>
          <a:p>
            <a:pPr algn="ctr" fontAlgn="base">
              <a:lnSpc>
                <a:spcPct val="150000"/>
              </a:lnSpc>
            </a:pPr>
            <a:endParaRPr lang="zh-CN" altLang="en-US" sz="2800" strike="noStrike" noProof="1">
              <a:solidFill>
                <a:schemeClr val="tx1">
                  <a:lumMod val="65000"/>
                  <a:lumOff val="35000"/>
                </a:schemeClr>
              </a:solidFill>
              <a:effectLst/>
              <a:latin typeface="思源黑体 CN Medium" panose="020B0600000000000000" pitchFamily="34" charset="-122"/>
              <a:ea typeface="思源黑体 CN Medium" panose="020B0600000000000000" pitchFamily="34" charset="-122"/>
              <a:cs typeface="+mn-ea"/>
              <a:sym typeface="+mn-ea"/>
            </a:endParaRPr>
          </a:p>
        </p:txBody>
      </p:sp>
      <p:sp>
        <p:nvSpPr>
          <p:cNvPr id="7" name="文本框 75"/>
          <p:cNvSpPr txBox="1"/>
          <p:nvPr/>
        </p:nvSpPr>
        <p:spPr>
          <a:xfrm>
            <a:off x="524193" y="2023428"/>
            <a:ext cx="2111375" cy="521970"/>
          </a:xfrm>
          <a:prstGeom prst="rect">
            <a:avLst/>
          </a:prstGeom>
          <a:noFill/>
          <a:ln w="9525">
            <a:noFill/>
          </a:ln>
        </p:spPr>
        <p:txBody>
          <a:bodyPr wrap="square" anchor="t">
            <a:spAutoFit/>
          </a:bodyPr>
          <a:lstStyle/>
          <a:p>
            <a:pPr lvl="0" indent="0"/>
            <a:r>
              <a:rPr lang="zh-CN" altLang="en-US" sz="2800" b="1" dirty="0">
                <a:solidFill>
                  <a:srgbClr val="4472C4"/>
                </a:solidFill>
                <a:latin typeface="思源黑体 CN Medium" panose="020B0600000000000000" pitchFamily="34" charset="-122"/>
                <a:ea typeface="思源黑体 CN Medium" panose="020B0600000000000000" pitchFamily="34" charset="-122"/>
              </a:rPr>
              <a:t>导师带教</a:t>
            </a:r>
          </a:p>
        </p:txBody>
      </p:sp>
      <p:sp>
        <p:nvSpPr>
          <p:cNvPr id="8" name="文本框 7"/>
          <p:cNvSpPr txBox="1"/>
          <p:nvPr/>
        </p:nvSpPr>
        <p:spPr>
          <a:xfrm>
            <a:off x="524510" y="2545715"/>
            <a:ext cx="3086735" cy="3599815"/>
          </a:xfrm>
          <a:prstGeom prst="rect">
            <a:avLst/>
          </a:prstGeom>
          <a:noFill/>
        </p:spPr>
        <p:txBody>
          <a:bodyPr wrap="square">
            <a:spAutoFit/>
          </a:bodyPr>
          <a:lstStyle/>
          <a:p>
            <a:pPr defTabSz="1015365" fontAlgn="auto">
              <a:lnSpc>
                <a:spcPct val="150000"/>
              </a:lnSpc>
              <a:buClr>
                <a:srgbClr val="E84E2D"/>
              </a:buClr>
              <a:defRPr/>
            </a:pPr>
            <a:r>
              <a:rPr lang="en-US" altLang="zh-CN"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1.</a:t>
            </a:r>
            <a:r>
              <a:rPr lang="zh-CN" altLang="en-US"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新员工入职后：</a:t>
            </a:r>
          </a:p>
          <a:p>
            <a:pPr defTabSz="1015365" fontAlgn="auto">
              <a:lnSpc>
                <a:spcPct val="150000"/>
              </a:lnSpc>
              <a:buClr>
                <a:srgbClr val="E84E2D"/>
              </a:buClr>
              <a:defRPr/>
            </a:pP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老员工亲自教导</a:t>
            </a:r>
            <a:r>
              <a:rPr lang="en-US"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2-6</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个月口头传授</a:t>
            </a:r>
            <a:r>
              <a:rPr lang="en-US"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实践操作；</a:t>
            </a:r>
          </a:p>
          <a:p>
            <a:pPr defTabSz="1015365" fontAlgn="auto">
              <a:lnSpc>
                <a:spcPct val="150000"/>
              </a:lnSpc>
              <a:buClr>
                <a:srgbClr val="E84E2D"/>
              </a:buClr>
              <a:defRPr/>
            </a:pPr>
            <a:endParaRPr lang="zh-CN" altLang="en-US" sz="2000" b="1" strike="noStrike" noProof="1">
              <a:solidFill>
                <a:srgbClr val="002060"/>
              </a:solidFill>
              <a:effectLst>
                <a:outerShdw blurRad="38100" dist="25400" dir="5400000" algn="ctr" rotWithShape="0">
                  <a:srgbClr val="6E747A">
                    <a:alpha val="43000"/>
                  </a:srgbClr>
                </a:outerShdw>
              </a:effectLst>
              <a:latin typeface="思源黑体 CN Medium" panose="020B0600000000000000" pitchFamily="34" charset="-122"/>
              <a:ea typeface="思源黑体 CN Medium" panose="020B0600000000000000" pitchFamily="34" charset="-122"/>
              <a:cs typeface="微软雅黑" panose="020B0503020204020204" pitchFamily="34" charset="-122"/>
            </a:endParaRPr>
          </a:p>
          <a:p>
            <a:pPr defTabSz="1015365" fontAlgn="auto">
              <a:lnSpc>
                <a:spcPct val="150000"/>
              </a:lnSpc>
              <a:buClr>
                <a:srgbClr val="E84E2D"/>
              </a:buClr>
              <a:defRPr/>
            </a:pPr>
            <a:r>
              <a:rPr lang="en-US" altLang="zh-CN"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2.</a:t>
            </a:r>
            <a:r>
              <a:rPr lang="zh-CN" altLang="en-US"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新职位等级及新职业生涯阶段</a:t>
            </a:r>
            <a:r>
              <a:rPr lang="zh-CN" altLang="en-US" sz="2000" b="1" strike="noStrike" noProof="1">
                <a:solidFill>
                  <a:srgbClr val="002060"/>
                </a:solidFill>
                <a:effectLst>
                  <a:outerShdw blurRad="38100" dist="25400" dir="5400000" algn="ctr" rotWithShape="0">
                    <a:srgbClr val="6E747A">
                      <a:alpha val="43000"/>
                    </a:srgbClr>
                  </a:outerShdw>
                </a:effectLst>
                <a:latin typeface="思源黑体 CN Medium" panose="020B0600000000000000" pitchFamily="34" charset="-122"/>
                <a:ea typeface="思源黑体 CN Medium" panose="020B0600000000000000" pitchFamily="34" charset="-122"/>
                <a:cs typeface="微软雅黑" panose="020B0503020204020204" pitchFamily="34" charset="-122"/>
              </a:rPr>
              <a:t>：</a:t>
            </a:r>
          </a:p>
          <a:p>
            <a:pPr defTabSz="1015365" fontAlgn="auto">
              <a:lnSpc>
                <a:spcPct val="150000"/>
              </a:lnSpc>
              <a:buClr>
                <a:srgbClr val="E84E2D"/>
              </a:buClr>
              <a:defRPr/>
            </a:pP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职业培训，领导引路，导师点拨</a:t>
            </a:r>
          </a:p>
        </p:txBody>
      </p:sp>
      <p:sp>
        <p:nvSpPr>
          <p:cNvPr id="13" name="文本框 75"/>
          <p:cNvSpPr txBox="1"/>
          <p:nvPr/>
        </p:nvSpPr>
        <p:spPr>
          <a:xfrm>
            <a:off x="4561523" y="2023428"/>
            <a:ext cx="2111375" cy="521970"/>
          </a:xfrm>
          <a:prstGeom prst="rect">
            <a:avLst/>
          </a:prstGeom>
          <a:noFill/>
          <a:ln w="9525">
            <a:noFill/>
          </a:ln>
        </p:spPr>
        <p:txBody>
          <a:bodyPr wrap="square" anchor="t">
            <a:spAutoFit/>
          </a:bodyPr>
          <a:lstStyle/>
          <a:p>
            <a:pPr lvl="0" indent="0"/>
            <a:r>
              <a:rPr lang="zh-CN" altLang="en-US" sz="2800" b="1" dirty="0">
                <a:solidFill>
                  <a:srgbClr val="4472C4"/>
                </a:solidFill>
                <a:latin typeface="思源黑体 CN Medium" panose="020B0600000000000000" pitchFamily="34" charset="-122"/>
                <a:ea typeface="思源黑体 CN Medium" panose="020B0600000000000000" pitchFamily="34" charset="-122"/>
              </a:rPr>
              <a:t>规范流程</a:t>
            </a:r>
          </a:p>
        </p:txBody>
      </p:sp>
      <p:sp>
        <p:nvSpPr>
          <p:cNvPr id="14" name="Text Box 9"/>
          <p:cNvSpPr txBox="1">
            <a:spLocks noChangeArrowheads="1"/>
          </p:cNvSpPr>
          <p:nvPr/>
        </p:nvSpPr>
        <p:spPr bwMode="auto">
          <a:xfrm>
            <a:off x="4559935" y="2545715"/>
            <a:ext cx="3467735" cy="3138170"/>
          </a:xfrm>
          <a:prstGeom prst="rect">
            <a:avLst/>
          </a:prstGeom>
          <a:noFill/>
          <a:ln w="9525">
            <a:noFill/>
            <a:miter lim="800000"/>
          </a:ln>
          <a:effectLst/>
        </p:spPr>
        <p:txBody>
          <a:bodyPr wrap="square">
            <a:spAutoFit/>
          </a:bodyPr>
          <a:lstStyle/>
          <a:p>
            <a:pPr defTabSz="1015365" fontAlgn="auto">
              <a:lnSpc>
                <a:spcPct val="150000"/>
              </a:lnSpc>
              <a:buClr>
                <a:srgbClr val="E84E2D"/>
              </a:buClr>
              <a:defRPr/>
            </a:pPr>
            <a:r>
              <a:rPr lang="en-US"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1.</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一整套</a:t>
            </a:r>
            <a:r>
              <a:rPr lang="zh-CN" altLang="en-US"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《操作步骤》</a:t>
            </a:r>
            <a:r>
              <a:rPr lang="zh-CN" altLang="en-US" sz="2000" b="1" strike="noStrike" noProof="1">
                <a:solidFill>
                  <a:srgbClr val="002060"/>
                </a:solidFill>
                <a:effectLst>
                  <a:outerShdw blurRad="38100" dist="25400" dir="5400000" algn="ctr" rotWithShape="0">
                    <a:srgbClr val="6E747A">
                      <a:alpha val="43000"/>
                    </a:srgbClr>
                  </a:outerShdw>
                </a:effectLst>
                <a:latin typeface="思源黑体 CN Medium" panose="020B0600000000000000" pitchFamily="34" charset="-122"/>
                <a:ea typeface="思源黑体 CN Medium" panose="020B0600000000000000" pitchFamily="34" charset="-122"/>
                <a:cs typeface="微软雅黑" panose="020B0503020204020204" pitchFamily="34" charset="-122"/>
              </a:rPr>
              <a:t>，</a:t>
            </a:r>
            <a:r>
              <a:rPr lang="zh-CN" altLang="en-US" sz="2000"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前辈积累的经验</a:t>
            </a:r>
            <a:r>
              <a:rPr lang="en-US" altLang="zh-CN" sz="2000"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&amp;</a:t>
            </a:r>
            <a:r>
              <a:rPr lang="zh-CN" altLang="en-US" sz="2000"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工作心得</a:t>
            </a:r>
            <a:r>
              <a:rPr lang="zh-CN" altLang="en-US" sz="2000" b="1"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无私传授</a:t>
            </a:r>
            <a:r>
              <a:rPr lang="zh-CN" altLang="en-US" b="1"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a:t>
            </a:r>
          </a:p>
          <a:p>
            <a:pPr defTabSz="1015365" fontAlgn="auto">
              <a:lnSpc>
                <a:spcPct val="150000"/>
              </a:lnSpc>
              <a:buClr>
                <a:srgbClr val="E84E2D"/>
              </a:buClr>
              <a:defRPr/>
            </a:pPr>
            <a:endParaRPr lang="zh-CN" altLang="en-US" sz="2000"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defTabSz="1015365" fontAlgn="auto">
              <a:lnSpc>
                <a:spcPct val="150000"/>
              </a:lnSpc>
              <a:buClr>
                <a:srgbClr val="E84E2D"/>
              </a:buClr>
              <a:defRPr/>
            </a:pPr>
            <a:r>
              <a:rPr lang="en-US"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2.</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各类</a:t>
            </a:r>
            <a:r>
              <a:rPr lang="zh-CN" altLang="en-US"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《制度》及《规范》，不断修订、更新</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，及时查遗补漏</a:t>
            </a:r>
            <a:endParaRPr lang="zh-CN" altLang="en-US" strike="noStrike" noProof="1">
              <a:solidFill>
                <a:schemeClr val="tx1">
                  <a:lumMod val="85000"/>
                  <a:lumOff val="15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defTabSz="1015365" fontAlgn="auto">
              <a:lnSpc>
                <a:spcPct val="150000"/>
              </a:lnSpc>
              <a:buClr>
                <a:srgbClr val="E84E2D"/>
              </a:buClr>
              <a:defRPr/>
            </a:pPr>
            <a:endParaRPr lang="zh-CN" altLang="en-US" strike="noStrike" noProof="1">
              <a:solidFill>
                <a:schemeClr val="tx1">
                  <a:lumMod val="85000"/>
                  <a:lumOff val="15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p:txBody>
      </p:sp>
      <p:sp>
        <p:nvSpPr>
          <p:cNvPr id="15" name="Text Box 5"/>
          <p:cNvSpPr txBox="1">
            <a:spLocks noChangeArrowheads="1"/>
          </p:cNvSpPr>
          <p:nvPr/>
        </p:nvSpPr>
        <p:spPr bwMode="auto">
          <a:xfrm>
            <a:off x="8485505" y="2545715"/>
            <a:ext cx="3474720" cy="323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lnSpc>
                <a:spcPct val="150000"/>
              </a:lnSpc>
            </a:pPr>
            <a:r>
              <a:rPr lang="en-US" altLang="zh-CN"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1.</a:t>
            </a:r>
            <a:r>
              <a:rPr lang="zh-CN" altLang="zh-CN"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入职引导培训体系</a:t>
            </a:r>
            <a:endParaRPr lang="zh-CN" altLang="zh-CN" sz="2000" b="1" strike="noStrike" noProof="1">
              <a:solidFill>
                <a:srgbClr val="002060"/>
              </a:solidFill>
              <a:effectLst>
                <a:outerShdw blurRad="38100" dist="25400" dir="5400000" algn="ctr" rotWithShape="0">
                  <a:srgbClr val="6E747A">
                    <a:alpha val="43000"/>
                  </a:srgbClr>
                </a:outerShdw>
              </a:effectLst>
              <a:latin typeface="思源黑体 CN Medium" panose="020B0600000000000000" pitchFamily="34" charset="-122"/>
              <a:ea typeface="思源黑体 CN Medium" panose="020B0600000000000000" pitchFamily="34" charset="-122"/>
              <a:cs typeface="微软雅黑" panose="020B0503020204020204" pitchFamily="34" charset="-122"/>
            </a:endParaRPr>
          </a:p>
          <a:p>
            <a:pPr fontAlgn="auto">
              <a:lnSpc>
                <a:spcPct val="150000"/>
              </a:lnSpc>
            </a:pPr>
            <a:endParaRPr lang="zh-CN" altLang="zh-CN" sz="2000" b="1"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fontAlgn="auto">
              <a:lnSpc>
                <a:spcPct val="150000"/>
              </a:lnSpc>
            </a:pPr>
            <a:r>
              <a:rPr lang="en-US" altLang="zh-CN"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2.</a:t>
            </a:r>
            <a:r>
              <a:rPr lang="zh-CN" altLang="zh-CN"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岗位技能提升培训体系</a:t>
            </a:r>
            <a:endParaRPr lang="zh-CN" altLang="zh-CN" sz="2000" b="1" strike="noStrike" noProof="1">
              <a:solidFill>
                <a:srgbClr val="002060"/>
              </a:solidFill>
              <a:effectLst>
                <a:outerShdw blurRad="38100" dist="25400" dir="5400000" algn="ctr" rotWithShape="0">
                  <a:srgbClr val="6E747A">
                    <a:alpha val="43000"/>
                  </a:srgbClr>
                </a:outerShdw>
              </a:effectLst>
              <a:latin typeface="思源黑体 CN Medium" panose="020B0600000000000000" pitchFamily="34" charset="-122"/>
              <a:ea typeface="思源黑体 CN Medium" panose="020B0600000000000000" pitchFamily="34" charset="-122"/>
              <a:cs typeface="微软雅黑" panose="020B0503020204020204" pitchFamily="34" charset="-122"/>
            </a:endParaRPr>
          </a:p>
          <a:p>
            <a:pPr fontAlgn="auto">
              <a:lnSpc>
                <a:spcPct val="150000"/>
              </a:lnSpc>
            </a:pPr>
            <a:r>
              <a:rPr lang="en-US"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内部讲师</a:t>
            </a:r>
            <a:r>
              <a:rPr lang="en-US"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职业导师</a:t>
            </a:r>
            <a:r>
              <a:rPr lang="en-US"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a:t>
            </a:r>
            <a:endParaRPr lang="zh-CN"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fontAlgn="auto">
              <a:lnSpc>
                <a:spcPct val="150000"/>
              </a:lnSpc>
            </a:pPr>
            <a:endParaRPr lang="zh-CN" altLang="zh-CN"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endParaRPr>
          </a:p>
          <a:p>
            <a:pPr fontAlgn="auto">
              <a:lnSpc>
                <a:spcPct val="150000"/>
              </a:lnSpc>
            </a:pPr>
            <a:r>
              <a:rPr lang="en-US" altLang="zh-CN"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3.</a:t>
            </a:r>
            <a:r>
              <a:rPr lang="zh-CN" altLang="zh-CN" sz="2000" b="1" strike="noStrike" noProof="1">
                <a:solidFill>
                  <a:srgbClr val="002060"/>
                </a:solidFill>
                <a:effectLst/>
                <a:latin typeface="思源黑体 CN Medium" panose="020B0600000000000000" pitchFamily="34" charset="-122"/>
                <a:ea typeface="思源黑体 CN Medium" panose="020B0600000000000000" pitchFamily="34" charset="-122"/>
                <a:cs typeface="微软雅黑" panose="020B0503020204020204" pitchFamily="34" charset="-122"/>
              </a:rPr>
              <a:t>委外培训体系</a:t>
            </a:r>
          </a:p>
          <a:p>
            <a:pPr fontAlgn="auto">
              <a:lnSpc>
                <a:spcPct val="150000"/>
              </a:lnSpc>
            </a:pPr>
            <a:r>
              <a:rPr lang="en-US"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引进师资</a:t>
            </a:r>
            <a:r>
              <a:rPr lang="en-US" altLang="zh-CN"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a:t>
            </a:r>
            <a:r>
              <a:rPr lang="zh-CN" altLang="en-US" strike="noStrike" noProof="1">
                <a:solidFill>
                  <a:srgbClr val="002060"/>
                </a:solidFill>
                <a:latin typeface="思源黑体 CN Medium" panose="020B0600000000000000" pitchFamily="34" charset="-122"/>
                <a:ea typeface="思源黑体 CN Medium" panose="020B0600000000000000" pitchFamily="34" charset="-122"/>
                <a:cs typeface="微软雅黑" panose="020B0503020204020204" pitchFamily="34" charset="-122"/>
              </a:rPr>
              <a:t>委外派出</a:t>
            </a:r>
          </a:p>
        </p:txBody>
      </p:sp>
      <p:sp>
        <p:nvSpPr>
          <p:cNvPr id="16" name="文本框 75"/>
          <p:cNvSpPr txBox="1"/>
          <p:nvPr/>
        </p:nvSpPr>
        <p:spPr>
          <a:xfrm>
            <a:off x="8485188" y="2023428"/>
            <a:ext cx="2111375" cy="521970"/>
          </a:xfrm>
          <a:prstGeom prst="rect">
            <a:avLst/>
          </a:prstGeom>
          <a:noFill/>
          <a:ln w="9525">
            <a:noFill/>
          </a:ln>
        </p:spPr>
        <p:txBody>
          <a:bodyPr wrap="square" anchor="t">
            <a:spAutoFit/>
          </a:bodyPr>
          <a:lstStyle/>
          <a:p>
            <a:pPr lvl="0" indent="0"/>
            <a:r>
              <a:rPr lang="zh-CN" altLang="en-US" sz="2800" b="1" dirty="0">
                <a:solidFill>
                  <a:srgbClr val="4472C4"/>
                </a:solidFill>
                <a:latin typeface="思源黑体 CN Medium" panose="020B0600000000000000" pitchFamily="34" charset="-122"/>
                <a:ea typeface="思源黑体 CN Medium" panose="020B0600000000000000" pitchFamily="34" charset="-122"/>
                <a:cs typeface="微软雅黑" panose="020B0503020204020204" pitchFamily="34" charset="-122"/>
              </a:rPr>
              <a:t>阶梯培训</a:t>
            </a:r>
          </a:p>
        </p:txBody>
      </p:sp>
      <p:cxnSp>
        <p:nvCxnSpPr>
          <p:cNvPr id="22" name="直接连接符 21"/>
          <p:cNvCxnSpPr/>
          <p:nvPr/>
        </p:nvCxnSpPr>
        <p:spPr>
          <a:xfrm>
            <a:off x="662305" y="2545715"/>
            <a:ext cx="2840990" cy="19050"/>
          </a:xfrm>
          <a:prstGeom prst="line">
            <a:avLst/>
          </a:prstGeom>
          <a:noFill/>
          <a:ln w="28575" cap="flat" cmpd="sng" algn="ctr">
            <a:solidFill>
              <a:srgbClr val="0937BE"/>
            </a:solidFill>
            <a:prstDash val="solid"/>
            <a:miter lim="800000"/>
          </a:ln>
          <a:effectLst/>
        </p:spPr>
      </p:cxnSp>
      <p:cxnSp>
        <p:nvCxnSpPr>
          <p:cNvPr id="24" name="直接连接符 23"/>
          <p:cNvCxnSpPr/>
          <p:nvPr/>
        </p:nvCxnSpPr>
        <p:spPr>
          <a:xfrm>
            <a:off x="4675505" y="2564765"/>
            <a:ext cx="2840990" cy="19050"/>
          </a:xfrm>
          <a:prstGeom prst="line">
            <a:avLst/>
          </a:prstGeom>
          <a:noFill/>
          <a:ln w="28575" cap="flat" cmpd="sng" algn="ctr">
            <a:solidFill>
              <a:srgbClr val="0937BE"/>
            </a:solidFill>
            <a:prstDash val="solid"/>
            <a:miter lim="800000"/>
          </a:ln>
          <a:effectLst/>
        </p:spPr>
      </p:cxnSp>
      <p:cxnSp>
        <p:nvCxnSpPr>
          <p:cNvPr id="25" name="直接连接符 24"/>
          <p:cNvCxnSpPr/>
          <p:nvPr/>
        </p:nvCxnSpPr>
        <p:spPr>
          <a:xfrm>
            <a:off x="8519160" y="2545715"/>
            <a:ext cx="2840990" cy="19050"/>
          </a:xfrm>
          <a:prstGeom prst="line">
            <a:avLst/>
          </a:prstGeom>
          <a:noFill/>
          <a:ln w="28575" cap="flat" cmpd="sng" algn="ctr">
            <a:solidFill>
              <a:srgbClr val="0937BE"/>
            </a:solidFill>
            <a:prstDash val="solid"/>
            <a:miter lim="800000"/>
          </a:ln>
          <a:effectLst/>
        </p:spPr>
      </p:cxn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9880" y="3837305"/>
            <a:ext cx="2650490" cy="1901190"/>
          </a:xfrm>
          <a:prstGeom prst="rect">
            <a:avLst/>
          </a:prstGeom>
          <a:blipFill rotWithShape="1">
            <a:blip r:embed="rId2" cstate="screen"/>
            <a:srcRect/>
            <a:stretch>
              <a:fillRect/>
            </a:stretch>
          </a:blipFill>
          <a:ln w="28575">
            <a:solidFill>
              <a:srgbClr val="4B8A8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思源黑体 CN Medium" panose="020B0600000000000000" pitchFamily="34" charset="-122"/>
              <a:ea typeface="思源黑体 CN Medium" panose="020B0600000000000000" pitchFamily="34" charset="-122"/>
              <a:sym typeface="+mn-ea"/>
            </a:endParaRPr>
          </a:p>
        </p:txBody>
      </p:sp>
      <p:sp>
        <p:nvSpPr>
          <p:cNvPr id="3" name="矩形 2"/>
          <p:cNvSpPr/>
          <p:nvPr/>
        </p:nvSpPr>
        <p:spPr>
          <a:xfrm flipH="1">
            <a:off x="3239084" y="3837305"/>
            <a:ext cx="2648585" cy="1901190"/>
          </a:xfrm>
          <a:prstGeom prst="rect">
            <a:avLst/>
          </a:prstGeom>
          <a:blipFill rotWithShape="1">
            <a:blip r:embed="rId3" cstate="screen"/>
            <a:srcRect/>
            <a:stretch>
              <a:fillRect/>
            </a:stretch>
          </a:blipFill>
          <a:ln w="28575">
            <a:solidFill>
              <a:srgbClr val="4B8A8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思源黑体 CN Medium" panose="020B0600000000000000" pitchFamily="34" charset="-122"/>
              <a:ea typeface="思源黑体 CN Medium" panose="020B0600000000000000" pitchFamily="34" charset="-122"/>
              <a:sym typeface="+mn-ea"/>
            </a:endParaRPr>
          </a:p>
        </p:txBody>
      </p:sp>
      <p:sp>
        <p:nvSpPr>
          <p:cNvPr id="5" name="矩形 4"/>
          <p:cNvSpPr/>
          <p:nvPr/>
        </p:nvSpPr>
        <p:spPr>
          <a:xfrm>
            <a:off x="6228131" y="3837305"/>
            <a:ext cx="2606675" cy="1903730"/>
          </a:xfrm>
          <a:prstGeom prst="rect">
            <a:avLst/>
          </a:prstGeom>
          <a:blipFill rotWithShape="1">
            <a:blip r:embed="rId4" cstate="screen"/>
            <a:srcRect/>
            <a:stretch>
              <a:fillRect/>
            </a:stretch>
          </a:blipFill>
          <a:ln w="28575">
            <a:solidFill>
              <a:srgbClr val="4B8A8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思源黑体 CN Medium" panose="020B0600000000000000" pitchFamily="34" charset="-122"/>
              <a:ea typeface="思源黑体 CN Medium" panose="020B0600000000000000" pitchFamily="34" charset="-122"/>
            </a:endParaRPr>
          </a:p>
        </p:txBody>
      </p:sp>
      <p:sp>
        <p:nvSpPr>
          <p:cNvPr id="6" name="文本框 20"/>
          <p:cNvSpPr txBox="1">
            <a:spLocks noChangeArrowheads="1"/>
          </p:cNvSpPr>
          <p:nvPr/>
        </p:nvSpPr>
        <p:spPr bwMode="auto">
          <a:xfrm>
            <a:off x="597741" y="5741313"/>
            <a:ext cx="2074863" cy="460375"/>
          </a:xfrm>
          <a:prstGeom prst="rect">
            <a:avLst/>
          </a:prstGeom>
          <a:noFill/>
          <a:ln w="9525">
            <a:noFill/>
            <a:miter lim="800000"/>
          </a:ln>
          <a:effectLst>
            <a:outerShdw sx="999" sy="999" algn="ctr" rotWithShape="0">
              <a:srgbClr val="000000"/>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4472C4"/>
                </a:solidFill>
                <a:effectLst/>
                <a:uLnTx/>
                <a:uFillTx/>
                <a:latin typeface="思源黑体 CN Medium" panose="020B0600000000000000" pitchFamily="34" charset="-122"/>
                <a:ea typeface="思源黑体 CN Medium" panose="020B0600000000000000" pitchFamily="34" charset="-122"/>
                <a:sym typeface="Arial" panose="020B0604020202020204" pitchFamily="34" charset="0"/>
              </a:rPr>
              <a:t>专业技能提升</a:t>
            </a:r>
          </a:p>
        </p:txBody>
      </p:sp>
      <p:sp>
        <p:nvSpPr>
          <p:cNvPr id="8" name="文本框 20"/>
          <p:cNvSpPr txBox="1">
            <a:spLocks noChangeArrowheads="1"/>
          </p:cNvSpPr>
          <p:nvPr/>
        </p:nvSpPr>
        <p:spPr bwMode="auto">
          <a:xfrm>
            <a:off x="3497370" y="5741313"/>
            <a:ext cx="2132013" cy="460375"/>
          </a:xfrm>
          <a:prstGeom prst="rect">
            <a:avLst/>
          </a:prstGeom>
          <a:noFill/>
          <a:ln w="9525">
            <a:noFill/>
            <a:miter lim="800000"/>
          </a:ln>
          <a:effectLst>
            <a:outerShdw sx="999" sy="999" algn="ctr" rotWithShape="0">
              <a:srgbClr val="000000"/>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4472C4"/>
                </a:solidFill>
                <a:effectLst/>
                <a:uLnTx/>
                <a:uFillTx/>
                <a:latin typeface="思源黑体 CN Medium" panose="020B0600000000000000" pitchFamily="34" charset="-122"/>
                <a:ea typeface="思源黑体 CN Medium" panose="020B0600000000000000" pitchFamily="34" charset="-122"/>
                <a:sym typeface="Arial" panose="020B0604020202020204" pitchFamily="34" charset="0"/>
              </a:rPr>
              <a:t>营销技能提升</a:t>
            </a:r>
          </a:p>
        </p:txBody>
      </p:sp>
      <p:sp>
        <p:nvSpPr>
          <p:cNvPr id="12" name="文本框 20"/>
          <p:cNvSpPr txBox="1">
            <a:spLocks noChangeArrowheads="1"/>
          </p:cNvSpPr>
          <p:nvPr/>
        </p:nvSpPr>
        <p:spPr bwMode="auto">
          <a:xfrm>
            <a:off x="6051918" y="5741313"/>
            <a:ext cx="2959100" cy="460375"/>
          </a:xfrm>
          <a:prstGeom prst="rect">
            <a:avLst/>
          </a:prstGeom>
          <a:noFill/>
          <a:ln w="9525">
            <a:noFill/>
            <a:miter lim="800000"/>
          </a:ln>
          <a:effectLst>
            <a:outerShdw sx="999" sy="999" algn="ctr" rotWithShape="0">
              <a:srgbClr val="000000"/>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4472C4"/>
                </a:solidFill>
                <a:effectLst/>
                <a:uLnTx/>
                <a:uFillTx/>
                <a:latin typeface="思源黑体 CN Medium" panose="020B0600000000000000" pitchFamily="34" charset="-122"/>
                <a:ea typeface="思源黑体 CN Medium" panose="020B0600000000000000" pitchFamily="34" charset="-122"/>
                <a:sym typeface="Arial" panose="020B0604020202020204" pitchFamily="34" charset="0"/>
              </a:rPr>
              <a:t>驾驶技能培训</a:t>
            </a:r>
          </a:p>
        </p:txBody>
      </p:sp>
      <p:sp>
        <p:nvSpPr>
          <p:cNvPr id="9" name="矩形 8"/>
          <p:cNvSpPr/>
          <p:nvPr/>
        </p:nvSpPr>
        <p:spPr>
          <a:xfrm>
            <a:off x="309880" y="1073150"/>
            <a:ext cx="2606675" cy="1901190"/>
          </a:xfrm>
          <a:prstGeom prst="rect">
            <a:avLst/>
          </a:prstGeom>
          <a:blipFill rotWithShape="1">
            <a:blip r:embed="rId5" cstate="screen"/>
            <a:srcRect/>
            <a:stretch>
              <a:fillRect/>
            </a:stretch>
          </a:blipFill>
          <a:ln w="28575">
            <a:solidFill>
              <a:srgbClr val="4B8A8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思源黑体 CN Medium" panose="020B0600000000000000" pitchFamily="34" charset="-122"/>
              <a:ea typeface="思源黑体 CN Medium" panose="020B0600000000000000" pitchFamily="34" charset="-122"/>
            </a:endParaRPr>
          </a:p>
        </p:txBody>
      </p:sp>
      <p:sp>
        <p:nvSpPr>
          <p:cNvPr id="11" name="文本框 20"/>
          <p:cNvSpPr txBox="1">
            <a:spLocks noChangeArrowheads="1"/>
          </p:cNvSpPr>
          <p:nvPr/>
        </p:nvSpPr>
        <p:spPr bwMode="auto">
          <a:xfrm>
            <a:off x="575516" y="2974618"/>
            <a:ext cx="2074863" cy="460375"/>
          </a:xfrm>
          <a:prstGeom prst="rect">
            <a:avLst/>
          </a:prstGeom>
          <a:noFill/>
          <a:ln w="9525">
            <a:noFill/>
            <a:miter lim="800000"/>
          </a:ln>
          <a:effectLst>
            <a:outerShdw sx="999" sy="999" algn="ctr" rotWithShape="0">
              <a:srgbClr val="000000"/>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4472C4"/>
                </a:solidFill>
                <a:effectLst/>
                <a:uLnTx/>
                <a:uFillTx/>
                <a:latin typeface="思源黑体 CN Medium" panose="020B0600000000000000" pitchFamily="34" charset="-122"/>
                <a:ea typeface="思源黑体 CN Medium" panose="020B0600000000000000" pitchFamily="34" charset="-122"/>
                <a:sym typeface="Arial" panose="020B0604020202020204" pitchFamily="34" charset="0"/>
              </a:rPr>
              <a:t>新员工培训</a:t>
            </a:r>
          </a:p>
        </p:txBody>
      </p:sp>
      <p:sp>
        <p:nvSpPr>
          <p:cNvPr id="14" name="矩形 13"/>
          <p:cNvSpPr/>
          <p:nvPr/>
        </p:nvSpPr>
        <p:spPr>
          <a:xfrm>
            <a:off x="3260039" y="1073150"/>
            <a:ext cx="2606675" cy="1901190"/>
          </a:xfrm>
          <a:prstGeom prst="rect">
            <a:avLst/>
          </a:prstGeom>
          <a:blipFill rotWithShape="1">
            <a:blip r:embed="rId6" cstate="screen"/>
            <a:srcRect/>
            <a:stretch>
              <a:fillRect/>
            </a:stretch>
          </a:blipFill>
          <a:ln w="28575">
            <a:solidFill>
              <a:srgbClr val="4B8A8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思源黑体 CN Medium" panose="020B0600000000000000" pitchFamily="34" charset="-122"/>
              <a:ea typeface="思源黑体 CN Medium" panose="020B0600000000000000" pitchFamily="34" charset="-122"/>
            </a:endParaRPr>
          </a:p>
        </p:txBody>
      </p:sp>
      <p:sp>
        <p:nvSpPr>
          <p:cNvPr id="15" name="文本框 20"/>
          <p:cNvSpPr txBox="1">
            <a:spLocks noChangeArrowheads="1"/>
          </p:cNvSpPr>
          <p:nvPr/>
        </p:nvSpPr>
        <p:spPr bwMode="auto">
          <a:xfrm>
            <a:off x="3303219" y="2974340"/>
            <a:ext cx="2520315" cy="460375"/>
          </a:xfrm>
          <a:prstGeom prst="rect">
            <a:avLst/>
          </a:prstGeom>
          <a:noFill/>
          <a:ln w="9525">
            <a:noFill/>
            <a:miter lim="800000"/>
          </a:ln>
          <a:effectLst>
            <a:outerShdw sx="999" sy="999" algn="ctr" rotWithShape="0">
              <a:srgbClr val="000000"/>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4472C4"/>
                </a:solidFill>
                <a:effectLst/>
                <a:uLnTx/>
                <a:uFillTx/>
                <a:latin typeface="思源黑体 CN Medium" panose="020B0600000000000000" pitchFamily="34" charset="-122"/>
                <a:ea typeface="思源黑体 CN Medium" panose="020B0600000000000000" pitchFamily="34" charset="-122"/>
                <a:sym typeface="Arial" panose="020B0604020202020204" pitchFamily="34" charset="0"/>
              </a:rPr>
              <a:t>新员工团体拓展</a:t>
            </a:r>
          </a:p>
        </p:txBody>
      </p:sp>
      <p:sp>
        <p:nvSpPr>
          <p:cNvPr id="17" name="矩形 16"/>
          <p:cNvSpPr/>
          <p:nvPr/>
        </p:nvSpPr>
        <p:spPr>
          <a:xfrm>
            <a:off x="6228131" y="1073150"/>
            <a:ext cx="2606675" cy="1903730"/>
          </a:xfrm>
          <a:prstGeom prst="rect">
            <a:avLst/>
          </a:prstGeom>
          <a:blipFill rotWithShape="1">
            <a:blip r:embed="rId7" cstate="screen"/>
            <a:srcRect/>
            <a:stretch>
              <a:fillRect/>
            </a:stretch>
          </a:blipFill>
          <a:ln w="28575">
            <a:solidFill>
              <a:srgbClr val="4B8A8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思源黑体 CN Medium" panose="020B0600000000000000" pitchFamily="34" charset="-122"/>
              <a:ea typeface="思源黑体 CN Medium" panose="020B0600000000000000" pitchFamily="34" charset="-122"/>
            </a:endParaRPr>
          </a:p>
        </p:txBody>
      </p:sp>
      <p:sp>
        <p:nvSpPr>
          <p:cNvPr id="18" name="文本框 20"/>
          <p:cNvSpPr txBox="1">
            <a:spLocks noChangeArrowheads="1"/>
          </p:cNvSpPr>
          <p:nvPr/>
        </p:nvSpPr>
        <p:spPr bwMode="auto">
          <a:xfrm>
            <a:off x="6271311" y="2974340"/>
            <a:ext cx="2520315" cy="460375"/>
          </a:xfrm>
          <a:prstGeom prst="rect">
            <a:avLst/>
          </a:prstGeom>
          <a:noFill/>
          <a:ln w="9525">
            <a:noFill/>
            <a:miter lim="800000"/>
          </a:ln>
          <a:effectLst>
            <a:outerShdw sx="999" sy="999" algn="ctr" rotWithShape="0">
              <a:srgbClr val="000000"/>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4472C4"/>
                </a:solidFill>
                <a:effectLst/>
                <a:uLnTx/>
                <a:uFillTx/>
                <a:latin typeface="思源黑体 CN Medium" panose="020B0600000000000000" pitchFamily="34" charset="-122"/>
                <a:ea typeface="思源黑体 CN Medium" panose="020B0600000000000000" pitchFamily="34" charset="-122"/>
                <a:sym typeface="Arial" panose="020B0604020202020204" pitchFamily="34" charset="0"/>
              </a:rPr>
              <a:t>英语口语提升</a:t>
            </a:r>
          </a:p>
        </p:txBody>
      </p:sp>
      <p:sp>
        <p:nvSpPr>
          <p:cNvPr id="20" name="矩形 19"/>
          <p:cNvSpPr/>
          <p:nvPr/>
        </p:nvSpPr>
        <p:spPr>
          <a:xfrm>
            <a:off x="9139436" y="1073150"/>
            <a:ext cx="2606675" cy="1903730"/>
          </a:xfrm>
          <a:prstGeom prst="rect">
            <a:avLst/>
          </a:prstGeom>
          <a:blipFill rotWithShape="1">
            <a:blip r:embed="rId8" cstate="screen"/>
            <a:srcRect/>
            <a:stretch>
              <a:fillRect/>
            </a:stretch>
          </a:blipFill>
          <a:ln w="28575">
            <a:solidFill>
              <a:srgbClr val="4B8A8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思源黑体 CN Medium" panose="020B0600000000000000" pitchFamily="34" charset="-122"/>
              <a:ea typeface="思源黑体 CN Medium" panose="020B0600000000000000" pitchFamily="34" charset="-122"/>
            </a:endParaRPr>
          </a:p>
        </p:txBody>
      </p:sp>
      <p:sp>
        <p:nvSpPr>
          <p:cNvPr id="21" name="文本框 20"/>
          <p:cNvSpPr txBox="1">
            <a:spLocks noChangeArrowheads="1"/>
          </p:cNvSpPr>
          <p:nvPr/>
        </p:nvSpPr>
        <p:spPr bwMode="auto">
          <a:xfrm>
            <a:off x="8993386" y="2976880"/>
            <a:ext cx="2898775" cy="460375"/>
          </a:xfrm>
          <a:prstGeom prst="rect">
            <a:avLst/>
          </a:prstGeom>
          <a:noFill/>
          <a:ln w="9525">
            <a:noFill/>
            <a:miter lim="800000"/>
          </a:ln>
          <a:effectLst>
            <a:outerShdw sx="999" sy="999" algn="ctr" rotWithShape="0">
              <a:srgbClr val="000000"/>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4472C4"/>
                </a:solidFill>
                <a:effectLst/>
                <a:uLnTx/>
                <a:uFillTx/>
                <a:latin typeface="思源黑体 CN Medium" panose="020B0600000000000000" pitchFamily="34" charset="-122"/>
                <a:ea typeface="思源黑体 CN Medium" panose="020B0600000000000000" pitchFamily="34" charset="-122"/>
                <a:sym typeface="Arial" panose="020B0604020202020204" pitchFamily="34" charset="0"/>
              </a:rPr>
              <a:t>职业技能等级考核</a:t>
            </a:r>
          </a:p>
        </p:txBody>
      </p:sp>
      <p:sp>
        <p:nvSpPr>
          <p:cNvPr id="22" name="矩形 21"/>
          <p:cNvSpPr/>
          <p:nvPr/>
        </p:nvSpPr>
        <p:spPr>
          <a:xfrm>
            <a:off x="9139436" y="3837305"/>
            <a:ext cx="2606675" cy="1903730"/>
          </a:xfrm>
          <a:prstGeom prst="rect">
            <a:avLst/>
          </a:prstGeom>
          <a:blipFill rotWithShape="1">
            <a:blip r:embed="rId9" cstate="screen"/>
            <a:srcRect/>
            <a:stretch>
              <a:fillRect/>
            </a:stretch>
          </a:blipFill>
          <a:ln w="28575">
            <a:solidFill>
              <a:srgbClr val="4B8A8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思源黑体 CN Medium" panose="020B0600000000000000" pitchFamily="34" charset="-122"/>
              <a:ea typeface="思源黑体 CN Medium" panose="020B0600000000000000" pitchFamily="34" charset="-122"/>
            </a:endParaRPr>
          </a:p>
        </p:txBody>
      </p:sp>
      <p:sp>
        <p:nvSpPr>
          <p:cNvPr id="23" name="文本框 20"/>
          <p:cNvSpPr txBox="1">
            <a:spLocks noChangeArrowheads="1"/>
          </p:cNvSpPr>
          <p:nvPr/>
        </p:nvSpPr>
        <p:spPr bwMode="auto">
          <a:xfrm>
            <a:off x="8963223" y="5741313"/>
            <a:ext cx="2959100" cy="460375"/>
          </a:xfrm>
          <a:prstGeom prst="rect">
            <a:avLst/>
          </a:prstGeom>
          <a:noFill/>
          <a:ln w="9525">
            <a:noFill/>
            <a:miter lim="800000"/>
          </a:ln>
          <a:effectLst>
            <a:outerShdw sx="999" sy="999" algn="ctr" rotWithShape="0">
              <a:srgbClr val="000000"/>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4472C4"/>
                </a:solidFill>
                <a:effectLst/>
                <a:uLnTx/>
                <a:uFillTx/>
                <a:latin typeface="思源黑体 CN Medium" panose="020B0600000000000000" pitchFamily="34" charset="-122"/>
                <a:ea typeface="思源黑体 CN Medium" panose="020B0600000000000000" pitchFamily="34" charset="-122"/>
                <a:sym typeface="Arial" panose="020B0604020202020204" pitchFamily="34" charset="0"/>
              </a:rPr>
              <a:t>多媒体技能培训</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fficePLUS-1"/>
          <p:cNvSpPr/>
          <p:nvPr/>
        </p:nvSpPr>
        <p:spPr>
          <a:xfrm>
            <a:off x="1" y="2424929"/>
            <a:ext cx="12191999" cy="1596118"/>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grpSp>
        <p:nvGrpSpPr>
          <p:cNvPr id="9" name="组合 8"/>
          <p:cNvGrpSpPr/>
          <p:nvPr/>
        </p:nvGrpSpPr>
        <p:grpSpPr>
          <a:xfrm>
            <a:off x="5372084" y="1628798"/>
            <a:ext cx="1447833" cy="2853633"/>
            <a:chOff x="9353915" y="2708920"/>
            <a:chExt cx="1447833" cy="2853633"/>
          </a:xfrm>
        </p:grpSpPr>
        <p:sp>
          <p:nvSpPr>
            <p:cNvPr id="10" name="矩形: 圆角 9"/>
            <p:cNvSpPr/>
            <p:nvPr/>
          </p:nvSpPr>
          <p:spPr>
            <a:xfrm>
              <a:off x="9354247" y="2708920"/>
              <a:ext cx="1447169" cy="2853633"/>
            </a:xfrm>
            <a:prstGeom prst="roundRect">
              <a:avLst>
                <a:gd name="adj" fmla="val 6305"/>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1" name="文本框 10"/>
            <p:cNvSpPr txBox="1"/>
            <p:nvPr/>
          </p:nvSpPr>
          <p:spPr>
            <a:xfrm>
              <a:off x="9541487" y="2854288"/>
              <a:ext cx="1072688"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06</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12" name="文本框 11"/>
            <p:cNvSpPr txBox="1"/>
            <p:nvPr/>
          </p:nvSpPr>
          <p:spPr>
            <a:xfrm>
              <a:off x="9353915" y="3685285"/>
              <a:ext cx="1447833"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薪酬</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福利</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7"/>
          <p:cNvSpPr/>
          <p:nvPr/>
        </p:nvSpPr>
        <p:spPr>
          <a:xfrm>
            <a:off x="2622228" y="4403725"/>
            <a:ext cx="1525270" cy="438150"/>
          </a:xfrm>
          <a:prstGeom prst="roundRect">
            <a:avLst/>
          </a:prstGeom>
          <a:gradFill>
            <a:gsLst>
              <a:gs pos="0">
                <a:srgbClr val="4472C4">
                  <a:lumMod val="50000"/>
                  <a:lumOff val="50000"/>
                </a:srgbClr>
              </a:gs>
              <a:gs pos="100000">
                <a:srgbClr val="4472C4">
                  <a:lumMod val="75000"/>
                </a:srgbClr>
              </a:gs>
            </a:gsLst>
            <a:lin ang="10800000" scaled="1"/>
          </a:gradFill>
          <a:ln>
            <a:noFill/>
          </a:ln>
        </p:spPr>
        <p:style>
          <a:lnRef idx="2">
            <a:srgbClr val="4472C4">
              <a:shade val="50000"/>
            </a:srgbClr>
          </a:lnRef>
          <a:fillRef idx="1">
            <a:srgbClr val="4472C4"/>
          </a:fillRef>
          <a:effectRef idx="0">
            <a:srgbClr val="4472C4"/>
          </a:effectRef>
          <a:fontRef idx="minor">
            <a:sysClr val="window" lastClr="FFFFFF"/>
          </a:fontRef>
        </p:style>
        <p:txBody>
          <a:bodyPr lIns="21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mn-ea"/>
              </a:rPr>
              <a:t>硕士</a:t>
            </a:r>
          </a:p>
        </p:txBody>
      </p:sp>
      <p:sp>
        <p:nvSpPr>
          <p:cNvPr id="34" name="矩形: 圆角 27"/>
          <p:cNvSpPr/>
          <p:nvPr/>
        </p:nvSpPr>
        <p:spPr>
          <a:xfrm>
            <a:off x="2622228" y="3140075"/>
            <a:ext cx="1525270" cy="438150"/>
          </a:xfrm>
          <a:prstGeom prst="roundRect">
            <a:avLst/>
          </a:prstGeom>
          <a:gradFill>
            <a:gsLst>
              <a:gs pos="0">
                <a:srgbClr val="4472C4">
                  <a:lumMod val="50000"/>
                  <a:lumOff val="50000"/>
                </a:srgbClr>
              </a:gs>
              <a:gs pos="100000">
                <a:srgbClr val="4472C4">
                  <a:lumMod val="75000"/>
                </a:srgbClr>
              </a:gs>
            </a:gsLst>
            <a:lin ang="10800000" scaled="1"/>
          </a:gradFill>
          <a:ln>
            <a:noFill/>
          </a:ln>
        </p:spPr>
        <p:style>
          <a:lnRef idx="2">
            <a:srgbClr val="4472C4">
              <a:shade val="50000"/>
            </a:srgbClr>
          </a:lnRef>
          <a:fillRef idx="1">
            <a:srgbClr val="4472C4"/>
          </a:fillRef>
          <a:effectRef idx="0">
            <a:srgbClr val="4472C4"/>
          </a:effectRef>
          <a:fontRef idx="minor">
            <a:sysClr val="window" lastClr="FFFFFF"/>
          </a:fontRef>
        </p:style>
        <p:txBody>
          <a:bodyPr lIns="21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mn-ea"/>
              </a:rPr>
              <a:t>本科</a:t>
            </a:r>
          </a:p>
        </p:txBody>
      </p:sp>
      <p:sp>
        <p:nvSpPr>
          <p:cNvPr id="38" name="ïṩḷïḓê"/>
          <p:cNvSpPr/>
          <p:nvPr/>
        </p:nvSpPr>
        <p:spPr bwMode="auto">
          <a:xfrm>
            <a:off x="1775520" y="1511060"/>
            <a:ext cx="3408447" cy="4532053"/>
          </a:xfrm>
          <a:custGeom>
            <a:avLst/>
            <a:gdLst>
              <a:gd name="T0" fmla="*/ 937 w 1873"/>
              <a:gd name="T1" fmla="*/ 0 h 2494"/>
              <a:gd name="T2" fmla="*/ 0 w 1873"/>
              <a:gd name="T3" fmla="*/ 405 h 2494"/>
              <a:gd name="T4" fmla="*/ 0 w 1873"/>
              <a:gd name="T5" fmla="*/ 1408 h 2494"/>
              <a:gd name="T6" fmla="*/ 937 w 1873"/>
              <a:gd name="T7" fmla="*/ 2494 h 2494"/>
              <a:gd name="T8" fmla="*/ 1873 w 1873"/>
              <a:gd name="T9" fmla="*/ 1408 h 2494"/>
              <a:gd name="T10" fmla="*/ 1873 w 1873"/>
              <a:gd name="T11" fmla="*/ 405 h 2494"/>
              <a:gd name="T12" fmla="*/ 937 w 1873"/>
              <a:gd name="T13" fmla="*/ 0 h 2494"/>
            </a:gdLst>
            <a:ahLst/>
            <a:cxnLst>
              <a:cxn ang="0">
                <a:pos x="T0" y="T1"/>
              </a:cxn>
              <a:cxn ang="0">
                <a:pos x="T2" y="T3"/>
              </a:cxn>
              <a:cxn ang="0">
                <a:pos x="T4" y="T5"/>
              </a:cxn>
              <a:cxn ang="0">
                <a:pos x="T6" y="T7"/>
              </a:cxn>
              <a:cxn ang="0">
                <a:pos x="T8" y="T9"/>
              </a:cxn>
              <a:cxn ang="0">
                <a:pos x="T10" y="T11"/>
              </a:cxn>
              <a:cxn ang="0">
                <a:pos x="T12" y="T13"/>
              </a:cxn>
            </a:cxnLst>
            <a:rect l="0" t="0" r="r" b="b"/>
            <a:pathLst>
              <a:path w="1873" h="2494">
                <a:moveTo>
                  <a:pt x="937" y="0"/>
                </a:moveTo>
                <a:cubicBezTo>
                  <a:pt x="0" y="405"/>
                  <a:pt x="0" y="405"/>
                  <a:pt x="0" y="405"/>
                </a:cubicBezTo>
                <a:cubicBezTo>
                  <a:pt x="0" y="1408"/>
                  <a:pt x="0" y="1408"/>
                  <a:pt x="0" y="1408"/>
                </a:cubicBezTo>
                <a:cubicBezTo>
                  <a:pt x="0" y="1408"/>
                  <a:pt x="55" y="2106"/>
                  <a:pt x="937" y="2494"/>
                </a:cubicBezTo>
                <a:cubicBezTo>
                  <a:pt x="1818" y="2106"/>
                  <a:pt x="1873" y="1408"/>
                  <a:pt x="1873" y="1408"/>
                </a:cubicBezTo>
                <a:cubicBezTo>
                  <a:pt x="1873" y="405"/>
                  <a:pt x="1873" y="405"/>
                  <a:pt x="1873" y="405"/>
                </a:cubicBezTo>
                <a:cubicBezTo>
                  <a:pt x="937" y="0"/>
                  <a:pt x="937" y="0"/>
                  <a:pt x="937" y="0"/>
                </a:cubicBezTo>
              </a:path>
            </a:pathLst>
          </a:custGeom>
          <a:gradFill flip="none" rotWithShape="1">
            <a:gsLst>
              <a:gs pos="0">
                <a:srgbClr val="4472C4">
                  <a:alpha val="19000"/>
                </a:srgbClr>
              </a:gs>
              <a:gs pos="100000">
                <a:srgbClr val="4472C4">
                  <a:alpha val="0"/>
                </a:srgbClr>
              </a:gs>
            </a:gsLst>
            <a:lin ang="5400000" scaled="1"/>
            <a:tileRect/>
          </a:gradFill>
          <a:ln>
            <a:gradFill flip="none" rotWithShape="1">
              <a:gsLst>
                <a:gs pos="0">
                  <a:srgbClr val="4472C4">
                    <a:alpha val="10000"/>
                  </a:srgbClr>
                </a:gs>
                <a:gs pos="100000">
                  <a:srgbClr val="4472C4">
                    <a:alpha val="0"/>
                  </a:srgbClr>
                </a:gs>
              </a:gsLst>
              <a:lin ang="5400000" scaled="1"/>
              <a:tileRect/>
            </a:grad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CN Medium" panose="020B0600000000000000" pitchFamily="34" charset="-122"/>
              <a:ea typeface="思源黑体 CN Medium" panose="020B0600000000000000" pitchFamily="34" charset="-122"/>
              <a:cs typeface="+mn-ea"/>
            </a:endParaRPr>
          </a:p>
        </p:txBody>
      </p:sp>
      <p:sp>
        <p:nvSpPr>
          <p:cNvPr id="39" name="矩形 38"/>
          <p:cNvSpPr/>
          <p:nvPr/>
        </p:nvSpPr>
        <p:spPr>
          <a:xfrm>
            <a:off x="1847528" y="2350135"/>
            <a:ext cx="3074670" cy="43053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gradFill>
                  <a:gsLst>
                    <a:gs pos="0">
                      <a:srgbClr val="1565C0">
                        <a:lumMod val="60000"/>
                        <a:lumOff val="40000"/>
                      </a:srgbClr>
                    </a:gs>
                    <a:gs pos="100000">
                      <a:srgbClr val="1565C0"/>
                    </a:gs>
                  </a:gsLst>
                  <a:lin ang="5400000" scaled="1"/>
                </a:gradFill>
                <a:effectLst>
                  <a:outerShdw blurRad="190500" algn="ctr" rotWithShape="0">
                    <a:srgbClr val="1565C0">
                      <a:alpha val="10000"/>
                    </a:srgbClr>
                  </a:outerShdw>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rPr>
              <a:t>技术研发岗位</a:t>
            </a:r>
          </a:p>
        </p:txBody>
      </p:sp>
      <p:grpSp>
        <p:nvGrpSpPr>
          <p:cNvPr id="41" name="组合 40"/>
          <p:cNvGrpSpPr/>
          <p:nvPr/>
        </p:nvGrpSpPr>
        <p:grpSpPr>
          <a:xfrm>
            <a:off x="2011993" y="3515360"/>
            <a:ext cx="2865507" cy="566420"/>
            <a:chOff x="1402555" y="2935351"/>
            <a:chExt cx="1946999" cy="384657"/>
          </a:xfrm>
        </p:grpSpPr>
        <p:sp>
          <p:nvSpPr>
            <p:cNvPr id="42" name="矩形: 圆角 64"/>
            <p:cNvSpPr/>
            <p:nvPr/>
          </p:nvSpPr>
          <p:spPr>
            <a:xfrm>
              <a:off x="1402555" y="2935351"/>
              <a:ext cx="1946999" cy="384657"/>
            </a:xfrm>
            <a:prstGeom prst="roundRect">
              <a:avLst/>
            </a:prstGeom>
            <a:solidFill>
              <a:sysClr val="window" lastClr="FFFFFF"/>
            </a:solidFill>
            <a:ln>
              <a:solidFill>
                <a:srgbClr val="4472C4">
                  <a:lumMod val="60000"/>
                  <a:lumOff val="40000"/>
                </a:srgbClr>
              </a:solidFill>
            </a:ln>
            <a:effectLst>
              <a:outerShdw blurRad="139700" algn="ctr" rotWithShape="0">
                <a:srgbClr val="4472C4">
                  <a:alpha val="10000"/>
                </a:srgbClr>
              </a:outerShdw>
            </a:effectLst>
          </p:spPr>
          <p:style>
            <a:lnRef idx="2">
              <a:srgbClr val="4472C4">
                <a:shade val="50000"/>
              </a:srgbClr>
            </a:lnRef>
            <a:fillRef idx="1">
              <a:srgbClr val="4472C4"/>
            </a:fillRef>
            <a:effectRef idx="0">
              <a:srgbClr val="4472C4"/>
            </a:effectRef>
            <a:fontRef idx="minor">
              <a:sysClr val="window" lastClr="FFFFFF"/>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endParaRPr>
            </a:p>
          </p:txBody>
        </p:sp>
        <p:sp>
          <p:nvSpPr>
            <p:cNvPr id="43" name="任意多边形: 形状 65"/>
            <p:cNvSpPr/>
            <p:nvPr/>
          </p:nvSpPr>
          <p:spPr>
            <a:xfrm>
              <a:off x="1402555" y="2935351"/>
              <a:ext cx="40676" cy="375195"/>
            </a:xfrm>
            <a:custGeom>
              <a:avLst/>
              <a:gdLst>
                <a:gd name="connsiteX0" fmla="*/ 40676 w 40676"/>
                <a:gd name="connsiteY0" fmla="*/ 0 h 375195"/>
                <a:gd name="connsiteX1" fmla="*/ 40676 w 40676"/>
                <a:gd name="connsiteY1" fmla="*/ 375195 h 375195"/>
                <a:gd name="connsiteX2" fmla="*/ 39156 w 40676"/>
                <a:gd name="connsiteY2" fmla="*/ 374888 h 375195"/>
                <a:gd name="connsiteX3" fmla="*/ 0 w 40676"/>
                <a:gd name="connsiteY3" fmla="*/ 315815 h 375195"/>
                <a:gd name="connsiteX4" fmla="*/ 0 w 40676"/>
                <a:gd name="connsiteY4" fmla="*/ 59380 h 375195"/>
                <a:gd name="connsiteX5" fmla="*/ 39156 w 40676"/>
                <a:gd name="connsiteY5" fmla="*/ 307 h 37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6" h="375195">
                  <a:moveTo>
                    <a:pt x="40676" y="0"/>
                  </a:moveTo>
                  <a:lnTo>
                    <a:pt x="40676" y="375195"/>
                  </a:lnTo>
                  <a:lnTo>
                    <a:pt x="39156" y="374888"/>
                  </a:lnTo>
                  <a:cubicBezTo>
                    <a:pt x="16146" y="365156"/>
                    <a:pt x="0" y="342371"/>
                    <a:pt x="0" y="315815"/>
                  </a:cubicBezTo>
                  <a:lnTo>
                    <a:pt x="0" y="59380"/>
                  </a:lnTo>
                  <a:cubicBezTo>
                    <a:pt x="0" y="32824"/>
                    <a:pt x="16146" y="10040"/>
                    <a:pt x="39156" y="307"/>
                  </a:cubicBezTo>
                  <a:close/>
                </a:path>
              </a:pathLst>
            </a:custGeom>
            <a:solidFill>
              <a:srgbClr val="4472C4">
                <a:lumMod val="60000"/>
                <a:lumOff val="40000"/>
              </a:srgbClr>
            </a:solidFill>
            <a:ln>
              <a:solidFill>
                <a:srgbClr val="4472C4">
                  <a:lumMod val="60000"/>
                  <a:lumOff val="40000"/>
                </a:srgbClr>
              </a:solidFill>
            </a:ln>
          </p:spPr>
          <p:style>
            <a:lnRef idx="2">
              <a:srgbClr val="4472C4">
                <a:shade val="50000"/>
              </a:srgbClr>
            </a:lnRef>
            <a:fillRef idx="1">
              <a:srgbClr val="4472C4"/>
            </a:fillRef>
            <a:effectRef idx="0">
              <a:srgbClr val="4472C4"/>
            </a:effectRef>
            <a:fontRef idx="minor">
              <a:sysClr val="window" lastClr="FFFFFF"/>
            </a:fontRef>
          </p:style>
          <p:txBody>
            <a:bodyPr wrap="square" lIns="21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ea"/>
              </a:endParaRPr>
            </a:p>
          </p:txBody>
        </p:sp>
      </p:grpSp>
      <p:sp>
        <p:nvSpPr>
          <p:cNvPr id="44" name="ïṩḷïḓê"/>
          <p:cNvSpPr/>
          <p:nvPr/>
        </p:nvSpPr>
        <p:spPr bwMode="auto">
          <a:xfrm>
            <a:off x="6792009" y="1519950"/>
            <a:ext cx="3408447" cy="4532053"/>
          </a:xfrm>
          <a:custGeom>
            <a:avLst/>
            <a:gdLst>
              <a:gd name="T0" fmla="*/ 937 w 1873"/>
              <a:gd name="T1" fmla="*/ 0 h 2494"/>
              <a:gd name="T2" fmla="*/ 0 w 1873"/>
              <a:gd name="T3" fmla="*/ 405 h 2494"/>
              <a:gd name="T4" fmla="*/ 0 w 1873"/>
              <a:gd name="T5" fmla="*/ 1408 h 2494"/>
              <a:gd name="T6" fmla="*/ 937 w 1873"/>
              <a:gd name="T7" fmla="*/ 2494 h 2494"/>
              <a:gd name="T8" fmla="*/ 1873 w 1873"/>
              <a:gd name="T9" fmla="*/ 1408 h 2494"/>
              <a:gd name="T10" fmla="*/ 1873 w 1873"/>
              <a:gd name="T11" fmla="*/ 405 h 2494"/>
              <a:gd name="T12" fmla="*/ 937 w 1873"/>
              <a:gd name="T13" fmla="*/ 0 h 2494"/>
            </a:gdLst>
            <a:ahLst/>
            <a:cxnLst>
              <a:cxn ang="0">
                <a:pos x="T0" y="T1"/>
              </a:cxn>
              <a:cxn ang="0">
                <a:pos x="T2" y="T3"/>
              </a:cxn>
              <a:cxn ang="0">
                <a:pos x="T4" y="T5"/>
              </a:cxn>
              <a:cxn ang="0">
                <a:pos x="T6" y="T7"/>
              </a:cxn>
              <a:cxn ang="0">
                <a:pos x="T8" y="T9"/>
              </a:cxn>
              <a:cxn ang="0">
                <a:pos x="T10" y="T11"/>
              </a:cxn>
              <a:cxn ang="0">
                <a:pos x="T12" y="T13"/>
              </a:cxn>
            </a:cxnLst>
            <a:rect l="0" t="0" r="r" b="b"/>
            <a:pathLst>
              <a:path w="1873" h="2494">
                <a:moveTo>
                  <a:pt x="937" y="0"/>
                </a:moveTo>
                <a:cubicBezTo>
                  <a:pt x="0" y="405"/>
                  <a:pt x="0" y="405"/>
                  <a:pt x="0" y="405"/>
                </a:cubicBezTo>
                <a:cubicBezTo>
                  <a:pt x="0" y="1408"/>
                  <a:pt x="0" y="1408"/>
                  <a:pt x="0" y="1408"/>
                </a:cubicBezTo>
                <a:cubicBezTo>
                  <a:pt x="0" y="1408"/>
                  <a:pt x="55" y="2106"/>
                  <a:pt x="937" y="2494"/>
                </a:cubicBezTo>
                <a:cubicBezTo>
                  <a:pt x="1818" y="2106"/>
                  <a:pt x="1873" y="1408"/>
                  <a:pt x="1873" y="1408"/>
                </a:cubicBezTo>
                <a:cubicBezTo>
                  <a:pt x="1873" y="405"/>
                  <a:pt x="1873" y="405"/>
                  <a:pt x="1873" y="405"/>
                </a:cubicBezTo>
                <a:cubicBezTo>
                  <a:pt x="937" y="0"/>
                  <a:pt x="937" y="0"/>
                  <a:pt x="937" y="0"/>
                </a:cubicBezTo>
              </a:path>
            </a:pathLst>
          </a:custGeom>
          <a:gradFill flip="none" rotWithShape="1">
            <a:gsLst>
              <a:gs pos="0">
                <a:srgbClr val="4472C4">
                  <a:alpha val="19000"/>
                </a:srgbClr>
              </a:gs>
              <a:gs pos="100000">
                <a:srgbClr val="4472C4">
                  <a:alpha val="0"/>
                </a:srgbClr>
              </a:gs>
            </a:gsLst>
            <a:lin ang="5400000" scaled="1"/>
            <a:tileRect/>
          </a:gradFill>
          <a:ln>
            <a:gradFill flip="none" rotWithShape="1">
              <a:gsLst>
                <a:gs pos="0">
                  <a:srgbClr val="4472C4">
                    <a:alpha val="10000"/>
                  </a:srgbClr>
                </a:gs>
                <a:gs pos="100000">
                  <a:srgbClr val="4472C4">
                    <a:alpha val="0"/>
                  </a:srgbClr>
                </a:gs>
              </a:gsLst>
              <a:lin ang="5400000" scaled="1"/>
              <a:tileRect/>
            </a:grad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CN Medium" panose="020B0600000000000000" pitchFamily="34" charset="-122"/>
              <a:ea typeface="思源黑体 CN Medium" panose="020B0600000000000000" pitchFamily="34" charset="-122"/>
              <a:cs typeface="+mn-ea"/>
            </a:endParaRPr>
          </a:p>
        </p:txBody>
      </p:sp>
      <p:sp>
        <p:nvSpPr>
          <p:cNvPr id="45" name="矩形 44"/>
          <p:cNvSpPr/>
          <p:nvPr/>
        </p:nvSpPr>
        <p:spPr>
          <a:xfrm>
            <a:off x="7012495" y="2350135"/>
            <a:ext cx="3012440" cy="43053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gradFill>
                  <a:gsLst>
                    <a:gs pos="0">
                      <a:srgbClr val="1565C0">
                        <a:lumMod val="60000"/>
                        <a:lumOff val="40000"/>
                      </a:srgbClr>
                    </a:gs>
                    <a:gs pos="100000">
                      <a:srgbClr val="1565C0"/>
                    </a:gs>
                  </a:gsLst>
                  <a:lin ang="5400000" scaled="1"/>
                </a:gradFill>
                <a:effectLst>
                  <a:outerShdw blurRad="190500" algn="ctr" rotWithShape="0">
                    <a:srgbClr val="1565C0">
                      <a:alpha val="10000"/>
                    </a:srgbClr>
                  </a:outerShdw>
                </a:effectLst>
                <a:uLnTx/>
                <a:uFillTx/>
                <a:latin typeface="思源黑体 CN Medium" panose="020B0600000000000000" pitchFamily="34" charset="-122"/>
                <a:ea typeface="思源黑体 CN Medium" panose="020B0600000000000000" pitchFamily="34" charset="-122"/>
                <a:cs typeface="阿里巴巴普惠体 B" panose="00020600040101010101" pitchFamily="18" charset="-122"/>
              </a:rPr>
              <a:t>综合管理类岗位</a:t>
            </a:r>
          </a:p>
        </p:txBody>
      </p:sp>
      <p:cxnSp>
        <p:nvCxnSpPr>
          <p:cNvPr id="46" name="直接连接符 45"/>
          <p:cNvCxnSpPr/>
          <p:nvPr/>
        </p:nvCxnSpPr>
        <p:spPr>
          <a:xfrm flipH="1">
            <a:off x="2952456" y="2867092"/>
            <a:ext cx="864547" cy="0"/>
          </a:xfrm>
          <a:prstGeom prst="line">
            <a:avLst/>
          </a:prstGeom>
          <a:ln w="38100">
            <a:solidFill>
              <a:srgbClr val="4472C4">
                <a:lumMod val="60000"/>
                <a:lumOff val="40000"/>
              </a:srgbClr>
            </a:solidFill>
          </a:ln>
        </p:spPr>
        <p:style>
          <a:lnRef idx="1">
            <a:srgbClr val="4472C4"/>
          </a:lnRef>
          <a:fillRef idx="0">
            <a:srgbClr val="4472C4"/>
          </a:fillRef>
          <a:effectRef idx="0">
            <a:srgbClr val="4472C4"/>
          </a:effectRef>
          <a:fontRef idx="minor">
            <a:sysClr val="windowText" lastClr="000000"/>
          </a:fontRef>
        </p:style>
      </p:cxnSp>
      <p:cxnSp>
        <p:nvCxnSpPr>
          <p:cNvPr id="48" name="直接连接符 47"/>
          <p:cNvCxnSpPr/>
          <p:nvPr/>
        </p:nvCxnSpPr>
        <p:spPr>
          <a:xfrm flipH="1">
            <a:off x="8086305" y="2867092"/>
            <a:ext cx="864547" cy="0"/>
          </a:xfrm>
          <a:prstGeom prst="line">
            <a:avLst/>
          </a:prstGeom>
          <a:ln w="38100">
            <a:solidFill>
              <a:srgbClr val="4472C4">
                <a:lumMod val="60000"/>
                <a:lumOff val="40000"/>
              </a:srgbClr>
            </a:solidFill>
          </a:ln>
        </p:spPr>
        <p:style>
          <a:lnRef idx="1">
            <a:srgbClr val="4472C4"/>
          </a:lnRef>
          <a:fillRef idx="0">
            <a:srgbClr val="4472C4"/>
          </a:fillRef>
          <a:effectRef idx="0">
            <a:srgbClr val="4472C4"/>
          </a:effectRef>
          <a:fontRef idx="minor">
            <a:sysClr val="windowText" lastClr="000000"/>
          </a:fontRef>
        </p:style>
      </p:cxnSp>
      <p:sp>
        <p:nvSpPr>
          <p:cNvPr id="49" name="文本框 48"/>
          <p:cNvSpPr txBox="1"/>
          <p:nvPr/>
        </p:nvSpPr>
        <p:spPr>
          <a:xfrm>
            <a:off x="2131373" y="3493770"/>
            <a:ext cx="2626360" cy="565861"/>
          </a:xfrm>
          <a:prstGeom prst="rect">
            <a:avLst/>
          </a:prstGeom>
          <a:noFill/>
        </p:spPr>
        <p:txBody>
          <a:bodyPr wrap="square" rtlCol="0" anchor="t">
            <a:spAutoFit/>
          </a:bodyPr>
          <a:lstStyle/>
          <a:p>
            <a:pPr indent="0" algn="ctr">
              <a:lnSpc>
                <a:spcPct val="120000"/>
              </a:lnSpc>
              <a:spcBef>
                <a:spcPts val="0"/>
              </a:spcBef>
              <a:spcAft>
                <a:spcPts val="0"/>
              </a:spcAft>
              <a:buNone/>
            </a:pPr>
            <a:r>
              <a:rPr lang="en-US" altLang="zh-CN" sz="2800" spc="200" dirty="0">
                <a:uFillTx/>
                <a:latin typeface="思源黑体 CN Medium" panose="020B0600000000000000" pitchFamily="34" charset="-122"/>
                <a:ea typeface="思源黑体 CN Medium" panose="020B0600000000000000" pitchFamily="34" charset="-122"/>
                <a:sym typeface="+mn-ea"/>
              </a:rPr>
              <a:t>9w-15.5w</a:t>
            </a:r>
          </a:p>
        </p:txBody>
      </p:sp>
      <p:grpSp>
        <p:nvGrpSpPr>
          <p:cNvPr id="50" name="组合 49"/>
          <p:cNvGrpSpPr/>
          <p:nvPr/>
        </p:nvGrpSpPr>
        <p:grpSpPr>
          <a:xfrm>
            <a:off x="2011993" y="4779010"/>
            <a:ext cx="2865507" cy="566420"/>
            <a:chOff x="1402555" y="2935351"/>
            <a:chExt cx="1946999" cy="384657"/>
          </a:xfrm>
        </p:grpSpPr>
        <p:sp>
          <p:nvSpPr>
            <p:cNvPr id="51" name="矩形: 圆角 64"/>
            <p:cNvSpPr/>
            <p:nvPr/>
          </p:nvSpPr>
          <p:spPr>
            <a:xfrm>
              <a:off x="1402555" y="2935351"/>
              <a:ext cx="1946999" cy="384657"/>
            </a:xfrm>
            <a:prstGeom prst="roundRect">
              <a:avLst/>
            </a:prstGeom>
            <a:solidFill>
              <a:sysClr val="window" lastClr="FFFFFF"/>
            </a:solidFill>
            <a:ln>
              <a:solidFill>
                <a:srgbClr val="4472C4">
                  <a:lumMod val="60000"/>
                  <a:lumOff val="40000"/>
                </a:srgbClr>
              </a:solidFill>
            </a:ln>
            <a:effectLst>
              <a:outerShdw blurRad="139700" algn="ctr" rotWithShape="0">
                <a:srgbClr val="4472C4">
                  <a:alpha val="10000"/>
                </a:srgbClr>
              </a:outerShdw>
            </a:effectLst>
          </p:spPr>
          <p:style>
            <a:lnRef idx="2">
              <a:srgbClr val="4472C4">
                <a:shade val="50000"/>
              </a:srgbClr>
            </a:lnRef>
            <a:fillRef idx="1">
              <a:srgbClr val="4472C4"/>
            </a:fillRef>
            <a:effectRef idx="0">
              <a:srgbClr val="4472C4"/>
            </a:effectRef>
            <a:fontRef idx="minor">
              <a:sysClr val="window" lastClr="FFFFFF"/>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endParaRPr>
            </a:p>
          </p:txBody>
        </p:sp>
        <p:sp>
          <p:nvSpPr>
            <p:cNvPr id="52" name="任意多边形: 形状 65"/>
            <p:cNvSpPr/>
            <p:nvPr/>
          </p:nvSpPr>
          <p:spPr>
            <a:xfrm>
              <a:off x="1402555" y="2935351"/>
              <a:ext cx="40676" cy="375195"/>
            </a:xfrm>
            <a:custGeom>
              <a:avLst/>
              <a:gdLst>
                <a:gd name="connsiteX0" fmla="*/ 40676 w 40676"/>
                <a:gd name="connsiteY0" fmla="*/ 0 h 375195"/>
                <a:gd name="connsiteX1" fmla="*/ 40676 w 40676"/>
                <a:gd name="connsiteY1" fmla="*/ 375195 h 375195"/>
                <a:gd name="connsiteX2" fmla="*/ 39156 w 40676"/>
                <a:gd name="connsiteY2" fmla="*/ 374888 h 375195"/>
                <a:gd name="connsiteX3" fmla="*/ 0 w 40676"/>
                <a:gd name="connsiteY3" fmla="*/ 315815 h 375195"/>
                <a:gd name="connsiteX4" fmla="*/ 0 w 40676"/>
                <a:gd name="connsiteY4" fmla="*/ 59380 h 375195"/>
                <a:gd name="connsiteX5" fmla="*/ 39156 w 40676"/>
                <a:gd name="connsiteY5" fmla="*/ 307 h 37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6" h="375195">
                  <a:moveTo>
                    <a:pt x="40676" y="0"/>
                  </a:moveTo>
                  <a:lnTo>
                    <a:pt x="40676" y="375195"/>
                  </a:lnTo>
                  <a:lnTo>
                    <a:pt x="39156" y="374888"/>
                  </a:lnTo>
                  <a:cubicBezTo>
                    <a:pt x="16146" y="365156"/>
                    <a:pt x="0" y="342371"/>
                    <a:pt x="0" y="315815"/>
                  </a:cubicBezTo>
                  <a:lnTo>
                    <a:pt x="0" y="59380"/>
                  </a:lnTo>
                  <a:cubicBezTo>
                    <a:pt x="0" y="32824"/>
                    <a:pt x="16146" y="10040"/>
                    <a:pt x="39156" y="307"/>
                  </a:cubicBezTo>
                  <a:close/>
                </a:path>
              </a:pathLst>
            </a:custGeom>
            <a:solidFill>
              <a:srgbClr val="4472C4">
                <a:lumMod val="60000"/>
                <a:lumOff val="40000"/>
              </a:srgbClr>
            </a:solidFill>
            <a:ln>
              <a:solidFill>
                <a:srgbClr val="4472C4">
                  <a:lumMod val="60000"/>
                  <a:lumOff val="40000"/>
                </a:srgbClr>
              </a:solidFill>
            </a:ln>
          </p:spPr>
          <p:style>
            <a:lnRef idx="2">
              <a:srgbClr val="4472C4">
                <a:shade val="50000"/>
              </a:srgbClr>
            </a:lnRef>
            <a:fillRef idx="1">
              <a:srgbClr val="4472C4"/>
            </a:fillRef>
            <a:effectRef idx="0">
              <a:srgbClr val="4472C4"/>
            </a:effectRef>
            <a:fontRef idx="minor">
              <a:sysClr val="window" lastClr="FFFFFF"/>
            </a:fontRef>
          </p:style>
          <p:txBody>
            <a:bodyPr wrap="square" lIns="21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ea"/>
              </a:endParaRPr>
            </a:p>
          </p:txBody>
        </p:sp>
      </p:grpSp>
      <p:sp>
        <p:nvSpPr>
          <p:cNvPr id="53" name="文本框 52"/>
          <p:cNvSpPr txBox="1"/>
          <p:nvPr/>
        </p:nvSpPr>
        <p:spPr>
          <a:xfrm>
            <a:off x="2131373" y="4737735"/>
            <a:ext cx="2626360" cy="565861"/>
          </a:xfrm>
          <a:prstGeom prst="rect">
            <a:avLst/>
          </a:prstGeom>
          <a:noFill/>
        </p:spPr>
        <p:txBody>
          <a:bodyPr wrap="square" rtlCol="0" anchor="t">
            <a:spAutoFit/>
          </a:bodyPr>
          <a:lstStyle/>
          <a:p>
            <a:pPr indent="0" algn="ctr">
              <a:lnSpc>
                <a:spcPct val="120000"/>
              </a:lnSpc>
              <a:spcBef>
                <a:spcPts val="0"/>
              </a:spcBef>
              <a:spcAft>
                <a:spcPts val="0"/>
              </a:spcAft>
              <a:buNone/>
            </a:pPr>
            <a:r>
              <a:rPr lang="en-US" altLang="zh-CN" sz="2800" spc="200" dirty="0">
                <a:uFillTx/>
                <a:latin typeface="思源黑体 CN Medium" panose="020B0600000000000000" pitchFamily="34" charset="-122"/>
                <a:ea typeface="思源黑体 CN Medium" panose="020B0600000000000000" pitchFamily="34" charset="-122"/>
                <a:sym typeface="+mn-ea"/>
              </a:rPr>
              <a:t>10.5w-18.5w</a:t>
            </a:r>
          </a:p>
        </p:txBody>
      </p:sp>
      <p:sp>
        <p:nvSpPr>
          <p:cNvPr id="67" name="矩形: 圆角 27"/>
          <p:cNvSpPr/>
          <p:nvPr/>
        </p:nvSpPr>
        <p:spPr>
          <a:xfrm>
            <a:off x="7673530" y="4382135"/>
            <a:ext cx="1525270" cy="438150"/>
          </a:xfrm>
          <a:prstGeom prst="roundRect">
            <a:avLst/>
          </a:prstGeom>
          <a:gradFill>
            <a:gsLst>
              <a:gs pos="0">
                <a:srgbClr val="4472C4">
                  <a:lumMod val="50000"/>
                  <a:lumOff val="50000"/>
                </a:srgbClr>
              </a:gs>
              <a:gs pos="100000">
                <a:srgbClr val="4472C4">
                  <a:lumMod val="75000"/>
                </a:srgbClr>
              </a:gs>
            </a:gsLst>
            <a:lin ang="10800000" scaled="1"/>
          </a:gradFill>
          <a:ln>
            <a:noFill/>
          </a:ln>
        </p:spPr>
        <p:style>
          <a:lnRef idx="2">
            <a:srgbClr val="4472C4">
              <a:shade val="50000"/>
            </a:srgbClr>
          </a:lnRef>
          <a:fillRef idx="1">
            <a:srgbClr val="4472C4"/>
          </a:fillRef>
          <a:effectRef idx="0">
            <a:srgbClr val="4472C4"/>
          </a:effectRef>
          <a:fontRef idx="minor">
            <a:sysClr val="window" lastClr="FFFFFF"/>
          </a:fontRef>
        </p:style>
        <p:txBody>
          <a:bodyPr lIns="21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mn-ea"/>
              </a:rPr>
              <a:t>硕士</a:t>
            </a:r>
          </a:p>
        </p:txBody>
      </p:sp>
      <p:sp>
        <p:nvSpPr>
          <p:cNvPr id="68" name="矩形: 圆角 27"/>
          <p:cNvSpPr/>
          <p:nvPr/>
        </p:nvSpPr>
        <p:spPr>
          <a:xfrm>
            <a:off x="7673530" y="3118485"/>
            <a:ext cx="1525270" cy="438150"/>
          </a:xfrm>
          <a:prstGeom prst="roundRect">
            <a:avLst/>
          </a:prstGeom>
          <a:gradFill>
            <a:gsLst>
              <a:gs pos="0">
                <a:srgbClr val="4472C4">
                  <a:lumMod val="50000"/>
                  <a:lumOff val="50000"/>
                </a:srgbClr>
              </a:gs>
              <a:gs pos="100000">
                <a:srgbClr val="4472C4">
                  <a:lumMod val="75000"/>
                </a:srgbClr>
              </a:gs>
            </a:gsLst>
            <a:lin ang="10800000" scaled="1"/>
          </a:gradFill>
          <a:ln>
            <a:noFill/>
          </a:ln>
        </p:spPr>
        <p:style>
          <a:lnRef idx="2">
            <a:srgbClr val="4472C4">
              <a:shade val="50000"/>
            </a:srgbClr>
          </a:lnRef>
          <a:fillRef idx="1">
            <a:srgbClr val="4472C4"/>
          </a:fillRef>
          <a:effectRef idx="0">
            <a:srgbClr val="4472C4"/>
          </a:effectRef>
          <a:fontRef idx="minor">
            <a:sysClr val="window" lastClr="FFFFFF"/>
          </a:fontRef>
        </p:style>
        <p:txBody>
          <a:bodyPr lIns="21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mn-ea"/>
              </a:rPr>
              <a:t>本科</a:t>
            </a:r>
          </a:p>
        </p:txBody>
      </p:sp>
      <p:grpSp>
        <p:nvGrpSpPr>
          <p:cNvPr id="69" name="组合 68"/>
          <p:cNvGrpSpPr/>
          <p:nvPr/>
        </p:nvGrpSpPr>
        <p:grpSpPr>
          <a:xfrm>
            <a:off x="7063295" y="3493770"/>
            <a:ext cx="2865507" cy="566420"/>
            <a:chOff x="1402555" y="2935351"/>
            <a:chExt cx="1946999" cy="384657"/>
          </a:xfrm>
        </p:grpSpPr>
        <p:sp>
          <p:nvSpPr>
            <p:cNvPr id="70" name="矩形: 圆角 64"/>
            <p:cNvSpPr/>
            <p:nvPr/>
          </p:nvSpPr>
          <p:spPr>
            <a:xfrm>
              <a:off x="1402555" y="2935351"/>
              <a:ext cx="1946999" cy="384657"/>
            </a:xfrm>
            <a:prstGeom prst="roundRect">
              <a:avLst/>
            </a:prstGeom>
            <a:solidFill>
              <a:sysClr val="window" lastClr="FFFFFF"/>
            </a:solidFill>
            <a:ln>
              <a:solidFill>
                <a:srgbClr val="4472C4">
                  <a:lumMod val="60000"/>
                  <a:lumOff val="40000"/>
                </a:srgbClr>
              </a:solidFill>
            </a:ln>
            <a:effectLst>
              <a:outerShdw blurRad="139700" algn="ctr" rotWithShape="0">
                <a:srgbClr val="4472C4">
                  <a:alpha val="10000"/>
                </a:srgbClr>
              </a:outerShdw>
            </a:effectLst>
          </p:spPr>
          <p:style>
            <a:lnRef idx="2">
              <a:srgbClr val="4472C4">
                <a:shade val="50000"/>
              </a:srgbClr>
            </a:lnRef>
            <a:fillRef idx="1">
              <a:srgbClr val="4472C4"/>
            </a:fillRef>
            <a:effectRef idx="0">
              <a:srgbClr val="4472C4"/>
            </a:effectRef>
            <a:fontRef idx="minor">
              <a:sysClr val="window" lastClr="FFFFFF"/>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endParaRPr>
            </a:p>
          </p:txBody>
        </p:sp>
        <p:sp>
          <p:nvSpPr>
            <p:cNvPr id="71" name="任意多边形: 形状 65"/>
            <p:cNvSpPr/>
            <p:nvPr/>
          </p:nvSpPr>
          <p:spPr>
            <a:xfrm>
              <a:off x="1402555" y="2935351"/>
              <a:ext cx="40676" cy="375195"/>
            </a:xfrm>
            <a:custGeom>
              <a:avLst/>
              <a:gdLst>
                <a:gd name="connsiteX0" fmla="*/ 40676 w 40676"/>
                <a:gd name="connsiteY0" fmla="*/ 0 h 375195"/>
                <a:gd name="connsiteX1" fmla="*/ 40676 w 40676"/>
                <a:gd name="connsiteY1" fmla="*/ 375195 h 375195"/>
                <a:gd name="connsiteX2" fmla="*/ 39156 w 40676"/>
                <a:gd name="connsiteY2" fmla="*/ 374888 h 375195"/>
                <a:gd name="connsiteX3" fmla="*/ 0 w 40676"/>
                <a:gd name="connsiteY3" fmla="*/ 315815 h 375195"/>
                <a:gd name="connsiteX4" fmla="*/ 0 w 40676"/>
                <a:gd name="connsiteY4" fmla="*/ 59380 h 375195"/>
                <a:gd name="connsiteX5" fmla="*/ 39156 w 40676"/>
                <a:gd name="connsiteY5" fmla="*/ 307 h 37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6" h="375195">
                  <a:moveTo>
                    <a:pt x="40676" y="0"/>
                  </a:moveTo>
                  <a:lnTo>
                    <a:pt x="40676" y="375195"/>
                  </a:lnTo>
                  <a:lnTo>
                    <a:pt x="39156" y="374888"/>
                  </a:lnTo>
                  <a:cubicBezTo>
                    <a:pt x="16146" y="365156"/>
                    <a:pt x="0" y="342371"/>
                    <a:pt x="0" y="315815"/>
                  </a:cubicBezTo>
                  <a:lnTo>
                    <a:pt x="0" y="59380"/>
                  </a:lnTo>
                  <a:cubicBezTo>
                    <a:pt x="0" y="32824"/>
                    <a:pt x="16146" y="10040"/>
                    <a:pt x="39156" y="307"/>
                  </a:cubicBezTo>
                  <a:close/>
                </a:path>
              </a:pathLst>
            </a:custGeom>
            <a:solidFill>
              <a:srgbClr val="4472C4">
                <a:lumMod val="60000"/>
                <a:lumOff val="40000"/>
              </a:srgbClr>
            </a:solidFill>
            <a:ln>
              <a:solidFill>
                <a:srgbClr val="4472C4">
                  <a:lumMod val="60000"/>
                  <a:lumOff val="40000"/>
                </a:srgbClr>
              </a:solidFill>
            </a:ln>
          </p:spPr>
          <p:style>
            <a:lnRef idx="2">
              <a:srgbClr val="4472C4">
                <a:shade val="50000"/>
              </a:srgbClr>
            </a:lnRef>
            <a:fillRef idx="1">
              <a:srgbClr val="4472C4"/>
            </a:fillRef>
            <a:effectRef idx="0">
              <a:srgbClr val="4472C4"/>
            </a:effectRef>
            <a:fontRef idx="minor">
              <a:sysClr val="window" lastClr="FFFFFF"/>
            </a:fontRef>
          </p:style>
          <p:txBody>
            <a:bodyPr wrap="square" lIns="21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ea"/>
              </a:endParaRPr>
            </a:p>
          </p:txBody>
        </p:sp>
      </p:grpSp>
      <p:sp>
        <p:nvSpPr>
          <p:cNvPr id="72" name="文本框 71"/>
          <p:cNvSpPr txBox="1"/>
          <p:nvPr/>
        </p:nvSpPr>
        <p:spPr>
          <a:xfrm>
            <a:off x="7123620" y="3503295"/>
            <a:ext cx="2626360" cy="565861"/>
          </a:xfrm>
          <a:prstGeom prst="rect">
            <a:avLst/>
          </a:prstGeom>
          <a:noFill/>
        </p:spPr>
        <p:txBody>
          <a:bodyPr wrap="square" rtlCol="0" anchor="t">
            <a:spAutoFit/>
          </a:bodyPr>
          <a:lstStyle/>
          <a:p>
            <a:pPr indent="0" algn="ctr">
              <a:lnSpc>
                <a:spcPct val="120000"/>
              </a:lnSpc>
              <a:spcBef>
                <a:spcPts val="0"/>
              </a:spcBef>
              <a:spcAft>
                <a:spcPts val="0"/>
              </a:spcAft>
              <a:buNone/>
            </a:pPr>
            <a:r>
              <a:rPr lang="en-US" altLang="en-US" sz="2800" spc="200" dirty="0">
                <a:uFillTx/>
                <a:latin typeface="思源黑体 CN Medium" panose="020B0600000000000000" pitchFamily="34" charset="-122"/>
                <a:ea typeface="思源黑体 CN Medium" panose="020B0600000000000000" pitchFamily="34" charset="-122"/>
                <a:sym typeface="+mn-ea"/>
              </a:rPr>
              <a:t>8w-9.5w</a:t>
            </a:r>
            <a:endParaRPr lang="en-US" altLang="zh-CN" sz="2800" spc="200" dirty="0">
              <a:uFillTx/>
              <a:latin typeface="思源黑体 CN Medium" panose="020B0600000000000000" pitchFamily="34" charset="-122"/>
              <a:ea typeface="思源黑体 CN Medium" panose="020B0600000000000000" pitchFamily="34" charset="-122"/>
              <a:sym typeface="+mn-ea"/>
            </a:endParaRPr>
          </a:p>
        </p:txBody>
      </p:sp>
      <p:grpSp>
        <p:nvGrpSpPr>
          <p:cNvPr id="73" name="组合 72"/>
          <p:cNvGrpSpPr/>
          <p:nvPr/>
        </p:nvGrpSpPr>
        <p:grpSpPr>
          <a:xfrm>
            <a:off x="7063295" y="4757420"/>
            <a:ext cx="2865507" cy="566420"/>
            <a:chOff x="1402555" y="2935351"/>
            <a:chExt cx="1946999" cy="384657"/>
          </a:xfrm>
        </p:grpSpPr>
        <p:sp>
          <p:nvSpPr>
            <p:cNvPr id="74" name="矩形: 圆角 64"/>
            <p:cNvSpPr/>
            <p:nvPr/>
          </p:nvSpPr>
          <p:spPr>
            <a:xfrm>
              <a:off x="1402555" y="2935351"/>
              <a:ext cx="1946999" cy="384657"/>
            </a:xfrm>
            <a:prstGeom prst="roundRect">
              <a:avLst/>
            </a:prstGeom>
            <a:solidFill>
              <a:sysClr val="window" lastClr="FFFFFF"/>
            </a:solidFill>
            <a:ln>
              <a:solidFill>
                <a:srgbClr val="4472C4">
                  <a:lumMod val="60000"/>
                  <a:lumOff val="40000"/>
                </a:srgbClr>
              </a:solidFill>
            </a:ln>
            <a:effectLst>
              <a:outerShdw blurRad="139700" algn="ctr" rotWithShape="0">
                <a:srgbClr val="4472C4">
                  <a:alpha val="10000"/>
                </a:srgbClr>
              </a:outerShdw>
            </a:effectLst>
          </p:spPr>
          <p:style>
            <a:lnRef idx="2">
              <a:srgbClr val="4472C4">
                <a:shade val="50000"/>
              </a:srgbClr>
            </a:lnRef>
            <a:fillRef idx="1">
              <a:srgbClr val="4472C4"/>
            </a:fillRef>
            <a:effectRef idx="0">
              <a:srgbClr val="4472C4"/>
            </a:effectRef>
            <a:fontRef idx="minor">
              <a:sysClr val="window" lastClr="FFFFFF"/>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mn-ea"/>
              </a:endParaRPr>
            </a:p>
          </p:txBody>
        </p:sp>
        <p:sp>
          <p:nvSpPr>
            <p:cNvPr id="75" name="任意多边形: 形状 65"/>
            <p:cNvSpPr/>
            <p:nvPr/>
          </p:nvSpPr>
          <p:spPr>
            <a:xfrm>
              <a:off x="1402555" y="2935351"/>
              <a:ext cx="40676" cy="375195"/>
            </a:xfrm>
            <a:custGeom>
              <a:avLst/>
              <a:gdLst>
                <a:gd name="connsiteX0" fmla="*/ 40676 w 40676"/>
                <a:gd name="connsiteY0" fmla="*/ 0 h 375195"/>
                <a:gd name="connsiteX1" fmla="*/ 40676 w 40676"/>
                <a:gd name="connsiteY1" fmla="*/ 375195 h 375195"/>
                <a:gd name="connsiteX2" fmla="*/ 39156 w 40676"/>
                <a:gd name="connsiteY2" fmla="*/ 374888 h 375195"/>
                <a:gd name="connsiteX3" fmla="*/ 0 w 40676"/>
                <a:gd name="connsiteY3" fmla="*/ 315815 h 375195"/>
                <a:gd name="connsiteX4" fmla="*/ 0 w 40676"/>
                <a:gd name="connsiteY4" fmla="*/ 59380 h 375195"/>
                <a:gd name="connsiteX5" fmla="*/ 39156 w 40676"/>
                <a:gd name="connsiteY5" fmla="*/ 307 h 37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6" h="375195">
                  <a:moveTo>
                    <a:pt x="40676" y="0"/>
                  </a:moveTo>
                  <a:lnTo>
                    <a:pt x="40676" y="375195"/>
                  </a:lnTo>
                  <a:lnTo>
                    <a:pt x="39156" y="374888"/>
                  </a:lnTo>
                  <a:cubicBezTo>
                    <a:pt x="16146" y="365156"/>
                    <a:pt x="0" y="342371"/>
                    <a:pt x="0" y="315815"/>
                  </a:cubicBezTo>
                  <a:lnTo>
                    <a:pt x="0" y="59380"/>
                  </a:lnTo>
                  <a:cubicBezTo>
                    <a:pt x="0" y="32824"/>
                    <a:pt x="16146" y="10040"/>
                    <a:pt x="39156" y="307"/>
                  </a:cubicBezTo>
                  <a:close/>
                </a:path>
              </a:pathLst>
            </a:custGeom>
            <a:solidFill>
              <a:srgbClr val="4472C4">
                <a:lumMod val="60000"/>
                <a:lumOff val="40000"/>
              </a:srgbClr>
            </a:solidFill>
            <a:ln>
              <a:solidFill>
                <a:srgbClr val="4472C4">
                  <a:lumMod val="60000"/>
                  <a:lumOff val="40000"/>
                </a:srgbClr>
              </a:solidFill>
            </a:ln>
          </p:spPr>
          <p:style>
            <a:lnRef idx="2">
              <a:srgbClr val="4472C4">
                <a:shade val="50000"/>
              </a:srgbClr>
            </a:lnRef>
            <a:fillRef idx="1">
              <a:srgbClr val="4472C4"/>
            </a:fillRef>
            <a:effectRef idx="0">
              <a:srgbClr val="4472C4"/>
            </a:effectRef>
            <a:fontRef idx="minor">
              <a:sysClr val="window" lastClr="FFFFFF"/>
            </a:fontRef>
          </p:style>
          <p:txBody>
            <a:bodyPr wrap="square" lIns="21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Medium" panose="020B0600000000000000" pitchFamily="34" charset="-122"/>
                <a:ea typeface="思源黑体 CN Medium" panose="020B0600000000000000" pitchFamily="34" charset="-122"/>
                <a:cs typeface="+mn-ea"/>
              </a:endParaRPr>
            </a:p>
          </p:txBody>
        </p:sp>
      </p:grpSp>
      <p:sp>
        <p:nvSpPr>
          <p:cNvPr id="76" name="文本框 75"/>
          <p:cNvSpPr txBox="1"/>
          <p:nvPr/>
        </p:nvSpPr>
        <p:spPr>
          <a:xfrm>
            <a:off x="7182675" y="4716145"/>
            <a:ext cx="2626360" cy="565861"/>
          </a:xfrm>
          <a:prstGeom prst="rect">
            <a:avLst/>
          </a:prstGeom>
          <a:noFill/>
        </p:spPr>
        <p:txBody>
          <a:bodyPr wrap="square" rtlCol="0" anchor="t">
            <a:spAutoFit/>
          </a:bodyPr>
          <a:lstStyle/>
          <a:p>
            <a:pPr indent="0" algn="ctr">
              <a:lnSpc>
                <a:spcPct val="120000"/>
              </a:lnSpc>
              <a:spcBef>
                <a:spcPts val="0"/>
              </a:spcBef>
              <a:spcAft>
                <a:spcPts val="0"/>
              </a:spcAft>
              <a:buNone/>
            </a:pPr>
            <a:r>
              <a:rPr lang="en-US" altLang="en-US" sz="2800" spc="200" dirty="0">
                <a:uFillTx/>
                <a:latin typeface="思源黑体 CN Medium" panose="020B0600000000000000" pitchFamily="34" charset="-122"/>
                <a:ea typeface="思源黑体 CN Medium" panose="020B0600000000000000" pitchFamily="34" charset="-122"/>
                <a:sym typeface="+mn-ea"/>
              </a:rPr>
              <a:t>9w-10w</a:t>
            </a:r>
            <a:endParaRPr lang="en-US" altLang="zh-CN" sz="2800" spc="200" dirty="0">
              <a:uFillTx/>
              <a:latin typeface="思源黑体 CN Medium" panose="020B0600000000000000" pitchFamily="34" charset="-122"/>
              <a:ea typeface="思源黑体 CN Medium" panose="020B0600000000000000" pitchFamily="34" charset="-122"/>
              <a:sym typeface="+mn-ea"/>
            </a:endParaRPr>
          </a:p>
        </p:txBody>
      </p:sp>
      <p:sp>
        <p:nvSpPr>
          <p:cNvPr id="77" name="OfficePLUS-3"/>
          <p:cNvSpPr txBox="1">
            <a:spLocks noChangeArrowheads="1"/>
          </p:cNvSpPr>
          <p:nvPr/>
        </p:nvSpPr>
        <p:spPr bwMode="auto">
          <a:xfrm>
            <a:off x="5218196" y="738554"/>
            <a:ext cx="1755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ysClr val="window" lastClr="FFFFFF"/>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zh-CN" altLang="en-US" sz="2400" b="1" spc="600" dirty="0">
                <a:solidFill>
                  <a:srgbClr val="102B49"/>
                </a:solidFill>
                <a:latin typeface="思源黑体 CN Heavy" panose="020B0A00000000000000" pitchFamily="34" charset="-122"/>
                <a:ea typeface="思源黑体 CN Heavy" panose="020B0A00000000000000" pitchFamily="34" charset="-122"/>
              </a:rPr>
              <a:t>薪资结构</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4415" y="2599690"/>
            <a:ext cx="1316990" cy="1349375"/>
            <a:chOff x="6474430" y="2281382"/>
            <a:chExt cx="1319333" cy="1330720"/>
          </a:xfrm>
          <a:solidFill>
            <a:schemeClr val="accent2">
              <a:lumMod val="40000"/>
              <a:lumOff val="60000"/>
            </a:schemeClr>
          </a:solidFill>
        </p:grpSpPr>
        <p:sp>
          <p:nvSpPr>
            <p:cNvPr id="3" name="椭圆 2"/>
            <p:cNvSpPr/>
            <p:nvPr/>
          </p:nvSpPr>
          <p:spPr>
            <a:xfrm>
              <a:off x="6474430" y="2281382"/>
              <a:ext cx="1318948" cy="1318946"/>
            </a:xfrm>
            <a:prstGeom prst="ellipse">
              <a:avLst/>
            </a:prstGeom>
            <a:grpFill/>
            <a:ln w="19050">
              <a:solidFill>
                <a:sysClr val="window" lastClr="FFFFFF"/>
              </a:solidFill>
            </a:ln>
            <a:effectLst>
              <a:outerShdw blurRad="558800" dist="533400" dir="2700000" sx="95000" sy="95000" algn="tl" rotWithShape="0">
                <a:sysClr val="window" lastClr="FFFFFF">
                  <a:lumMod val="65000"/>
                  <a:alpha val="40000"/>
                </a:sysClr>
              </a:outerShdw>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4" name="椭圆 3"/>
            <p:cNvSpPr/>
            <p:nvPr/>
          </p:nvSpPr>
          <p:spPr>
            <a:xfrm>
              <a:off x="6543896" y="2320091"/>
              <a:ext cx="1249867" cy="1249858"/>
            </a:xfrm>
            <a:prstGeom prst="ellipse">
              <a:avLst/>
            </a:prstGeom>
            <a:grpFill/>
            <a:ln w="6350">
              <a:solidFill>
                <a:sysClr val="window" lastClr="FFFFFF">
                  <a:lumMod val="50000"/>
                </a:sysClr>
              </a:solidFill>
              <a:prstDash val="dash"/>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5" name="组合 54"/>
            <p:cNvGrpSpPr/>
            <p:nvPr/>
          </p:nvGrpSpPr>
          <p:grpSpPr>
            <a:xfrm>
              <a:off x="6820097" y="2285547"/>
              <a:ext cx="627614" cy="1326555"/>
              <a:chOff x="4946488" y="1051793"/>
              <a:chExt cx="2250321" cy="4756396"/>
            </a:xfrm>
            <a:grpFill/>
          </p:grpSpPr>
          <p:grpSp>
            <p:nvGrpSpPr>
              <p:cNvPr id="6" name="组合 55"/>
              <p:cNvGrpSpPr/>
              <p:nvPr/>
            </p:nvGrpSpPr>
            <p:grpSpPr>
              <a:xfrm>
                <a:off x="6008588" y="1051793"/>
                <a:ext cx="1188221" cy="501517"/>
                <a:chOff x="6008588" y="1051793"/>
                <a:chExt cx="1188221" cy="501517"/>
              </a:xfrm>
              <a:grpFill/>
            </p:grpSpPr>
            <p:sp>
              <p:nvSpPr>
                <p:cNvPr id="12" name="任意多边形 61"/>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grp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3" name="任意多边形 62"/>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grp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4" name="任意多边形 63"/>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grp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5" name="任意多边形 64"/>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grp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7" name="组合 56"/>
              <p:cNvGrpSpPr/>
              <p:nvPr/>
            </p:nvGrpSpPr>
            <p:grpSpPr>
              <a:xfrm flipH="1" flipV="1">
                <a:off x="4946488" y="5306672"/>
                <a:ext cx="1188000" cy="501517"/>
                <a:chOff x="6008588" y="1051793"/>
                <a:chExt cx="1188221" cy="501517"/>
              </a:xfrm>
              <a:grpFill/>
            </p:grpSpPr>
            <p:sp>
              <p:nvSpPr>
                <p:cNvPr id="8" name="任意多边形 57"/>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grp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9" name="任意多边形 58"/>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grp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0" name="任意多边形 59"/>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grp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1" name="任意多边形 60"/>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grp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grpSp>
      <p:grpSp>
        <p:nvGrpSpPr>
          <p:cNvPr id="16" name="组合 15"/>
          <p:cNvGrpSpPr/>
          <p:nvPr/>
        </p:nvGrpSpPr>
        <p:grpSpPr>
          <a:xfrm>
            <a:off x="9598660" y="2170430"/>
            <a:ext cx="2006600" cy="2006600"/>
            <a:chOff x="4952064" y="2285064"/>
            <a:chExt cx="2287873" cy="2287873"/>
          </a:xfrm>
        </p:grpSpPr>
        <p:sp>
          <p:nvSpPr>
            <p:cNvPr id="17" name="椭圆 16"/>
            <p:cNvSpPr/>
            <p:nvPr/>
          </p:nvSpPr>
          <p:spPr>
            <a:xfrm>
              <a:off x="4952064" y="2285064"/>
              <a:ext cx="2287873" cy="2287873"/>
            </a:xfrm>
            <a:prstGeom prst="ellipse">
              <a:avLst/>
            </a:prstGeom>
            <a:solidFill>
              <a:srgbClr val="D9E6FC"/>
            </a:solidFill>
            <a:ln w="19050">
              <a:solidFill>
                <a:sysClr val="window" lastClr="FFFFFF"/>
              </a:solidFill>
            </a:ln>
            <a:effectLst>
              <a:outerShdw blurRad="558800" dist="533400" dir="2700000" sx="95000" sy="95000" algn="tl" rotWithShape="0">
                <a:sysClr val="window" lastClr="FFFFFF">
                  <a:lumMod val="65000"/>
                  <a:alpha val="40000"/>
                </a:sysClr>
              </a:outerShdw>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18" name="组合 67"/>
            <p:cNvGrpSpPr/>
            <p:nvPr/>
          </p:nvGrpSpPr>
          <p:grpSpPr>
            <a:xfrm>
              <a:off x="5008933" y="2341933"/>
              <a:ext cx="2174134" cy="2174134"/>
              <a:chOff x="1123476" y="1763462"/>
              <a:chExt cx="2798050" cy="2798050"/>
            </a:xfrm>
          </p:grpSpPr>
          <p:grpSp>
            <p:nvGrpSpPr>
              <p:cNvPr id="19" name="组合 68"/>
              <p:cNvGrpSpPr/>
              <p:nvPr/>
            </p:nvGrpSpPr>
            <p:grpSpPr>
              <a:xfrm>
                <a:off x="1123476" y="1763462"/>
                <a:ext cx="2798050" cy="2798050"/>
                <a:chOff x="1123476" y="1763462"/>
                <a:chExt cx="2798050" cy="2798050"/>
              </a:xfrm>
            </p:grpSpPr>
            <p:sp>
              <p:nvSpPr>
                <p:cNvPr id="25" name="弧形 24"/>
                <p:cNvSpPr/>
                <p:nvPr/>
              </p:nvSpPr>
              <p:spPr>
                <a:xfrm rot="1800000" flipV="1">
                  <a:off x="1165447" y="1805433"/>
                  <a:ext cx="2714109" cy="2714109"/>
                </a:xfrm>
                <a:prstGeom prst="arc">
                  <a:avLst>
                    <a:gd name="adj1" fmla="val 17040575"/>
                    <a:gd name="adj2" fmla="val 18695273"/>
                  </a:avLst>
                </a:prstGeom>
                <a:ln w="22225" cap="rnd">
                  <a:solidFill>
                    <a:srgbClr val="E94236"/>
                  </a:solidFill>
                  <a:round/>
                </a:ln>
              </p:spPr>
              <p:style>
                <a:lnRef idx="1">
                  <a:srgbClr val="4384F1"/>
                </a:lnRef>
                <a:fillRef idx="0">
                  <a:srgbClr val="4384F1"/>
                </a:fillRef>
                <a:effectRef idx="0">
                  <a:srgbClr val="4384F1"/>
                </a:effectRef>
                <a:fontRef idx="minor">
                  <a:sysClr val="windowText" lastClr="000000"/>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26" name="弧形 25"/>
                <p:cNvSpPr/>
                <p:nvPr/>
              </p:nvSpPr>
              <p:spPr>
                <a:xfrm rot="2700000" flipV="1">
                  <a:off x="1207418" y="1847404"/>
                  <a:ext cx="2630167" cy="2630167"/>
                </a:xfrm>
                <a:prstGeom prst="arc">
                  <a:avLst>
                    <a:gd name="adj1" fmla="val 19281952"/>
                    <a:gd name="adj2" fmla="val 0"/>
                  </a:avLst>
                </a:prstGeom>
                <a:ln w="22225" cap="rnd">
                  <a:solidFill>
                    <a:srgbClr val="FBBD06"/>
                  </a:solidFill>
                  <a:round/>
                </a:ln>
              </p:spPr>
              <p:style>
                <a:lnRef idx="1">
                  <a:srgbClr val="4384F1"/>
                </a:lnRef>
                <a:fillRef idx="0">
                  <a:srgbClr val="4384F1"/>
                </a:fillRef>
                <a:effectRef idx="0">
                  <a:srgbClr val="4384F1"/>
                </a:effectRef>
                <a:fontRef idx="minor">
                  <a:sysClr val="windowText" lastClr="000000"/>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27" name="弧形 26"/>
                <p:cNvSpPr/>
                <p:nvPr/>
              </p:nvSpPr>
              <p:spPr>
                <a:xfrm flipV="1">
                  <a:off x="1249388" y="1889374"/>
                  <a:ext cx="2546226" cy="2546226"/>
                </a:xfrm>
                <a:prstGeom prst="arc">
                  <a:avLst>
                    <a:gd name="adj1" fmla="val 16200000"/>
                    <a:gd name="adj2" fmla="val 17549389"/>
                  </a:avLst>
                </a:prstGeom>
                <a:ln w="22225" cap="rnd">
                  <a:solidFill>
                    <a:srgbClr val="33A952"/>
                  </a:solidFill>
                  <a:round/>
                </a:ln>
              </p:spPr>
              <p:style>
                <a:lnRef idx="1">
                  <a:srgbClr val="4384F1"/>
                </a:lnRef>
                <a:fillRef idx="0">
                  <a:srgbClr val="4384F1"/>
                </a:fillRef>
                <a:effectRef idx="0">
                  <a:srgbClr val="4384F1"/>
                </a:effectRef>
                <a:fontRef idx="minor">
                  <a:sysClr val="windowText" lastClr="000000"/>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28" name="弧形 27"/>
                <p:cNvSpPr/>
                <p:nvPr/>
              </p:nvSpPr>
              <p:spPr>
                <a:xfrm flipV="1">
                  <a:off x="1123476" y="1763462"/>
                  <a:ext cx="2798050" cy="2798050"/>
                </a:xfrm>
                <a:prstGeom prst="arc">
                  <a:avLst>
                    <a:gd name="adj1" fmla="val 16550962"/>
                    <a:gd name="adj2" fmla="val 19413825"/>
                  </a:avLst>
                </a:prstGeom>
                <a:ln w="22225" cap="rnd">
                  <a:round/>
                </a:ln>
              </p:spPr>
              <p:style>
                <a:lnRef idx="1">
                  <a:srgbClr val="4384F1"/>
                </a:lnRef>
                <a:fillRef idx="0">
                  <a:srgbClr val="4384F1"/>
                </a:fillRef>
                <a:effectRef idx="0">
                  <a:srgbClr val="4384F1"/>
                </a:effectRef>
                <a:fontRef idx="minor">
                  <a:sysClr val="windowText" lastClr="000000"/>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20" name="组合 69"/>
              <p:cNvGrpSpPr/>
              <p:nvPr/>
            </p:nvGrpSpPr>
            <p:grpSpPr>
              <a:xfrm rot="-7200000">
                <a:off x="1123476" y="1763462"/>
                <a:ext cx="2798050" cy="2798050"/>
                <a:chOff x="1123476" y="1763462"/>
                <a:chExt cx="2798050" cy="2798050"/>
              </a:xfrm>
            </p:grpSpPr>
            <p:sp>
              <p:nvSpPr>
                <p:cNvPr id="21" name="弧形 20"/>
                <p:cNvSpPr/>
                <p:nvPr/>
              </p:nvSpPr>
              <p:spPr>
                <a:xfrm rot="1800000" flipV="1">
                  <a:off x="1165447" y="1805433"/>
                  <a:ext cx="2714109" cy="2714109"/>
                </a:xfrm>
                <a:prstGeom prst="arc">
                  <a:avLst>
                    <a:gd name="adj1" fmla="val 20395266"/>
                    <a:gd name="adj2" fmla="val 1404770"/>
                  </a:avLst>
                </a:prstGeom>
                <a:ln w="22225" cap="rnd">
                  <a:solidFill>
                    <a:srgbClr val="E94236"/>
                  </a:solidFill>
                  <a:round/>
                </a:ln>
              </p:spPr>
              <p:style>
                <a:lnRef idx="1">
                  <a:srgbClr val="4384F1"/>
                </a:lnRef>
                <a:fillRef idx="0">
                  <a:srgbClr val="4384F1"/>
                </a:fillRef>
                <a:effectRef idx="0">
                  <a:srgbClr val="4384F1"/>
                </a:effectRef>
                <a:fontRef idx="minor">
                  <a:sysClr val="windowText" lastClr="000000"/>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22" name="弧形 21"/>
                <p:cNvSpPr/>
                <p:nvPr/>
              </p:nvSpPr>
              <p:spPr>
                <a:xfrm rot="2700000" flipV="1">
                  <a:off x="1207418" y="1847404"/>
                  <a:ext cx="2630167" cy="2630167"/>
                </a:xfrm>
                <a:prstGeom prst="arc">
                  <a:avLst>
                    <a:gd name="adj1" fmla="val 1973607"/>
                    <a:gd name="adj2" fmla="val 3697425"/>
                  </a:avLst>
                </a:prstGeom>
                <a:ln w="22225" cap="rnd">
                  <a:solidFill>
                    <a:srgbClr val="FBBD06"/>
                  </a:solidFill>
                  <a:round/>
                </a:ln>
              </p:spPr>
              <p:style>
                <a:lnRef idx="1">
                  <a:srgbClr val="4384F1"/>
                </a:lnRef>
                <a:fillRef idx="0">
                  <a:srgbClr val="4384F1"/>
                </a:fillRef>
                <a:effectRef idx="0">
                  <a:srgbClr val="4384F1"/>
                </a:effectRef>
                <a:fontRef idx="minor">
                  <a:sysClr val="windowText" lastClr="000000"/>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23" name="弧形 22"/>
                <p:cNvSpPr/>
                <p:nvPr/>
              </p:nvSpPr>
              <p:spPr>
                <a:xfrm flipV="1">
                  <a:off x="1249388" y="1889374"/>
                  <a:ext cx="2546226" cy="2546226"/>
                </a:xfrm>
                <a:prstGeom prst="arc">
                  <a:avLst>
                    <a:gd name="adj1" fmla="val 20190874"/>
                    <a:gd name="adj2" fmla="val 0"/>
                  </a:avLst>
                </a:prstGeom>
                <a:ln w="22225" cap="rnd">
                  <a:solidFill>
                    <a:srgbClr val="33A952"/>
                  </a:solidFill>
                  <a:round/>
                </a:ln>
              </p:spPr>
              <p:style>
                <a:lnRef idx="1">
                  <a:srgbClr val="4384F1"/>
                </a:lnRef>
                <a:fillRef idx="0">
                  <a:srgbClr val="4384F1"/>
                </a:fillRef>
                <a:effectRef idx="0">
                  <a:srgbClr val="4384F1"/>
                </a:effectRef>
                <a:fontRef idx="minor">
                  <a:sysClr val="windowText" lastClr="000000"/>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24" name="弧形 23"/>
                <p:cNvSpPr/>
                <p:nvPr/>
              </p:nvSpPr>
              <p:spPr>
                <a:xfrm flipV="1">
                  <a:off x="1123476" y="1763462"/>
                  <a:ext cx="2798050" cy="2798050"/>
                </a:xfrm>
                <a:prstGeom prst="arc">
                  <a:avLst>
                    <a:gd name="adj1" fmla="val 19260812"/>
                    <a:gd name="adj2" fmla="val 0"/>
                  </a:avLst>
                </a:prstGeom>
                <a:ln w="22225" cap="rnd">
                  <a:round/>
                </a:ln>
              </p:spPr>
              <p:style>
                <a:lnRef idx="1">
                  <a:srgbClr val="4384F1"/>
                </a:lnRef>
                <a:fillRef idx="0">
                  <a:srgbClr val="4384F1"/>
                </a:fillRef>
                <a:effectRef idx="0">
                  <a:srgbClr val="4384F1"/>
                </a:effectRef>
                <a:fontRef idx="minor">
                  <a:sysClr val="windowText" lastClr="000000"/>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grpSp>
      <p:sp>
        <p:nvSpPr>
          <p:cNvPr id="29" name="文本框 28"/>
          <p:cNvSpPr txBox="1"/>
          <p:nvPr/>
        </p:nvSpPr>
        <p:spPr>
          <a:xfrm>
            <a:off x="9745663" y="3117533"/>
            <a:ext cx="1724025" cy="521970"/>
          </a:xfrm>
          <a:prstGeom prst="rect">
            <a:avLst/>
          </a:prstGeom>
          <a:noFill/>
          <a:ln w="9525">
            <a:noFill/>
          </a:ln>
        </p:spPr>
        <p:txBody>
          <a:bodyPr wrap="square" anchor="t">
            <a:spAutoFit/>
          </a:bodyPr>
          <a:lstStyle/>
          <a:p>
            <a:pPr lvl="0" indent="0" algn="ctr"/>
            <a:r>
              <a:rPr lang="zh-CN" altLang="en-US" sz="2800" b="1" dirty="0">
                <a:solidFill>
                  <a:schemeClr val="accent6">
                    <a:lumMod val="75000"/>
                  </a:schemeClr>
                </a:solidFill>
                <a:latin typeface="思源黑体 CN Medium" panose="020B0600000000000000" pitchFamily="34" charset="-122"/>
                <a:ea typeface="思源黑体 CN Medium" panose="020B0600000000000000" pitchFamily="34" charset="-122"/>
              </a:rPr>
              <a:t>货币收入</a:t>
            </a:r>
          </a:p>
        </p:txBody>
      </p:sp>
      <p:sp>
        <p:nvSpPr>
          <p:cNvPr id="30" name="十字形 29"/>
          <p:cNvSpPr/>
          <p:nvPr/>
        </p:nvSpPr>
        <p:spPr>
          <a:xfrm>
            <a:off x="3931603" y="3093403"/>
            <a:ext cx="190500" cy="190500"/>
          </a:xfrm>
          <a:prstGeom prst="plus">
            <a:avLst>
              <a:gd name="adj" fmla="val 42915"/>
            </a:avLst>
          </a:prstGeom>
          <a:solidFill>
            <a:sysClr val="window" lastClr="FFFFFF">
              <a:lumMod val="50000"/>
            </a:sysClr>
          </a:solidFill>
          <a:ln w="12700">
            <a:noFill/>
            <a:prstDash val="solid"/>
          </a:ln>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31" name="十字形 30"/>
          <p:cNvSpPr/>
          <p:nvPr/>
        </p:nvSpPr>
        <p:spPr>
          <a:xfrm>
            <a:off x="6809740" y="3110865"/>
            <a:ext cx="190500" cy="190500"/>
          </a:xfrm>
          <a:prstGeom prst="plus">
            <a:avLst>
              <a:gd name="adj" fmla="val 42915"/>
            </a:avLst>
          </a:prstGeom>
          <a:solidFill>
            <a:sysClr val="window" lastClr="FFFFFF">
              <a:lumMod val="50000"/>
            </a:sysClr>
          </a:solidFill>
          <a:ln w="12700">
            <a:noFill/>
            <a:prstDash val="solid"/>
          </a:ln>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32" name="等于号 108"/>
          <p:cNvSpPr/>
          <p:nvPr/>
        </p:nvSpPr>
        <p:spPr>
          <a:xfrm>
            <a:off x="9148445" y="3096260"/>
            <a:ext cx="268288" cy="268288"/>
          </a:xfrm>
          <a:prstGeom prst="mathEqual">
            <a:avLst>
              <a:gd name="adj1" fmla="val 9344"/>
              <a:gd name="adj2" fmla="val 11760"/>
            </a:avLst>
          </a:prstGeom>
          <a:solidFill>
            <a:srgbClr val="7E7E7E"/>
          </a:solidFill>
          <a:ln w="12700">
            <a:noFill/>
            <a:prstDash val="solid"/>
          </a:ln>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Text" lastClr="000000"/>
              </a:solidFill>
              <a:latin typeface="思源黑体 CN Medium" panose="020B0600000000000000" pitchFamily="34" charset="-122"/>
              <a:ea typeface="思源黑体 CN Medium" panose="020B0600000000000000" pitchFamily="34" charset="-122"/>
            </a:endParaRPr>
          </a:p>
        </p:txBody>
      </p:sp>
      <p:sp>
        <p:nvSpPr>
          <p:cNvPr id="33" name="文本框 32"/>
          <p:cNvSpPr txBox="1"/>
          <p:nvPr/>
        </p:nvSpPr>
        <p:spPr>
          <a:xfrm>
            <a:off x="7433945" y="3039428"/>
            <a:ext cx="1317625" cy="398780"/>
          </a:xfrm>
          <a:prstGeom prst="rect">
            <a:avLst/>
          </a:prstGeom>
          <a:noFill/>
          <a:ln w="9525">
            <a:noFill/>
          </a:ln>
        </p:spPr>
        <p:txBody>
          <a:bodyPr wrap="square" anchor="t">
            <a:spAutoFit/>
          </a:bodyPr>
          <a:lstStyle/>
          <a:p>
            <a:pPr lvl="0" indent="0" algn="ctr"/>
            <a:r>
              <a:rPr lang="zh-CN" altLang="en-US" sz="2000" dirty="0">
                <a:solidFill>
                  <a:srgbClr val="404040"/>
                </a:solidFill>
                <a:latin typeface="思源黑体 CN Medium" panose="020B0600000000000000" pitchFamily="34" charset="-122"/>
                <a:ea typeface="思源黑体 CN Medium" panose="020B0600000000000000" pitchFamily="34" charset="-122"/>
              </a:rPr>
              <a:t>股权收益</a:t>
            </a:r>
          </a:p>
        </p:txBody>
      </p:sp>
      <p:sp>
        <p:nvSpPr>
          <p:cNvPr id="34" name="文本框 33"/>
          <p:cNvSpPr txBox="1"/>
          <p:nvPr/>
        </p:nvSpPr>
        <p:spPr>
          <a:xfrm>
            <a:off x="1558290" y="5008880"/>
            <a:ext cx="6804660" cy="460375"/>
          </a:xfrm>
          <a:prstGeom prst="rect">
            <a:avLst/>
          </a:prstGeom>
          <a:noFill/>
          <a:ln w="9525">
            <a:noFill/>
          </a:ln>
        </p:spPr>
        <p:txBody>
          <a:bodyPr wrap="square" anchor="t">
            <a:spAutoFit/>
          </a:bodyPr>
          <a:lstStyle/>
          <a:p>
            <a:pPr lvl="0" indent="0"/>
            <a:r>
              <a:rPr lang="zh-CN" altLang="en-US" sz="2400" b="1" dirty="0">
                <a:solidFill>
                  <a:srgbClr val="FF0000"/>
                </a:solidFill>
                <a:latin typeface="思源黑体 CN Medium" panose="020B0600000000000000" pitchFamily="34" charset="-122"/>
                <a:ea typeface="思源黑体 CN Medium" panose="020B0600000000000000" pitchFamily="34" charset="-122"/>
              </a:rPr>
              <a:t>股权激励</a:t>
            </a:r>
            <a:r>
              <a:rPr lang="en-US" altLang="zh-CN" sz="2400" b="1" dirty="0">
                <a:solidFill>
                  <a:srgbClr val="FF0000"/>
                </a:solidFill>
                <a:latin typeface="思源黑体 CN Medium" panose="020B0600000000000000" pitchFamily="34" charset="-122"/>
                <a:ea typeface="思源黑体 CN Medium" panose="020B0600000000000000" pitchFamily="34" charset="-122"/>
              </a:rPr>
              <a:t>——</a:t>
            </a:r>
            <a:r>
              <a:rPr lang="zh-CN" altLang="en-US" sz="2400" b="1" dirty="0">
                <a:solidFill>
                  <a:srgbClr val="FF0000"/>
                </a:solidFill>
                <a:latin typeface="思源黑体 CN Medium" panose="020B0600000000000000" pitchFamily="34" charset="-122"/>
                <a:ea typeface="思源黑体 CN Medium" panose="020B0600000000000000" pitchFamily="34" charset="-122"/>
              </a:rPr>
              <a:t>入职两年以上的优秀员工即可申请</a:t>
            </a:r>
          </a:p>
        </p:txBody>
      </p:sp>
      <p:sp>
        <p:nvSpPr>
          <p:cNvPr id="35" name="圆角矩形 119"/>
          <p:cNvSpPr/>
          <p:nvPr/>
        </p:nvSpPr>
        <p:spPr>
          <a:xfrm>
            <a:off x="1318260" y="5107305"/>
            <a:ext cx="131763" cy="220663"/>
          </a:xfrm>
          <a:prstGeom prst="roundRect">
            <a:avLst>
              <a:gd name="adj" fmla="val 50000"/>
            </a:avLst>
          </a:prstGeom>
          <a:ln>
            <a:noFill/>
          </a:ln>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36" name="矩形 35"/>
          <p:cNvSpPr/>
          <p:nvPr/>
        </p:nvSpPr>
        <p:spPr>
          <a:xfrm>
            <a:off x="1532573" y="5688330"/>
            <a:ext cx="10218737" cy="430567"/>
          </a:xfrm>
          <a:prstGeom prst="rect">
            <a:avLst/>
          </a:prstGeom>
          <a:noFill/>
          <a:ln w="9525">
            <a:noFill/>
          </a:ln>
        </p:spPr>
        <p:txBody>
          <a:bodyPr wrap="square" anchor="t">
            <a:spAutoFit/>
          </a:bodyPr>
          <a:lstStyle/>
          <a:p>
            <a:pPr lvl="0" indent="0" algn="just">
              <a:lnSpc>
                <a:spcPct val="120000"/>
              </a:lnSpc>
            </a:pPr>
            <a:r>
              <a:rPr lang="zh-CN" altLang="en-US" sz="2000" b="1" dirty="0">
                <a:solidFill>
                  <a:srgbClr val="595959"/>
                </a:solidFill>
                <a:latin typeface="思源黑体 CN Medium" panose="020B0600000000000000" pitchFamily="34" charset="-122"/>
                <a:ea typeface="思源黑体 CN Medium" panose="020B0600000000000000" pitchFamily="34" charset="-122"/>
              </a:rPr>
              <a:t>公司与员工共同成长的平台。现有参与公司股权激励的员工</a:t>
            </a:r>
            <a:r>
              <a:rPr lang="en-US" altLang="zh-CN" sz="2000" b="1" dirty="0">
                <a:solidFill>
                  <a:srgbClr val="FF0000"/>
                </a:solidFill>
                <a:latin typeface="思源黑体 CN Medium" panose="020B0600000000000000" pitchFamily="34" charset="-122"/>
                <a:ea typeface="思源黑体 CN Medium" panose="020B0600000000000000" pitchFamily="34" charset="-122"/>
              </a:rPr>
              <a:t>260</a:t>
            </a:r>
            <a:r>
              <a:rPr lang="zh-CN" altLang="en-US" sz="2000" b="1" dirty="0">
                <a:solidFill>
                  <a:srgbClr val="595959"/>
                </a:solidFill>
                <a:latin typeface="思源黑体 CN Medium" panose="020B0600000000000000" pitchFamily="34" charset="-122"/>
                <a:ea typeface="思源黑体 CN Medium" panose="020B0600000000000000" pitchFamily="34" charset="-122"/>
              </a:rPr>
              <a:t>余人。</a:t>
            </a:r>
            <a:endParaRPr lang="zh-CN" altLang="en-US" sz="2000" b="1" dirty="0">
              <a:solidFill>
                <a:srgbClr val="FF0000"/>
              </a:solidFill>
              <a:latin typeface="思源黑体 CN Medium" panose="020B0600000000000000" pitchFamily="34" charset="-122"/>
              <a:ea typeface="思源黑体 CN Medium" panose="020B0600000000000000" pitchFamily="34" charset="-122"/>
            </a:endParaRPr>
          </a:p>
        </p:txBody>
      </p:sp>
      <p:sp>
        <p:nvSpPr>
          <p:cNvPr id="37" name="椭圆 36"/>
          <p:cNvSpPr/>
          <p:nvPr/>
        </p:nvSpPr>
        <p:spPr>
          <a:xfrm>
            <a:off x="1329373" y="5778818"/>
            <a:ext cx="131763" cy="130175"/>
          </a:xfrm>
          <a:prstGeom prst="ellipse">
            <a:avLst/>
          </a:prstGeom>
          <a:solidFill>
            <a:srgbClr val="FBBD06"/>
          </a:solidFill>
          <a:ln>
            <a:noFill/>
          </a:ln>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38" name="组合 37"/>
          <p:cNvGrpSpPr/>
          <p:nvPr/>
        </p:nvGrpSpPr>
        <p:grpSpPr>
          <a:xfrm>
            <a:off x="1079500" y="1746885"/>
            <a:ext cx="1383030" cy="1262380"/>
            <a:chOff x="956700" y="2281163"/>
            <a:chExt cx="1318948" cy="1328326"/>
          </a:xfrm>
        </p:grpSpPr>
        <p:sp>
          <p:nvSpPr>
            <p:cNvPr id="39" name="椭圆 38"/>
            <p:cNvSpPr/>
            <p:nvPr/>
          </p:nvSpPr>
          <p:spPr>
            <a:xfrm>
              <a:off x="956700" y="2281163"/>
              <a:ext cx="1318948" cy="1318945"/>
            </a:xfrm>
            <a:prstGeom prst="ellipse">
              <a:avLst/>
            </a:prstGeom>
            <a:noFill/>
            <a:ln w="19050">
              <a:solidFill>
                <a:sysClr val="window" lastClr="FFFFFF"/>
              </a:solidFill>
            </a:ln>
            <a:effectLst>
              <a:outerShdw blurRad="558800" dist="533400" dir="2700000" sx="95000" sy="95000" algn="tl" rotWithShape="0">
                <a:sysClr val="window" lastClr="FFFFFF">
                  <a:lumMod val="65000"/>
                  <a:alpha val="40000"/>
                </a:sysClr>
              </a:outerShdw>
            </a:effectLst>
            <a:extLst>
              <a:ext uri="{909E8E84-426E-40DD-AFC4-6F175D3DCCD1}">
                <a14:hiddenFill xmlns:a14="http://schemas.microsoft.com/office/drawing/2010/main">
                  <a:solidFill>
                    <a:srgbClr val="4384F1">
                      <a:lumMod val="20000"/>
                      <a:lumOff val="80000"/>
                    </a:srgbClr>
                  </a:solidFill>
                </a14:hiddenFill>
              </a:ext>
            </a:ex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40" name="椭圆 39"/>
            <p:cNvSpPr/>
            <p:nvPr/>
          </p:nvSpPr>
          <p:spPr>
            <a:xfrm>
              <a:off x="991241" y="2319872"/>
              <a:ext cx="1249867" cy="1249857"/>
            </a:xfrm>
            <a:prstGeom prst="ellipse">
              <a:avLst/>
            </a:prstGeom>
            <a:noFill/>
            <a:ln w="6350">
              <a:solidFill>
                <a:sysClr val="window" lastClr="FFFFFF">
                  <a:lumMod val="50000"/>
                </a:sysClr>
              </a:solidFill>
              <a:prstDash val="dash"/>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41" name="组合 26"/>
            <p:cNvGrpSpPr/>
            <p:nvPr/>
          </p:nvGrpSpPr>
          <p:grpSpPr>
            <a:xfrm>
              <a:off x="1302367" y="2282934"/>
              <a:ext cx="627614" cy="1326555"/>
              <a:chOff x="4946488" y="1051793"/>
              <a:chExt cx="2250321" cy="4756396"/>
            </a:xfrm>
          </p:grpSpPr>
          <p:grpSp>
            <p:nvGrpSpPr>
              <p:cNvPr id="42" name="组合 27"/>
              <p:cNvGrpSpPr/>
              <p:nvPr/>
            </p:nvGrpSpPr>
            <p:grpSpPr>
              <a:xfrm>
                <a:off x="6008588" y="1051793"/>
                <a:ext cx="1188221" cy="501517"/>
                <a:chOff x="6008588" y="1051793"/>
                <a:chExt cx="1188221" cy="501517"/>
              </a:xfrm>
            </p:grpSpPr>
            <p:sp>
              <p:nvSpPr>
                <p:cNvPr id="48" name="任意多边形 1"/>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49" name="任意多边形 34"/>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50" name="任意多边形 35"/>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51" name="任意多边形 36"/>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43" name="组合 28"/>
              <p:cNvGrpSpPr/>
              <p:nvPr/>
            </p:nvGrpSpPr>
            <p:grpSpPr>
              <a:xfrm flipH="1" flipV="1">
                <a:off x="4946488" y="5306672"/>
                <a:ext cx="1188000" cy="501517"/>
                <a:chOff x="6008588" y="1051793"/>
                <a:chExt cx="1188221" cy="501517"/>
              </a:xfrm>
            </p:grpSpPr>
            <p:sp>
              <p:nvSpPr>
                <p:cNvPr id="44" name="任意多边形 29"/>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45" name="任意多边形 30"/>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46" name="任意多边形 31"/>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47" name="任意多边形 2"/>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grpSp>
      <p:sp>
        <p:nvSpPr>
          <p:cNvPr id="52" name="文本框 51"/>
          <p:cNvSpPr txBox="1"/>
          <p:nvPr/>
        </p:nvSpPr>
        <p:spPr>
          <a:xfrm>
            <a:off x="1198563" y="2180590"/>
            <a:ext cx="1162050" cy="338554"/>
          </a:xfrm>
          <a:prstGeom prst="rect">
            <a:avLst/>
          </a:prstGeom>
          <a:noFill/>
          <a:ln w="9525">
            <a:noFill/>
          </a:ln>
        </p:spPr>
        <p:txBody>
          <a:bodyPr wrap="square" anchor="t">
            <a:spAutoFit/>
          </a:bodyPr>
          <a:lstStyle/>
          <a:p>
            <a:pPr lvl="0" indent="0" algn="ctr"/>
            <a:r>
              <a:rPr lang="en-US" altLang="en-US" sz="1600" dirty="0">
                <a:solidFill>
                  <a:srgbClr val="404040"/>
                </a:solidFill>
                <a:latin typeface="思源黑体 CN Medium" panose="020B0600000000000000" pitchFamily="34" charset="-122"/>
                <a:ea typeface="思源黑体 CN Medium" panose="020B0600000000000000" pitchFamily="34" charset="-122"/>
              </a:rPr>
              <a:t>5</a:t>
            </a:r>
            <a:r>
              <a:rPr lang="zh-CN" altLang="en-US" sz="1600" dirty="0">
                <a:solidFill>
                  <a:srgbClr val="404040"/>
                </a:solidFill>
                <a:latin typeface="思源黑体 CN Medium" panose="020B0600000000000000" pitchFamily="34" charset="-122"/>
                <a:ea typeface="思源黑体 CN Medium" panose="020B0600000000000000" pitchFamily="34" charset="-122"/>
              </a:rPr>
              <a:t>天工作制</a:t>
            </a:r>
          </a:p>
        </p:txBody>
      </p:sp>
      <p:grpSp>
        <p:nvGrpSpPr>
          <p:cNvPr id="53" name="组合 52"/>
          <p:cNvGrpSpPr/>
          <p:nvPr/>
        </p:nvGrpSpPr>
        <p:grpSpPr>
          <a:xfrm>
            <a:off x="2433003" y="2561590"/>
            <a:ext cx="1116012" cy="1144588"/>
            <a:chOff x="956700" y="2281163"/>
            <a:chExt cx="1318948" cy="1328326"/>
          </a:xfrm>
        </p:grpSpPr>
        <p:sp>
          <p:nvSpPr>
            <p:cNvPr id="54" name="椭圆 53"/>
            <p:cNvSpPr/>
            <p:nvPr/>
          </p:nvSpPr>
          <p:spPr>
            <a:xfrm>
              <a:off x="956700" y="2281163"/>
              <a:ext cx="1318948" cy="1318945"/>
            </a:xfrm>
            <a:prstGeom prst="ellipse">
              <a:avLst/>
            </a:prstGeom>
            <a:solidFill>
              <a:srgbClr val="33A952">
                <a:lumMod val="20000"/>
                <a:lumOff val="80000"/>
              </a:srgbClr>
            </a:solidFill>
            <a:ln w="19050">
              <a:solidFill>
                <a:sysClr val="window" lastClr="FFFFFF"/>
              </a:solidFill>
            </a:ln>
            <a:effectLst>
              <a:outerShdw blurRad="558800" dist="533400" dir="2700000" sx="95000" sy="95000" algn="tl" rotWithShape="0">
                <a:sysClr val="window" lastClr="FFFFFF">
                  <a:lumMod val="65000"/>
                  <a:alpha val="40000"/>
                </a:sysClr>
              </a:outerShdw>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55" name="椭圆 54"/>
            <p:cNvSpPr/>
            <p:nvPr/>
          </p:nvSpPr>
          <p:spPr>
            <a:xfrm>
              <a:off x="991241" y="2319872"/>
              <a:ext cx="1249867" cy="1249857"/>
            </a:xfrm>
            <a:prstGeom prst="ellipse">
              <a:avLst/>
            </a:prstGeom>
            <a:solidFill>
              <a:schemeClr val="accent3">
                <a:lumMod val="20000"/>
                <a:lumOff val="80000"/>
              </a:schemeClr>
            </a:solidFill>
            <a:ln w="6350">
              <a:solidFill>
                <a:sysClr val="window" lastClr="FFFFFF">
                  <a:lumMod val="50000"/>
                </a:sysClr>
              </a:solidFill>
              <a:prstDash val="dash"/>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56" name="组合 4"/>
            <p:cNvGrpSpPr/>
            <p:nvPr/>
          </p:nvGrpSpPr>
          <p:grpSpPr>
            <a:xfrm>
              <a:off x="1302367" y="2282934"/>
              <a:ext cx="627614" cy="1326555"/>
              <a:chOff x="4946488" y="1051793"/>
              <a:chExt cx="2250321" cy="4756396"/>
            </a:xfrm>
          </p:grpSpPr>
          <p:grpSp>
            <p:nvGrpSpPr>
              <p:cNvPr id="57" name="组合 5"/>
              <p:cNvGrpSpPr/>
              <p:nvPr/>
            </p:nvGrpSpPr>
            <p:grpSpPr>
              <a:xfrm>
                <a:off x="6008588" y="1051793"/>
                <a:ext cx="1188221" cy="501517"/>
                <a:chOff x="6008588" y="1051793"/>
                <a:chExt cx="1188221" cy="501517"/>
              </a:xfrm>
            </p:grpSpPr>
            <p:sp>
              <p:nvSpPr>
                <p:cNvPr id="63" name="任意多边形 6"/>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64" name="任意多边形 7"/>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65" name="任意多边形 8"/>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66" name="任意多边形 9"/>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58" name="组合 10"/>
              <p:cNvGrpSpPr/>
              <p:nvPr/>
            </p:nvGrpSpPr>
            <p:grpSpPr>
              <a:xfrm flipH="1" flipV="1">
                <a:off x="4946488" y="5306672"/>
                <a:ext cx="1188000" cy="501517"/>
                <a:chOff x="6008588" y="1051793"/>
                <a:chExt cx="1188221" cy="501517"/>
              </a:xfrm>
            </p:grpSpPr>
            <p:sp>
              <p:nvSpPr>
                <p:cNvPr id="59" name="任意多边形 11"/>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60" name="任意多边形 12"/>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61" name="任意多边形 13"/>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62" name="任意多边形 14"/>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grpSp>
      <p:sp>
        <p:nvSpPr>
          <p:cNvPr id="67" name="文本框 66"/>
          <p:cNvSpPr txBox="1"/>
          <p:nvPr/>
        </p:nvSpPr>
        <p:spPr>
          <a:xfrm>
            <a:off x="2452053" y="2867978"/>
            <a:ext cx="1162050" cy="595312"/>
          </a:xfrm>
          <a:prstGeom prst="rect">
            <a:avLst/>
          </a:prstGeom>
          <a:noFill/>
          <a:ln w="9525">
            <a:noFill/>
          </a:ln>
        </p:spPr>
        <p:txBody>
          <a:bodyPr wrap="square" anchor="t">
            <a:spAutoFit/>
          </a:bodyPr>
          <a:lstStyle/>
          <a:p>
            <a:pPr lvl="0" indent="0" algn="ctr"/>
            <a:r>
              <a:rPr lang="zh-CN" altLang="en-US" sz="1600" dirty="0">
                <a:solidFill>
                  <a:srgbClr val="404040"/>
                </a:solidFill>
                <a:latin typeface="思源黑体 CN Medium" panose="020B0600000000000000" pitchFamily="34" charset="-122"/>
                <a:ea typeface="思源黑体 CN Medium" panose="020B0600000000000000" pitchFamily="34" charset="-122"/>
              </a:rPr>
              <a:t>固定月货币收入</a:t>
            </a:r>
          </a:p>
        </p:txBody>
      </p:sp>
      <p:grpSp>
        <p:nvGrpSpPr>
          <p:cNvPr id="68" name="组合 67"/>
          <p:cNvGrpSpPr/>
          <p:nvPr/>
        </p:nvGrpSpPr>
        <p:grpSpPr>
          <a:xfrm>
            <a:off x="1315403" y="3245974"/>
            <a:ext cx="1320800" cy="1317454"/>
            <a:chOff x="956700" y="2282934"/>
            <a:chExt cx="1318948" cy="1326555"/>
          </a:xfrm>
        </p:grpSpPr>
        <p:sp>
          <p:nvSpPr>
            <p:cNvPr id="69" name="椭圆 68"/>
            <p:cNvSpPr/>
            <p:nvPr/>
          </p:nvSpPr>
          <p:spPr>
            <a:xfrm>
              <a:off x="956700" y="2285639"/>
              <a:ext cx="1318948" cy="1318945"/>
            </a:xfrm>
            <a:prstGeom prst="ellipse">
              <a:avLst/>
            </a:prstGeom>
            <a:solidFill>
              <a:schemeClr val="bg1">
                <a:lumMod val="85000"/>
              </a:schemeClr>
            </a:solidFill>
            <a:ln w="19050">
              <a:solidFill>
                <a:sysClr val="window" lastClr="FFFFFF"/>
              </a:solidFill>
            </a:ln>
            <a:effectLst>
              <a:outerShdw blurRad="558800" dist="533400" dir="2700000" sx="95000" sy="95000" algn="tl" rotWithShape="0">
                <a:sysClr val="window" lastClr="FFFFFF">
                  <a:lumMod val="65000"/>
                  <a:alpha val="40000"/>
                </a:sysClr>
              </a:outerShdw>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70" name="椭圆 69"/>
            <p:cNvSpPr/>
            <p:nvPr/>
          </p:nvSpPr>
          <p:spPr>
            <a:xfrm>
              <a:off x="991241" y="2319872"/>
              <a:ext cx="1249867" cy="1249857"/>
            </a:xfrm>
            <a:prstGeom prst="ellipse">
              <a:avLst/>
            </a:prstGeom>
            <a:noFill/>
            <a:ln w="6350">
              <a:solidFill>
                <a:sysClr val="window" lastClr="FFFFFF">
                  <a:lumMod val="50000"/>
                </a:sysClr>
              </a:solidFill>
              <a:prstDash val="dash"/>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71" name="组合 24"/>
            <p:cNvGrpSpPr/>
            <p:nvPr/>
          </p:nvGrpSpPr>
          <p:grpSpPr>
            <a:xfrm>
              <a:off x="1302367" y="2282934"/>
              <a:ext cx="627614" cy="1326555"/>
              <a:chOff x="4946488" y="1051793"/>
              <a:chExt cx="2250321" cy="4756396"/>
            </a:xfrm>
          </p:grpSpPr>
          <p:grpSp>
            <p:nvGrpSpPr>
              <p:cNvPr id="72" name="组合 50"/>
              <p:cNvGrpSpPr/>
              <p:nvPr/>
            </p:nvGrpSpPr>
            <p:grpSpPr>
              <a:xfrm>
                <a:off x="6008588" y="1051793"/>
                <a:ext cx="1188221" cy="501517"/>
                <a:chOff x="6008588" y="1051793"/>
                <a:chExt cx="1188221" cy="501517"/>
              </a:xfrm>
            </p:grpSpPr>
            <p:sp>
              <p:nvSpPr>
                <p:cNvPr id="78" name="任意多边形 51"/>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79" name="任意多边形 52"/>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80" name="任意多边形 78"/>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81" name="任意多边形 79"/>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73" name="组合 80"/>
              <p:cNvGrpSpPr/>
              <p:nvPr/>
            </p:nvGrpSpPr>
            <p:grpSpPr>
              <a:xfrm flipH="1" flipV="1">
                <a:off x="4946488" y="5306672"/>
                <a:ext cx="1188000" cy="501517"/>
                <a:chOff x="6008588" y="1051793"/>
                <a:chExt cx="1188221" cy="501517"/>
              </a:xfrm>
            </p:grpSpPr>
            <p:sp>
              <p:nvSpPr>
                <p:cNvPr id="74" name="任意多边形 81"/>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5A5A5"/>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75" name="任意多边形 83"/>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778B1"/>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76" name="任意多边形 84"/>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77" name="任意多边形 85"/>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DBDBD"/>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grpSp>
      <p:sp>
        <p:nvSpPr>
          <p:cNvPr id="82" name="文本框 81"/>
          <p:cNvSpPr txBox="1"/>
          <p:nvPr/>
        </p:nvSpPr>
        <p:spPr>
          <a:xfrm>
            <a:off x="1366203" y="3615690"/>
            <a:ext cx="1162050" cy="595313"/>
          </a:xfrm>
          <a:prstGeom prst="rect">
            <a:avLst/>
          </a:prstGeom>
          <a:noFill/>
          <a:ln w="9525">
            <a:noFill/>
          </a:ln>
        </p:spPr>
        <p:txBody>
          <a:bodyPr wrap="square" anchor="t">
            <a:spAutoFit/>
          </a:bodyPr>
          <a:lstStyle/>
          <a:p>
            <a:pPr lvl="0" indent="0" algn="ctr"/>
            <a:r>
              <a:rPr lang="zh-CN" altLang="en-US" sz="1600" dirty="0">
                <a:solidFill>
                  <a:srgbClr val="404040"/>
                </a:solidFill>
                <a:latin typeface="思源黑体 CN Medium" panose="020B0600000000000000" pitchFamily="34" charset="-122"/>
                <a:ea typeface="思源黑体 CN Medium" panose="020B0600000000000000" pitchFamily="34" charset="-122"/>
              </a:rPr>
              <a:t>固定各项员工福利</a:t>
            </a:r>
          </a:p>
        </p:txBody>
      </p:sp>
      <p:grpSp>
        <p:nvGrpSpPr>
          <p:cNvPr id="83" name="组合 82"/>
          <p:cNvGrpSpPr/>
          <p:nvPr/>
        </p:nvGrpSpPr>
        <p:grpSpPr>
          <a:xfrm>
            <a:off x="5526405" y="2868295"/>
            <a:ext cx="1122363" cy="1060450"/>
            <a:chOff x="956700" y="2281163"/>
            <a:chExt cx="1318948" cy="1328326"/>
          </a:xfrm>
        </p:grpSpPr>
        <p:sp>
          <p:nvSpPr>
            <p:cNvPr id="84" name="椭圆 83"/>
            <p:cNvSpPr/>
            <p:nvPr/>
          </p:nvSpPr>
          <p:spPr>
            <a:xfrm>
              <a:off x="956700" y="2281163"/>
              <a:ext cx="1318948" cy="1318945"/>
            </a:xfrm>
            <a:prstGeom prst="ellipse">
              <a:avLst/>
            </a:prstGeom>
            <a:noFill/>
            <a:ln w="19050">
              <a:solidFill>
                <a:sysClr val="window" lastClr="FFFFFF"/>
              </a:solidFill>
            </a:ln>
            <a:effectLst>
              <a:outerShdw blurRad="558800" dist="533400" dir="2700000" sx="95000" sy="95000" algn="tl" rotWithShape="0">
                <a:sysClr val="window" lastClr="FFFFFF">
                  <a:lumMod val="65000"/>
                  <a:alpha val="40000"/>
                </a:sysClr>
              </a:outerShdw>
            </a:effectLst>
            <a:extLst>
              <a:ext uri="{909E8E84-426E-40DD-AFC4-6F175D3DCCD1}">
                <a14:hiddenFill xmlns:a14="http://schemas.microsoft.com/office/drawing/2010/main">
                  <a:solidFill>
                    <a:srgbClr val="4384F1">
                      <a:lumMod val="20000"/>
                      <a:lumOff val="80000"/>
                    </a:srgbClr>
                  </a:solidFill>
                </a14:hiddenFill>
              </a:ext>
            </a:ex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85" name="椭圆 84"/>
            <p:cNvSpPr/>
            <p:nvPr/>
          </p:nvSpPr>
          <p:spPr>
            <a:xfrm>
              <a:off x="991241" y="2319872"/>
              <a:ext cx="1249867" cy="1249857"/>
            </a:xfrm>
            <a:prstGeom prst="ellipse">
              <a:avLst/>
            </a:prstGeom>
            <a:noFill/>
            <a:ln w="6350">
              <a:solidFill>
                <a:sysClr val="window" lastClr="FFFFFF">
                  <a:lumMod val="50000"/>
                </a:sysClr>
              </a:solidFill>
              <a:prstDash val="dash"/>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86" name="组合 26"/>
            <p:cNvGrpSpPr/>
            <p:nvPr/>
          </p:nvGrpSpPr>
          <p:grpSpPr>
            <a:xfrm>
              <a:off x="1302367" y="2282934"/>
              <a:ext cx="627614" cy="1326555"/>
              <a:chOff x="4946488" y="1051793"/>
              <a:chExt cx="2250321" cy="4756396"/>
            </a:xfrm>
          </p:grpSpPr>
          <p:grpSp>
            <p:nvGrpSpPr>
              <p:cNvPr id="87" name="组合 27"/>
              <p:cNvGrpSpPr/>
              <p:nvPr/>
            </p:nvGrpSpPr>
            <p:grpSpPr>
              <a:xfrm>
                <a:off x="6008588" y="1051793"/>
                <a:ext cx="1188221" cy="501517"/>
                <a:chOff x="6008588" y="1051793"/>
                <a:chExt cx="1188221" cy="501517"/>
              </a:xfrm>
            </p:grpSpPr>
            <p:sp>
              <p:nvSpPr>
                <p:cNvPr id="93" name="任意多边形 185"/>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94" name="任意多边形 186"/>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95" name="任意多边形 187"/>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96" name="任意多边形 188"/>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88" name="组合 28"/>
              <p:cNvGrpSpPr/>
              <p:nvPr/>
            </p:nvGrpSpPr>
            <p:grpSpPr>
              <a:xfrm flipH="1" flipV="1">
                <a:off x="4946488" y="5306672"/>
                <a:ext cx="1188000" cy="501517"/>
                <a:chOff x="6008588" y="1051793"/>
                <a:chExt cx="1188221" cy="501517"/>
              </a:xfrm>
            </p:grpSpPr>
            <p:sp>
              <p:nvSpPr>
                <p:cNvPr id="89" name="任意多边形 190"/>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90" name="任意多边形 191"/>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91" name="任意多边形 192"/>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92" name="任意多边形 193"/>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grpSp>
      <p:grpSp>
        <p:nvGrpSpPr>
          <p:cNvPr id="97" name="组合 96"/>
          <p:cNvGrpSpPr/>
          <p:nvPr/>
        </p:nvGrpSpPr>
        <p:grpSpPr>
          <a:xfrm>
            <a:off x="4182428" y="3299460"/>
            <a:ext cx="1116012" cy="1144588"/>
            <a:chOff x="956700" y="2281163"/>
            <a:chExt cx="1318948" cy="1328326"/>
          </a:xfrm>
        </p:grpSpPr>
        <p:sp>
          <p:nvSpPr>
            <p:cNvPr id="98" name="椭圆 97"/>
            <p:cNvSpPr/>
            <p:nvPr/>
          </p:nvSpPr>
          <p:spPr>
            <a:xfrm>
              <a:off x="956700" y="2281163"/>
              <a:ext cx="1318948" cy="1318945"/>
            </a:xfrm>
            <a:prstGeom prst="ellipse">
              <a:avLst/>
            </a:prstGeom>
            <a:solidFill>
              <a:srgbClr val="33A952">
                <a:lumMod val="20000"/>
                <a:lumOff val="80000"/>
              </a:srgbClr>
            </a:solidFill>
            <a:ln w="19050">
              <a:solidFill>
                <a:sysClr val="window" lastClr="FFFFFF"/>
              </a:solidFill>
            </a:ln>
            <a:effectLst>
              <a:outerShdw blurRad="558800" dist="533400" dir="2700000" sx="95000" sy="95000" algn="tl" rotWithShape="0">
                <a:sysClr val="window" lastClr="FFFFFF">
                  <a:lumMod val="65000"/>
                  <a:alpha val="40000"/>
                </a:sysClr>
              </a:outerShdw>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99" name="椭圆 98"/>
            <p:cNvSpPr/>
            <p:nvPr/>
          </p:nvSpPr>
          <p:spPr>
            <a:xfrm>
              <a:off x="991241" y="2319872"/>
              <a:ext cx="1249867" cy="1249857"/>
            </a:xfrm>
            <a:prstGeom prst="ellipse">
              <a:avLst/>
            </a:prstGeom>
            <a:solidFill>
              <a:schemeClr val="accent3">
                <a:lumMod val="20000"/>
                <a:lumOff val="80000"/>
              </a:schemeClr>
            </a:solidFill>
            <a:ln w="6350">
              <a:solidFill>
                <a:sysClr val="window" lastClr="FFFFFF">
                  <a:lumMod val="50000"/>
                </a:sysClr>
              </a:solidFill>
              <a:prstDash val="dash"/>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100" name="组合 4"/>
            <p:cNvGrpSpPr/>
            <p:nvPr/>
          </p:nvGrpSpPr>
          <p:grpSpPr>
            <a:xfrm>
              <a:off x="1302367" y="2282934"/>
              <a:ext cx="627614" cy="1326555"/>
              <a:chOff x="4946488" y="1051793"/>
              <a:chExt cx="2250321" cy="4756396"/>
            </a:xfrm>
          </p:grpSpPr>
          <p:grpSp>
            <p:nvGrpSpPr>
              <p:cNvPr id="101" name="组合 5"/>
              <p:cNvGrpSpPr/>
              <p:nvPr/>
            </p:nvGrpSpPr>
            <p:grpSpPr>
              <a:xfrm>
                <a:off x="6008588" y="1051793"/>
                <a:ext cx="1188221" cy="501517"/>
                <a:chOff x="6008588" y="1051793"/>
                <a:chExt cx="1188221" cy="501517"/>
              </a:xfrm>
            </p:grpSpPr>
            <p:sp>
              <p:nvSpPr>
                <p:cNvPr id="107" name="任意多边形 200"/>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08" name="任意多边形 201"/>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09" name="任意多边形 202"/>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10" name="任意多边形 203"/>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102" name="组合 10"/>
              <p:cNvGrpSpPr/>
              <p:nvPr/>
            </p:nvGrpSpPr>
            <p:grpSpPr>
              <a:xfrm flipH="1" flipV="1">
                <a:off x="4946488" y="5306672"/>
                <a:ext cx="1188000" cy="501517"/>
                <a:chOff x="6008588" y="1051793"/>
                <a:chExt cx="1188221" cy="501517"/>
              </a:xfrm>
            </p:grpSpPr>
            <p:sp>
              <p:nvSpPr>
                <p:cNvPr id="103" name="任意多边形 205"/>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04" name="任意多边形 206"/>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05" name="任意多边形 207"/>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06" name="任意多边形 208"/>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grpSp>
      <p:grpSp>
        <p:nvGrpSpPr>
          <p:cNvPr id="111" name="组合 110"/>
          <p:cNvGrpSpPr/>
          <p:nvPr/>
        </p:nvGrpSpPr>
        <p:grpSpPr>
          <a:xfrm>
            <a:off x="4122103" y="1775949"/>
            <a:ext cx="1320800" cy="1317454"/>
            <a:chOff x="956700" y="2282934"/>
            <a:chExt cx="1318948" cy="1326555"/>
          </a:xfrm>
        </p:grpSpPr>
        <p:sp>
          <p:nvSpPr>
            <p:cNvPr id="112" name="椭圆 111"/>
            <p:cNvSpPr/>
            <p:nvPr/>
          </p:nvSpPr>
          <p:spPr>
            <a:xfrm>
              <a:off x="956700" y="2285639"/>
              <a:ext cx="1318948" cy="1318945"/>
            </a:xfrm>
            <a:prstGeom prst="ellipse">
              <a:avLst/>
            </a:prstGeom>
            <a:solidFill>
              <a:schemeClr val="bg1">
                <a:lumMod val="85000"/>
              </a:schemeClr>
            </a:solidFill>
            <a:ln w="19050">
              <a:solidFill>
                <a:sysClr val="window" lastClr="FFFFFF"/>
              </a:solidFill>
            </a:ln>
            <a:effectLst>
              <a:outerShdw blurRad="558800" dist="533400" dir="2700000" sx="95000" sy="95000" algn="tl" rotWithShape="0">
                <a:sysClr val="window" lastClr="FFFFFF">
                  <a:lumMod val="65000"/>
                  <a:alpha val="40000"/>
                </a:sysClr>
              </a:outerShdw>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13" name="椭圆 112"/>
            <p:cNvSpPr/>
            <p:nvPr/>
          </p:nvSpPr>
          <p:spPr>
            <a:xfrm>
              <a:off x="991241" y="2319872"/>
              <a:ext cx="1249867" cy="1249857"/>
            </a:xfrm>
            <a:prstGeom prst="ellipse">
              <a:avLst/>
            </a:prstGeom>
            <a:noFill/>
            <a:ln w="6350">
              <a:solidFill>
                <a:sysClr val="window" lastClr="FFFFFF">
                  <a:lumMod val="50000"/>
                </a:sysClr>
              </a:solidFill>
              <a:prstDash val="dash"/>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114" name="组合 24"/>
            <p:cNvGrpSpPr/>
            <p:nvPr/>
          </p:nvGrpSpPr>
          <p:grpSpPr>
            <a:xfrm>
              <a:off x="1302367" y="2282934"/>
              <a:ext cx="627614" cy="1326555"/>
              <a:chOff x="4946488" y="1051793"/>
              <a:chExt cx="2250321" cy="4756396"/>
            </a:xfrm>
          </p:grpSpPr>
          <p:grpSp>
            <p:nvGrpSpPr>
              <p:cNvPr id="115" name="组合 50"/>
              <p:cNvGrpSpPr/>
              <p:nvPr/>
            </p:nvGrpSpPr>
            <p:grpSpPr>
              <a:xfrm>
                <a:off x="6008588" y="1051793"/>
                <a:ext cx="1188221" cy="501517"/>
                <a:chOff x="6008588" y="1051793"/>
                <a:chExt cx="1188221" cy="501517"/>
              </a:xfrm>
            </p:grpSpPr>
            <p:sp>
              <p:nvSpPr>
                <p:cNvPr id="121" name="任意多边形 215"/>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6A6A6"/>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22" name="任意多边形 216"/>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477B2"/>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23" name="任意多边形 217"/>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24" name="任意多边形 218"/>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FBFBF"/>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116" name="组合 80"/>
              <p:cNvGrpSpPr/>
              <p:nvPr/>
            </p:nvGrpSpPr>
            <p:grpSpPr>
              <a:xfrm flipH="1" flipV="1">
                <a:off x="4946488" y="5306672"/>
                <a:ext cx="1188000" cy="501517"/>
                <a:chOff x="6008588" y="1051793"/>
                <a:chExt cx="1188221" cy="501517"/>
              </a:xfrm>
            </p:grpSpPr>
            <p:sp>
              <p:nvSpPr>
                <p:cNvPr id="117" name="任意多边形 220"/>
                <p:cNvSpPr/>
                <p:nvPr/>
              </p:nvSpPr>
              <p:spPr>
                <a:xfrm>
                  <a:off x="6542404" y="1180011"/>
                  <a:ext cx="465674" cy="282986"/>
                </a:xfrm>
                <a:custGeom>
                  <a:avLst/>
                  <a:gdLst>
                    <a:gd name="connsiteX0" fmla="*/ 220922 w 465674"/>
                    <a:gd name="connsiteY0" fmla="*/ 0 h 282986"/>
                    <a:gd name="connsiteX1" fmla="*/ 251418 w 465674"/>
                    <a:gd name="connsiteY1" fmla="*/ 7841 h 282986"/>
                    <a:gd name="connsiteX2" fmla="*/ 465674 w 465674"/>
                    <a:gd name="connsiteY2" fmla="*/ 86260 h 282986"/>
                    <a:gd name="connsiteX3" fmla="*/ 147826 w 465674"/>
                    <a:gd name="connsiteY3" fmla="*/ 269768 h 282986"/>
                    <a:gd name="connsiteX4" fmla="*/ 39103 w 465674"/>
                    <a:gd name="connsiteY4" fmla="*/ 263046 h 282986"/>
                    <a:gd name="connsiteX5" fmla="*/ 13219 w 465674"/>
                    <a:gd name="connsiteY5" fmla="*/ 233701 h 282986"/>
                    <a:gd name="connsiteX6" fmla="*/ 747 w 465674"/>
                    <a:gd name="connsiteY6" fmla="*/ 196612 h 282986"/>
                    <a:gd name="connsiteX7" fmla="*/ 49287 w 465674"/>
                    <a:gd name="connsiteY7" fmla="*/ 99093 h 2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74" h="282986">
                      <a:moveTo>
                        <a:pt x="220922" y="0"/>
                      </a:moveTo>
                      <a:lnTo>
                        <a:pt x="251418" y="7841"/>
                      </a:lnTo>
                      <a:lnTo>
                        <a:pt x="465674" y="86260"/>
                      </a:lnTo>
                      <a:lnTo>
                        <a:pt x="147826" y="269768"/>
                      </a:lnTo>
                      <a:cubicBezTo>
                        <a:pt x="112478" y="290177"/>
                        <a:pt x="69741" y="286195"/>
                        <a:pt x="39103" y="263046"/>
                      </a:cubicBezTo>
                      <a:lnTo>
                        <a:pt x="13219" y="233701"/>
                      </a:lnTo>
                      <a:lnTo>
                        <a:pt x="747" y="196612"/>
                      </a:lnTo>
                      <a:cubicBezTo>
                        <a:pt x="-3982" y="158503"/>
                        <a:pt x="13939" y="119501"/>
                        <a:pt x="49287" y="99093"/>
                      </a:cubicBezTo>
                      <a:close/>
                    </a:path>
                  </a:pathLst>
                </a:custGeom>
                <a:solidFill>
                  <a:srgbClr val="A5A5A5"/>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18" name="任意多边形 221"/>
                <p:cNvSpPr/>
                <p:nvPr/>
              </p:nvSpPr>
              <p:spPr>
                <a:xfrm>
                  <a:off x="6008588" y="1118388"/>
                  <a:ext cx="766341" cy="434922"/>
                </a:xfrm>
                <a:custGeom>
                  <a:avLst/>
                  <a:gdLst>
                    <a:gd name="connsiteX0" fmla="*/ 484082 w 766341"/>
                    <a:gd name="connsiteY0" fmla="*/ 0 h 434922"/>
                    <a:gd name="connsiteX1" fmla="*/ 560345 w 766341"/>
                    <a:gd name="connsiteY1" fmla="*/ 11639 h 434922"/>
                    <a:gd name="connsiteX2" fmla="*/ 766341 w 766341"/>
                    <a:gd name="connsiteY2" fmla="*/ 64606 h 434922"/>
                    <a:gd name="connsiteX3" fmla="*/ 147826 w 766341"/>
                    <a:gd name="connsiteY3" fmla="*/ 421704 h 434922"/>
                    <a:gd name="connsiteX4" fmla="*/ 39102 w 766341"/>
                    <a:gd name="connsiteY4" fmla="*/ 414982 h 434922"/>
                    <a:gd name="connsiteX5" fmla="*/ 13218 w 766341"/>
                    <a:gd name="connsiteY5" fmla="*/ 385637 h 434922"/>
                    <a:gd name="connsiteX6" fmla="*/ 747 w 766341"/>
                    <a:gd name="connsiteY6" fmla="*/ 348548 h 434922"/>
                    <a:gd name="connsiteX7" fmla="*/ 49286 w 766341"/>
                    <a:gd name="connsiteY7" fmla="*/ 251029 h 43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1" h="434922">
                      <a:moveTo>
                        <a:pt x="484082" y="0"/>
                      </a:moveTo>
                      <a:lnTo>
                        <a:pt x="560345" y="11639"/>
                      </a:lnTo>
                      <a:lnTo>
                        <a:pt x="766341" y="64606"/>
                      </a:lnTo>
                      <a:lnTo>
                        <a:pt x="147826" y="421704"/>
                      </a:lnTo>
                      <a:cubicBezTo>
                        <a:pt x="112477" y="442113"/>
                        <a:pt x="69741" y="438132"/>
                        <a:pt x="39102" y="414982"/>
                      </a:cubicBezTo>
                      <a:lnTo>
                        <a:pt x="13218" y="385637"/>
                      </a:lnTo>
                      <a:lnTo>
                        <a:pt x="747" y="348548"/>
                      </a:lnTo>
                      <a:cubicBezTo>
                        <a:pt x="-3982" y="310439"/>
                        <a:pt x="13938" y="271438"/>
                        <a:pt x="49286" y="251029"/>
                      </a:cubicBezTo>
                      <a:close/>
                    </a:path>
                  </a:pathLst>
                </a:custGeom>
                <a:solidFill>
                  <a:srgbClr val="3778B1"/>
                </a:solidFill>
                <a:ln w="22225">
                  <a:noFill/>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auto"/>
                  <a:endParaRPr lang="zh-CN" altLang="en-US" strike="noStrike" noProof="1">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19" name="任意多边形 222"/>
                <p:cNvSpPr/>
                <p:nvPr/>
              </p:nvSpPr>
              <p:spPr>
                <a:xfrm rot="-1800000">
                  <a:off x="6018505" y="1051793"/>
                  <a:ext cx="464154" cy="197080"/>
                </a:xfrm>
                <a:custGeom>
                  <a:avLst/>
                  <a:gdLst>
                    <a:gd name="connsiteX0" fmla="*/ 0 w 464154"/>
                    <a:gd name="connsiteY0" fmla="*/ 98539 h 197080"/>
                    <a:gd name="connsiteX1" fmla="*/ 0 w 464154"/>
                    <a:gd name="connsiteY1" fmla="*/ 98540 h 197080"/>
                    <a:gd name="connsiteX2" fmla="*/ 0 w 464154"/>
                    <a:gd name="connsiteY2" fmla="*/ 98540 h 197080"/>
                    <a:gd name="connsiteX3" fmla="*/ 190379 w 464154"/>
                    <a:gd name="connsiteY3" fmla="*/ 0 h 197080"/>
                    <a:gd name="connsiteX4" fmla="*/ 333925 w 464154"/>
                    <a:gd name="connsiteY4" fmla="*/ 92831 h 197080"/>
                    <a:gd name="connsiteX5" fmla="*/ 464154 w 464154"/>
                    <a:gd name="connsiteY5" fmla="*/ 197080 h 197080"/>
                    <a:gd name="connsiteX6" fmla="*/ 98540 w 464154"/>
                    <a:gd name="connsiteY6" fmla="*/ 197079 h 197080"/>
                    <a:gd name="connsiteX7" fmla="*/ 7744 w 464154"/>
                    <a:gd name="connsiteY7" fmla="*/ 136895 h 197080"/>
                    <a:gd name="connsiteX8" fmla="*/ 0 w 464154"/>
                    <a:gd name="connsiteY8" fmla="*/ 98540 h 197080"/>
                    <a:gd name="connsiteX9" fmla="*/ 7744 w 464154"/>
                    <a:gd name="connsiteY9" fmla="*/ 60184 h 197080"/>
                    <a:gd name="connsiteX10" fmla="*/ 98540 w 464154"/>
                    <a:gd name="connsiteY10" fmla="*/ 0 h 19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54" h="197080">
                      <a:moveTo>
                        <a:pt x="0" y="98539"/>
                      </a:moveTo>
                      <a:lnTo>
                        <a:pt x="0" y="98540"/>
                      </a:lnTo>
                      <a:lnTo>
                        <a:pt x="0" y="98540"/>
                      </a:lnTo>
                      <a:close/>
                      <a:moveTo>
                        <a:pt x="190379" y="0"/>
                      </a:moveTo>
                      <a:lnTo>
                        <a:pt x="333925" y="92831"/>
                      </a:lnTo>
                      <a:lnTo>
                        <a:pt x="464154" y="197080"/>
                      </a:lnTo>
                      <a:lnTo>
                        <a:pt x="98540" y="197079"/>
                      </a:lnTo>
                      <a:cubicBezTo>
                        <a:pt x="57723" y="197079"/>
                        <a:pt x="22703" y="172263"/>
                        <a:pt x="7744" y="136895"/>
                      </a:cubicBezTo>
                      <a:lnTo>
                        <a:pt x="0" y="98540"/>
                      </a:lnTo>
                      <a:lnTo>
                        <a:pt x="7744" y="60184"/>
                      </a:lnTo>
                      <a:cubicBezTo>
                        <a:pt x="22703" y="24817"/>
                        <a:pt x="57724" y="0"/>
                        <a:pt x="98540" y="0"/>
                      </a:cubicBezTo>
                      <a:close/>
                    </a:path>
                  </a:pathLst>
                </a:custGeom>
                <a:solidFill>
                  <a:srgbClr val="7E7E7E"/>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20" name="任意多边形 223"/>
                <p:cNvSpPr/>
                <p:nvPr/>
              </p:nvSpPr>
              <p:spPr>
                <a:xfrm rot="-1800000">
                  <a:off x="6861422" y="1271053"/>
                  <a:ext cx="335387" cy="197079"/>
                </a:xfrm>
                <a:custGeom>
                  <a:avLst/>
                  <a:gdLst>
                    <a:gd name="connsiteX0" fmla="*/ 202299 w 335387"/>
                    <a:gd name="connsiteY0" fmla="*/ 0 h 197079"/>
                    <a:gd name="connsiteX1" fmla="*/ 330293 w 335387"/>
                    <a:gd name="connsiteY1" fmla="*/ 187783 h 197079"/>
                    <a:gd name="connsiteX2" fmla="*/ 335387 w 335387"/>
                    <a:gd name="connsiteY2" fmla="*/ 197079 h 197079"/>
                    <a:gd name="connsiteX3" fmla="*/ 98540 w 335387"/>
                    <a:gd name="connsiteY3" fmla="*/ 197079 h 197079"/>
                    <a:gd name="connsiteX4" fmla="*/ 7744 w 335387"/>
                    <a:gd name="connsiteY4" fmla="*/ 136895 h 197079"/>
                    <a:gd name="connsiteX5" fmla="*/ 0 w 335387"/>
                    <a:gd name="connsiteY5" fmla="*/ 98540 h 197079"/>
                    <a:gd name="connsiteX6" fmla="*/ 7744 w 335387"/>
                    <a:gd name="connsiteY6" fmla="*/ 60184 h 197079"/>
                    <a:gd name="connsiteX7" fmla="*/ 98540 w 335387"/>
                    <a:gd name="connsiteY7" fmla="*/ 0 h 1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387" h="197079">
                      <a:moveTo>
                        <a:pt x="202299" y="0"/>
                      </a:moveTo>
                      <a:lnTo>
                        <a:pt x="330293" y="187783"/>
                      </a:lnTo>
                      <a:lnTo>
                        <a:pt x="335387" y="197079"/>
                      </a:lnTo>
                      <a:lnTo>
                        <a:pt x="98540" y="197079"/>
                      </a:lnTo>
                      <a:cubicBezTo>
                        <a:pt x="57723" y="197079"/>
                        <a:pt x="22703" y="172263"/>
                        <a:pt x="7744" y="136895"/>
                      </a:cubicBezTo>
                      <a:lnTo>
                        <a:pt x="0" y="98540"/>
                      </a:lnTo>
                      <a:lnTo>
                        <a:pt x="7744" y="60184"/>
                      </a:lnTo>
                      <a:cubicBezTo>
                        <a:pt x="22703" y="24816"/>
                        <a:pt x="57723" y="0"/>
                        <a:pt x="98540" y="0"/>
                      </a:cubicBezTo>
                      <a:close/>
                    </a:path>
                  </a:pathLst>
                </a:custGeom>
                <a:solidFill>
                  <a:srgbClr val="BDBDBD"/>
                </a:solidFill>
                <a:ln>
                  <a:noFill/>
                </a:ln>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grpSp>
      </p:grpSp>
      <p:sp>
        <p:nvSpPr>
          <p:cNvPr id="125" name="文本框 124"/>
          <p:cNvSpPr txBox="1"/>
          <p:nvPr/>
        </p:nvSpPr>
        <p:spPr>
          <a:xfrm>
            <a:off x="4172903" y="2145665"/>
            <a:ext cx="1162050" cy="596265"/>
          </a:xfrm>
          <a:prstGeom prst="rect">
            <a:avLst/>
          </a:prstGeom>
          <a:noFill/>
          <a:ln w="9525">
            <a:noFill/>
          </a:ln>
        </p:spPr>
        <p:txBody>
          <a:bodyPr wrap="square" anchor="t">
            <a:spAutoFit/>
          </a:bodyPr>
          <a:lstStyle/>
          <a:p>
            <a:pPr lvl="0" indent="0" algn="ctr"/>
            <a:r>
              <a:rPr lang="zh-CN" altLang="en-US" sz="1600" dirty="0">
                <a:solidFill>
                  <a:srgbClr val="404040"/>
                </a:solidFill>
                <a:latin typeface="思源黑体 CN Medium" panose="020B0600000000000000" pitchFamily="34" charset="-122"/>
                <a:ea typeface="思源黑体 CN Medium" panose="020B0600000000000000" pitchFamily="34" charset="-122"/>
              </a:rPr>
              <a:t>浮动年度激励奖金</a:t>
            </a:r>
          </a:p>
        </p:txBody>
      </p:sp>
      <p:sp>
        <p:nvSpPr>
          <p:cNvPr id="126" name="文本框 125"/>
          <p:cNvSpPr txBox="1"/>
          <p:nvPr/>
        </p:nvSpPr>
        <p:spPr>
          <a:xfrm>
            <a:off x="5526405" y="3121978"/>
            <a:ext cx="1162050" cy="595312"/>
          </a:xfrm>
          <a:prstGeom prst="rect">
            <a:avLst/>
          </a:prstGeom>
          <a:noFill/>
          <a:ln w="9525">
            <a:noFill/>
          </a:ln>
        </p:spPr>
        <p:txBody>
          <a:bodyPr wrap="square" anchor="t">
            <a:spAutoFit/>
          </a:bodyPr>
          <a:lstStyle/>
          <a:p>
            <a:pPr lvl="0" indent="0" algn="ctr"/>
            <a:r>
              <a:rPr lang="zh-CN" altLang="en-US" sz="1600" dirty="0">
                <a:solidFill>
                  <a:srgbClr val="404040"/>
                </a:solidFill>
                <a:latin typeface="思源黑体 CN Medium" panose="020B0600000000000000" pitchFamily="34" charset="-122"/>
                <a:ea typeface="思源黑体 CN Medium" panose="020B0600000000000000" pitchFamily="34" charset="-122"/>
              </a:rPr>
              <a:t>浮动项目奖金</a:t>
            </a:r>
          </a:p>
        </p:txBody>
      </p:sp>
      <p:sp>
        <p:nvSpPr>
          <p:cNvPr id="127" name="文本框 126"/>
          <p:cNvSpPr txBox="1"/>
          <p:nvPr/>
        </p:nvSpPr>
        <p:spPr>
          <a:xfrm>
            <a:off x="4151313" y="3589338"/>
            <a:ext cx="1162050" cy="596900"/>
          </a:xfrm>
          <a:prstGeom prst="rect">
            <a:avLst/>
          </a:prstGeom>
          <a:noFill/>
          <a:ln w="9525">
            <a:noFill/>
          </a:ln>
        </p:spPr>
        <p:txBody>
          <a:bodyPr wrap="square" anchor="t">
            <a:spAutoFit/>
          </a:bodyPr>
          <a:lstStyle/>
          <a:p>
            <a:pPr lvl="0" indent="0" algn="ctr"/>
            <a:r>
              <a:rPr lang="zh-CN" altLang="en-US" sz="1600" dirty="0">
                <a:solidFill>
                  <a:srgbClr val="404040"/>
                </a:solidFill>
                <a:latin typeface="思源黑体 CN Medium" panose="020B0600000000000000" pitchFamily="34" charset="-122"/>
                <a:ea typeface="思源黑体 CN Medium" panose="020B0600000000000000" pitchFamily="34" charset="-122"/>
              </a:rPr>
              <a:t>浮动销售创新奖金</a:t>
            </a:r>
          </a:p>
        </p:txBody>
      </p:sp>
      <p:sp>
        <p:nvSpPr>
          <p:cNvPr id="128" name="Freeform 16"/>
          <p:cNvSpPr>
            <a:spLocks noEditPoints="1"/>
          </p:cNvSpPr>
          <p:nvPr/>
        </p:nvSpPr>
        <p:spPr>
          <a:xfrm>
            <a:off x="10298430" y="2406015"/>
            <a:ext cx="607060" cy="584200"/>
          </a:xfrm>
          <a:custGeom>
            <a:avLst/>
            <a:gdLst/>
            <a:ahLst/>
            <a:cxnLst>
              <a:cxn ang="0">
                <a:pos x="122745" y="82888"/>
              </a:cxn>
              <a:cxn ang="0">
                <a:pos x="207033" y="82888"/>
              </a:cxn>
              <a:cxn ang="0">
                <a:pos x="253076" y="31302"/>
              </a:cxn>
              <a:cxn ang="0">
                <a:pos x="222416" y="3315"/>
              </a:cxn>
              <a:cxn ang="0">
                <a:pos x="165690" y="21746"/>
              </a:cxn>
              <a:cxn ang="0">
                <a:pos x="107362" y="3315"/>
              </a:cxn>
              <a:cxn ang="0">
                <a:pos x="76702" y="31302"/>
              </a:cxn>
              <a:cxn ang="0">
                <a:pos x="122745" y="82888"/>
              </a:cxn>
              <a:cxn ang="0">
                <a:pos x="122745" y="82888"/>
              </a:cxn>
              <a:cxn ang="0">
                <a:pos x="211733" y="98881"/>
              </a:cxn>
              <a:cxn ang="0">
                <a:pos x="122745" y="98881"/>
              </a:cxn>
              <a:cxn ang="0">
                <a:pos x="0" y="275483"/>
              </a:cxn>
              <a:cxn ang="0">
                <a:pos x="46043" y="321999"/>
              </a:cxn>
              <a:cxn ang="0">
                <a:pos x="288329" y="321999"/>
              </a:cxn>
              <a:cxn ang="0">
                <a:pos x="334373" y="275483"/>
              </a:cxn>
              <a:cxn ang="0">
                <a:pos x="211733" y="98881"/>
              </a:cxn>
              <a:cxn ang="0">
                <a:pos x="211733" y="98881"/>
              </a:cxn>
              <a:cxn ang="0">
                <a:pos x="221775" y="234624"/>
              </a:cxn>
              <a:cxn ang="0">
                <a:pos x="232565" y="244473"/>
              </a:cxn>
              <a:cxn ang="0">
                <a:pos x="221775" y="254322"/>
              </a:cxn>
              <a:cxn ang="0">
                <a:pos x="178189" y="254322"/>
              </a:cxn>
              <a:cxn ang="0">
                <a:pos x="178189" y="280066"/>
              </a:cxn>
              <a:cxn ang="0">
                <a:pos x="167400" y="289818"/>
              </a:cxn>
              <a:cxn ang="0">
                <a:pos x="156717" y="280066"/>
              </a:cxn>
              <a:cxn ang="0">
                <a:pos x="156717" y="254322"/>
              </a:cxn>
              <a:cxn ang="0">
                <a:pos x="112810" y="254322"/>
              </a:cxn>
              <a:cxn ang="0">
                <a:pos x="102021" y="244473"/>
              </a:cxn>
              <a:cxn ang="0">
                <a:pos x="112810" y="234624"/>
              </a:cxn>
              <a:cxn ang="0">
                <a:pos x="156717" y="234624"/>
              </a:cxn>
              <a:cxn ang="0">
                <a:pos x="156717" y="222239"/>
              </a:cxn>
              <a:cxn ang="0">
                <a:pos x="112810" y="222239"/>
              </a:cxn>
              <a:cxn ang="0">
                <a:pos x="102021" y="212390"/>
              </a:cxn>
              <a:cxn ang="0">
                <a:pos x="112810" y="202541"/>
              </a:cxn>
              <a:cxn ang="0">
                <a:pos x="142402" y="202541"/>
              </a:cxn>
              <a:cxn ang="0">
                <a:pos x="112063" y="153295"/>
              </a:cxn>
              <a:cxn ang="0">
                <a:pos x="116015" y="139935"/>
              </a:cxn>
              <a:cxn ang="0">
                <a:pos x="130651" y="143446"/>
              </a:cxn>
              <a:cxn ang="0">
                <a:pos x="167293" y="202541"/>
              </a:cxn>
              <a:cxn ang="0">
                <a:pos x="169109" y="202541"/>
              </a:cxn>
              <a:cxn ang="0">
                <a:pos x="205751" y="143446"/>
              </a:cxn>
              <a:cxn ang="0">
                <a:pos x="220387" y="139935"/>
              </a:cxn>
              <a:cxn ang="0">
                <a:pos x="224339" y="153295"/>
              </a:cxn>
              <a:cxn ang="0">
                <a:pos x="193893" y="202541"/>
              </a:cxn>
              <a:cxn ang="0">
                <a:pos x="221775" y="202541"/>
              </a:cxn>
              <a:cxn ang="0">
                <a:pos x="232565" y="212390"/>
              </a:cxn>
              <a:cxn ang="0">
                <a:pos x="221775" y="222239"/>
              </a:cxn>
              <a:cxn ang="0">
                <a:pos x="178189" y="222239"/>
              </a:cxn>
              <a:cxn ang="0">
                <a:pos x="178189" y="234624"/>
              </a:cxn>
              <a:cxn ang="0">
                <a:pos x="221775" y="234624"/>
              </a:cxn>
              <a:cxn ang="0">
                <a:pos x="221775" y="234624"/>
              </a:cxn>
            </a:cxnLst>
            <a:rect l="0" t="0" r="0" b="0"/>
            <a:pathLst>
              <a:path w="3130" h="3302">
                <a:moveTo>
                  <a:pt x="1149" y="850"/>
                </a:moveTo>
                <a:cubicBezTo>
                  <a:pt x="1938" y="850"/>
                  <a:pt x="1938" y="850"/>
                  <a:pt x="1938" y="850"/>
                </a:cubicBezTo>
                <a:cubicBezTo>
                  <a:pt x="2183" y="850"/>
                  <a:pt x="2369" y="321"/>
                  <a:pt x="2369" y="321"/>
                </a:cubicBezTo>
                <a:cubicBezTo>
                  <a:pt x="2369" y="162"/>
                  <a:pt x="2353" y="42"/>
                  <a:pt x="2082" y="34"/>
                </a:cubicBezTo>
                <a:cubicBezTo>
                  <a:pt x="1811" y="25"/>
                  <a:pt x="1746" y="223"/>
                  <a:pt x="1551" y="223"/>
                </a:cubicBezTo>
                <a:cubicBezTo>
                  <a:pt x="1351" y="223"/>
                  <a:pt x="1251" y="67"/>
                  <a:pt x="1005" y="34"/>
                </a:cubicBezTo>
                <a:cubicBezTo>
                  <a:pt x="759" y="0"/>
                  <a:pt x="718" y="162"/>
                  <a:pt x="718" y="321"/>
                </a:cubicBezTo>
                <a:cubicBezTo>
                  <a:pt x="718" y="321"/>
                  <a:pt x="904" y="850"/>
                  <a:pt x="1149" y="850"/>
                </a:cubicBezTo>
                <a:cubicBezTo>
                  <a:pt x="1149" y="850"/>
                  <a:pt x="1149" y="850"/>
                  <a:pt x="1149" y="850"/>
                </a:cubicBezTo>
                <a:close/>
                <a:moveTo>
                  <a:pt x="1982" y="1014"/>
                </a:moveTo>
                <a:cubicBezTo>
                  <a:pt x="1149" y="1014"/>
                  <a:pt x="1149" y="1014"/>
                  <a:pt x="1149" y="1014"/>
                </a:cubicBezTo>
                <a:cubicBezTo>
                  <a:pt x="226" y="1014"/>
                  <a:pt x="0" y="2825"/>
                  <a:pt x="0" y="2825"/>
                </a:cubicBezTo>
                <a:cubicBezTo>
                  <a:pt x="0" y="3063"/>
                  <a:pt x="193" y="3302"/>
                  <a:pt x="431" y="3302"/>
                </a:cubicBezTo>
                <a:cubicBezTo>
                  <a:pt x="2699" y="3302"/>
                  <a:pt x="2699" y="3302"/>
                  <a:pt x="2699" y="3302"/>
                </a:cubicBezTo>
                <a:cubicBezTo>
                  <a:pt x="2937" y="3302"/>
                  <a:pt x="3130" y="3063"/>
                  <a:pt x="3130" y="2825"/>
                </a:cubicBezTo>
                <a:cubicBezTo>
                  <a:pt x="3130" y="2825"/>
                  <a:pt x="2904" y="1014"/>
                  <a:pt x="1982" y="1014"/>
                </a:cubicBezTo>
                <a:cubicBezTo>
                  <a:pt x="1982" y="1014"/>
                  <a:pt x="1982" y="1014"/>
                  <a:pt x="1982" y="1014"/>
                </a:cubicBezTo>
                <a:close/>
                <a:moveTo>
                  <a:pt x="2076" y="2406"/>
                </a:moveTo>
                <a:cubicBezTo>
                  <a:pt x="2132" y="2406"/>
                  <a:pt x="2177" y="2451"/>
                  <a:pt x="2177" y="2507"/>
                </a:cubicBezTo>
                <a:cubicBezTo>
                  <a:pt x="2177" y="2562"/>
                  <a:pt x="2132" y="2608"/>
                  <a:pt x="2076" y="2608"/>
                </a:cubicBezTo>
                <a:cubicBezTo>
                  <a:pt x="1668" y="2608"/>
                  <a:pt x="1668" y="2608"/>
                  <a:pt x="1668" y="2608"/>
                </a:cubicBezTo>
                <a:cubicBezTo>
                  <a:pt x="1668" y="2872"/>
                  <a:pt x="1668" y="2872"/>
                  <a:pt x="1668" y="2872"/>
                </a:cubicBezTo>
                <a:cubicBezTo>
                  <a:pt x="1668" y="2927"/>
                  <a:pt x="1623" y="2972"/>
                  <a:pt x="1567" y="2972"/>
                </a:cubicBezTo>
                <a:cubicBezTo>
                  <a:pt x="1512" y="2972"/>
                  <a:pt x="1467" y="2927"/>
                  <a:pt x="1467" y="2872"/>
                </a:cubicBezTo>
                <a:cubicBezTo>
                  <a:pt x="1467" y="2608"/>
                  <a:pt x="1467" y="2608"/>
                  <a:pt x="1467" y="2608"/>
                </a:cubicBezTo>
                <a:cubicBezTo>
                  <a:pt x="1056" y="2608"/>
                  <a:pt x="1056" y="2608"/>
                  <a:pt x="1056" y="2608"/>
                </a:cubicBezTo>
                <a:cubicBezTo>
                  <a:pt x="1000" y="2608"/>
                  <a:pt x="955" y="2562"/>
                  <a:pt x="955" y="2507"/>
                </a:cubicBezTo>
                <a:cubicBezTo>
                  <a:pt x="955" y="2451"/>
                  <a:pt x="1000" y="2406"/>
                  <a:pt x="1056" y="2406"/>
                </a:cubicBezTo>
                <a:cubicBezTo>
                  <a:pt x="1467" y="2406"/>
                  <a:pt x="1467" y="2406"/>
                  <a:pt x="1467" y="2406"/>
                </a:cubicBezTo>
                <a:cubicBezTo>
                  <a:pt x="1467" y="2279"/>
                  <a:pt x="1467" y="2279"/>
                  <a:pt x="1467" y="2279"/>
                </a:cubicBezTo>
                <a:cubicBezTo>
                  <a:pt x="1056" y="2279"/>
                  <a:pt x="1056" y="2279"/>
                  <a:pt x="1056" y="2279"/>
                </a:cubicBezTo>
                <a:cubicBezTo>
                  <a:pt x="1000" y="2279"/>
                  <a:pt x="955" y="2234"/>
                  <a:pt x="955" y="2178"/>
                </a:cubicBezTo>
                <a:cubicBezTo>
                  <a:pt x="955" y="2122"/>
                  <a:pt x="1000" y="2077"/>
                  <a:pt x="1056" y="2077"/>
                </a:cubicBezTo>
                <a:cubicBezTo>
                  <a:pt x="1333" y="2077"/>
                  <a:pt x="1333" y="2077"/>
                  <a:pt x="1333" y="2077"/>
                </a:cubicBezTo>
                <a:cubicBezTo>
                  <a:pt x="1049" y="1572"/>
                  <a:pt x="1049" y="1572"/>
                  <a:pt x="1049" y="1572"/>
                </a:cubicBezTo>
                <a:cubicBezTo>
                  <a:pt x="1021" y="1524"/>
                  <a:pt x="1038" y="1462"/>
                  <a:pt x="1086" y="1435"/>
                </a:cubicBezTo>
                <a:cubicBezTo>
                  <a:pt x="1134" y="1407"/>
                  <a:pt x="1195" y="1423"/>
                  <a:pt x="1223" y="1471"/>
                </a:cubicBezTo>
                <a:cubicBezTo>
                  <a:pt x="1566" y="2077"/>
                  <a:pt x="1566" y="2077"/>
                  <a:pt x="1566" y="2077"/>
                </a:cubicBezTo>
                <a:cubicBezTo>
                  <a:pt x="1583" y="2077"/>
                  <a:pt x="1583" y="2077"/>
                  <a:pt x="1583" y="2077"/>
                </a:cubicBezTo>
                <a:cubicBezTo>
                  <a:pt x="1926" y="1471"/>
                  <a:pt x="1926" y="1471"/>
                  <a:pt x="1926" y="1471"/>
                </a:cubicBezTo>
                <a:cubicBezTo>
                  <a:pt x="1953" y="1423"/>
                  <a:pt x="2015" y="1407"/>
                  <a:pt x="2063" y="1435"/>
                </a:cubicBezTo>
                <a:cubicBezTo>
                  <a:pt x="2111" y="1462"/>
                  <a:pt x="2127" y="1524"/>
                  <a:pt x="2100" y="1572"/>
                </a:cubicBezTo>
                <a:cubicBezTo>
                  <a:pt x="1815" y="2077"/>
                  <a:pt x="1815" y="2077"/>
                  <a:pt x="1815" y="2077"/>
                </a:cubicBezTo>
                <a:cubicBezTo>
                  <a:pt x="2076" y="2077"/>
                  <a:pt x="2076" y="2077"/>
                  <a:pt x="2076" y="2077"/>
                </a:cubicBezTo>
                <a:cubicBezTo>
                  <a:pt x="2132" y="2077"/>
                  <a:pt x="2177" y="2122"/>
                  <a:pt x="2177" y="2178"/>
                </a:cubicBezTo>
                <a:cubicBezTo>
                  <a:pt x="2177" y="2234"/>
                  <a:pt x="2132" y="2279"/>
                  <a:pt x="2076" y="2279"/>
                </a:cubicBezTo>
                <a:cubicBezTo>
                  <a:pt x="1668" y="2279"/>
                  <a:pt x="1668" y="2279"/>
                  <a:pt x="1668" y="2279"/>
                </a:cubicBezTo>
                <a:cubicBezTo>
                  <a:pt x="1668" y="2406"/>
                  <a:pt x="1668" y="2406"/>
                  <a:pt x="1668" y="2406"/>
                </a:cubicBezTo>
                <a:cubicBezTo>
                  <a:pt x="2076" y="2406"/>
                  <a:pt x="2076" y="2406"/>
                  <a:pt x="2076" y="2406"/>
                </a:cubicBezTo>
                <a:cubicBezTo>
                  <a:pt x="2076" y="2406"/>
                  <a:pt x="2076" y="2406"/>
                  <a:pt x="2076" y="2406"/>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a:lstStyle/>
          <a:p>
            <a:endParaRPr lang="zh-CN" altLang="en-US">
              <a:latin typeface="思源黑体 CN Medium" panose="020B0600000000000000" pitchFamily="34" charset="-122"/>
              <a:ea typeface="思源黑体 CN Medium" panose="020B0600000000000000" pitchFamily="34" charset="-122"/>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1520825" y="3515995"/>
            <a:ext cx="2081530" cy="368300"/>
          </a:xfrm>
          <a:prstGeom prst="rect">
            <a:avLst/>
          </a:prstGeom>
          <a:noFill/>
          <a:ln w="9525">
            <a:noFill/>
          </a:ln>
        </p:spPr>
        <p:txBody>
          <a:bodyPr wrap="square" anchor="t">
            <a:spAutoFit/>
          </a:bodyPr>
          <a:lstStyle/>
          <a:p>
            <a:pPr lvl="0" indent="0" algn="ctr"/>
            <a:r>
              <a:rPr lang="zh-CN" altLang="en-US" dirty="0">
                <a:solidFill>
                  <a:schemeClr val="bg1"/>
                </a:solidFill>
                <a:latin typeface="思源黑体 CN Medium" panose="020B0600000000000000" pitchFamily="34" charset="-122"/>
                <a:ea typeface="思源黑体 CN Medium" panose="020B0600000000000000" pitchFamily="34" charset="-122"/>
              </a:rPr>
              <a:t>培训</a:t>
            </a:r>
            <a:endParaRPr lang="en-US" altLang="zh-CN" dirty="0">
              <a:solidFill>
                <a:schemeClr val="bg1"/>
              </a:soli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849948" y="3483293"/>
            <a:ext cx="10514013" cy="0"/>
          </a:xfrm>
          <a:prstGeom prst="line">
            <a:avLst/>
          </a:prstGeom>
          <a:ln>
            <a:solidFill>
              <a:sysClr val="window" lastClr="FFFFFF">
                <a:lumMod val="65000"/>
              </a:sysClr>
            </a:solidFill>
            <a:prstDash val="dash"/>
          </a:ln>
        </p:spPr>
        <p:style>
          <a:lnRef idx="1">
            <a:srgbClr val="4384F1"/>
          </a:lnRef>
          <a:fillRef idx="0">
            <a:srgbClr val="4384F1"/>
          </a:fillRef>
          <a:effectRef idx="0">
            <a:srgbClr val="4384F1"/>
          </a:effectRef>
          <a:fontRef idx="minor">
            <a:sysClr val="windowText" lastClr="000000"/>
          </a:fontRef>
        </p:style>
      </p:cxnSp>
      <p:sp>
        <p:nvSpPr>
          <p:cNvPr id="4" name="椭圆 3"/>
          <p:cNvSpPr/>
          <p:nvPr/>
        </p:nvSpPr>
        <p:spPr>
          <a:xfrm>
            <a:off x="4928235" y="2314893"/>
            <a:ext cx="2327275" cy="2327275"/>
          </a:xfrm>
          <a:prstGeom prst="ellipse">
            <a:avLst/>
          </a:prstGeom>
          <a:gradFill>
            <a:gsLst>
              <a:gs pos="0">
                <a:sysClr val="window" lastClr="FFFFFF"/>
              </a:gs>
              <a:gs pos="36000">
                <a:sysClr val="window" lastClr="FFFFFF"/>
              </a:gs>
              <a:gs pos="100000">
                <a:srgbClr val="ECECEC"/>
              </a:gs>
            </a:gsLst>
            <a:lin ang="13500000" scaled="1"/>
          </a:gradFill>
          <a:ln w="19050">
            <a:solidFill>
              <a:sysClr val="window" lastClr="FFFFFF"/>
            </a:solidFill>
          </a:ln>
          <a:effectLst>
            <a:outerShdw blurRad="558800" dist="533400" dir="2700000" sx="95000" sy="95000" algn="tl" rotWithShape="0">
              <a:sysClr val="window" lastClr="FFFFFF">
                <a:lumMod val="65000"/>
                <a:alpha val="40000"/>
              </a:sysClr>
            </a:outerShdw>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5" name="椭圆 4"/>
          <p:cNvSpPr/>
          <p:nvPr/>
        </p:nvSpPr>
        <p:spPr>
          <a:xfrm rot="5400000">
            <a:off x="4994910" y="2386330"/>
            <a:ext cx="2195513" cy="2195513"/>
          </a:xfrm>
          <a:prstGeom prst="ellipse">
            <a:avLst/>
          </a:prstGeom>
          <a:noFill/>
          <a:ln>
            <a:solidFill>
              <a:sysClr val="window" lastClr="FFFFFF">
                <a:lumMod val="65000"/>
              </a:sysClr>
            </a:solidFill>
            <a:prstDash val="dash"/>
          </a:ln>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6" name="组合 5"/>
          <p:cNvGrpSpPr/>
          <p:nvPr/>
        </p:nvGrpSpPr>
        <p:grpSpPr>
          <a:xfrm>
            <a:off x="6091873" y="2787968"/>
            <a:ext cx="0" cy="1381125"/>
            <a:chOff x="6082325" y="3154469"/>
            <a:chExt cx="0" cy="1380734"/>
          </a:xfrm>
        </p:grpSpPr>
        <p:cxnSp>
          <p:nvCxnSpPr>
            <p:cNvPr id="7" name="直接连接符 6"/>
            <p:cNvCxnSpPr/>
            <p:nvPr/>
          </p:nvCxnSpPr>
          <p:spPr>
            <a:xfrm>
              <a:off x="6082325" y="3154469"/>
              <a:ext cx="0" cy="612100"/>
            </a:xfrm>
            <a:prstGeom prst="line">
              <a:avLst/>
            </a:prstGeom>
            <a:ln w="19050">
              <a:solidFill>
                <a:sysClr val="windowText" lastClr="000000">
                  <a:lumMod val="50000"/>
                  <a:lumOff val="50000"/>
                </a:sysClr>
              </a:solidFill>
            </a:ln>
          </p:spPr>
          <p:style>
            <a:lnRef idx="1">
              <a:srgbClr val="4384F1"/>
            </a:lnRef>
            <a:fillRef idx="0">
              <a:srgbClr val="4384F1"/>
            </a:fillRef>
            <a:effectRef idx="0">
              <a:srgbClr val="4384F1"/>
            </a:effectRef>
            <a:fontRef idx="minor">
              <a:sysClr val="windowText" lastClr="000000"/>
            </a:fontRef>
          </p:style>
        </p:cxnSp>
        <p:cxnSp>
          <p:nvCxnSpPr>
            <p:cNvPr id="8" name="直接连接符 7"/>
            <p:cNvCxnSpPr/>
            <p:nvPr/>
          </p:nvCxnSpPr>
          <p:spPr>
            <a:xfrm>
              <a:off x="6082325" y="3923103"/>
              <a:ext cx="0" cy="612100"/>
            </a:xfrm>
            <a:prstGeom prst="line">
              <a:avLst/>
            </a:prstGeom>
            <a:ln w="19050">
              <a:solidFill>
                <a:sysClr val="window" lastClr="FFFFFF"/>
              </a:solidFill>
            </a:ln>
          </p:spPr>
          <p:style>
            <a:lnRef idx="1">
              <a:srgbClr val="4384F1"/>
            </a:lnRef>
            <a:fillRef idx="0">
              <a:srgbClr val="4384F1"/>
            </a:fillRef>
            <a:effectRef idx="0">
              <a:srgbClr val="4384F1"/>
            </a:effectRef>
            <a:fontRef idx="minor">
              <a:sysClr val="windowText" lastClr="000000"/>
            </a:fontRef>
          </p:style>
        </p:cxnSp>
      </p:grpSp>
      <p:grpSp>
        <p:nvGrpSpPr>
          <p:cNvPr id="9" name="组合 8"/>
          <p:cNvGrpSpPr/>
          <p:nvPr/>
        </p:nvGrpSpPr>
        <p:grpSpPr>
          <a:xfrm>
            <a:off x="5682298" y="2681605"/>
            <a:ext cx="809625" cy="1598613"/>
            <a:chOff x="5672412" y="3048479"/>
            <a:chExt cx="809757" cy="1598467"/>
          </a:xfrm>
        </p:grpSpPr>
        <p:cxnSp>
          <p:nvCxnSpPr>
            <p:cNvPr id="10" name="直接连接符 9"/>
            <p:cNvCxnSpPr/>
            <p:nvPr/>
          </p:nvCxnSpPr>
          <p:spPr>
            <a:xfrm flipH="1" flipV="1">
              <a:off x="6073653" y="3844151"/>
              <a:ext cx="408516" cy="802795"/>
            </a:xfrm>
            <a:prstGeom prst="line">
              <a:avLst/>
            </a:prstGeom>
            <a:ln>
              <a:solidFill>
                <a:sysClr val="window" lastClr="FFFFFF">
                  <a:lumMod val="65000"/>
                </a:sysClr>
              </a:solidFill>
            </a:ln>
          </p:spPr>
          <p:style>
            <a:lnRef idx="1">
              <a:srgbClr val="4384F1"/>
            </a:lnRef>
            <a:fillRef idx="0">
              <a:srgbClr val="4384F1"/>
            </a:fillRef>
            <a:effectRef idx="0">
              <a:srgbClr val="4384F1"/>
            </a:effectRef>
            <a:fontRef idx="minor">
              <a:sysClr val="windowText" lastClr="000000"/>
            </a:fontRef>
          </p:style>
        </p:cxnSp>
        <p:cxnSp>
          <p:nvCxnSpPr>
            <p:cNvPr id="11" name="直接连接符 10"/>
            <p:cNvCxnSpPr/>
            <p:nvPr/>
          </p:nvCxnSpPr>
          <p:spPr>
            <a:xfrm rot="10800000" flipH="1" flipV="1">
              <a:off x="5672412" y="3048479"/>
              <a:ext cx="408516" cy="802795"/>
            </a:xfrm>
            <a:prstGeom prst="line">
              <a:avLst/>
            </a:prstGeom>
            <a:ln>
              <a:noFill/>
            </a:ln>
          </p:spPr>
          <p:style>
            <a:lnRef idx="1">
              <a:srgbClr val="4384F1"/>
            </a:lnRef>
            <a:fillRef idx="0">
              <a:srgbClr val="4384F1"/>
            </a:fillRef>
            <a:effectRef idx="0">
              <a:srgbClr val="4384F1"/>
            </a:effectRef>
            <a:fontRef idx="minor">
              <a:sysClr val="windowText" lastClr="000000"/>
            </a:fontRef>
          </p:style>
        </p:cxnSp>
      </p:grpSp>
      <p:sp>
        <p:nvSpPr>
          <p:cNvPr id="12" name="椭圆 11"/>
          <p:cNvSpPr/>
          <p:nvPr/>
        </p:nvSpPr>
        <p:spPr>
          <a:xfrm>
            <a:off x="6014085" y="3400743"/>
            <a:ext cx="157163" cy="155575"/>
          </a:xfrm>
          <a:prstGeom prst="ellipse">
            <a:avLst/>
          </a:prstGeom>
          <a:solidFill>
            <a:sysClr val="window" lastClr="FFFFFF">
              <a:lumMod val="65000"/>
            </a:sysClr>
          </a:solidFill>
          <a:ln>
            <a:noFill/>
          </a:ln>
          <a:effectLst>
            <a:outerShdw blurRad="38100" sx="101000" sy="101000" algn="ctr" rotWithShape="0">
              <a:srgbClr val="E7E6E6">
                <a:lumMod val="25000"/>
                <a:alpha val="40000"/>
              </a:srgbClr>
            </a:outerShdw>
          </a:effectLst>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grpSp>
        <p:nvGrpSpPr>
          <p:cNvPr id="13" name="组合 12"/>
          <p:cNvGrpSpPr/>
          <p:nvPr/>
        </p:nvGrpSpPr>
        <p:grpSpPr>
          <a:xfrm rot="5400000">
            <a:off x="5492945" y="3764426"/>
            <a:ext cx="2696799" cy="475391"/>
            <a:chOff x="4447722" y="2324025"/>
            <a:chExt cx="3819418" cy="673286"/>
          </a:xfrm>
          <a:solidFill>
            <a:srgbClr val="FF8799">
              <a:alpha val="50000"/>
            </a:srgbClr>
          </a:solidFill>
        </p:grpSpPr>
        <p:sp>
          <p:nvSpPr>
            <p:cNvPr id="14" name="任意多边形 43"/>
            <p:cNvSpPr/>
            <p:nvPr/>
          </p:nvSpPr>
          <p:spPr>
            <a:xfrm rot="10800000">
              <a:off x="4447722" y="2879048"/>
              <a:ext cx="174896" cy="118263"/>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grpFill/>
            <a:ln>
              <a:noFill/>
            </a:ln>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5" name="任意多边形 58"/>
            <p:cNvSpPr/>
            <p:nvPr/>
          </p:nvSpPr>
          <p:spPr>
            <a:xfrm>
              <a:off x="4447723" y="2324025"/>
              <a:ext cx="3819417" cy="555025"/>
            </a:xfrm>
            <a:custGeom>
              <a:avLst/>
              <a:gdLst>
                <a:gd name="connsiteX0" fmla="*/ 450187 w 3819416"/>
                <a:gd name="connsiteY0" fmla="*/ 0 h 555025"/>
                <a:gd name="connsiteX1" fmla="*/ 2496573 w 3819416"/>
                <a:gd name="connsiteY1" fmla="*/ 0 h 555025"/>
                <a:gd name="connsiteX2" fmla="*/ 3819416 w 3819416"/>
                <a:gd name="connsiteY2" fmla="*/ 0 h 555025"/>
                <a:gd name="connsiteX3" fmla="*/ 3680660 w 3819416"/>
                <a:gd name="connsiteY3" fmla="*/ 555025 h 555025"/>
                <a:gd name="connsiteX4" fmla="*/ 2946761 w 3819416"/>
                <a:gd name="connsiteY4" fmla="*/ 555025 h 555025"/>
                <a:gd name="connsiteX5" fmla="*/ 0 w 3819416"/>
                <a:gd name="connsiteY5" fmla="*/ 555025 h 555025"/>
                <a:gd name="connsiteX6" fmla="*/ 24042 w 3819416"/>
                <a:gd name="connsiteY6" fmla="*/ 505116 h 555025"/>
                <a:gd name="connsiteX7" fmla="*/ 424923 w 3819416"/>
                <a:gd name="connsiteY7" fmla="*/ 18892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9416" h="555025">
                  <a:moveTo>
                    <a:pt x="450187" y="0"/>
                  </a:moveTo>
                  <a:lnTo>
                    <a:pt x="2496573" y="0"/>
                  </a:lnTo>
                  <a:lnTo>
                    <a:pt x="3819416" y="0"/>
                  </a:lnTo>
                  <a:lnTo>
                    <a:pt x="3680660" y="555025"/>
                  </a:lnTo>
                  <a:lnTo>
                    <a:pt x="2946761" y="555025"/>
                  </a:lnTo>
                  <a:lnTo>
                    <a:pt x="0" y="555025"/>
                  </a:lnTo>
                  <a:lnTo>
                    <a:pt x="24042" y="505116"/>
                  </a:lnTo>
                  <a:cubicBezTo>
                    <a:pt x="125540" y="318276"/>
                    <a:pt x="262113" y="153256"/>
                    <a:pt x="424923" y="18892"/>
                  </a:cubicBezTo>
                  <a:close/>
                </a:path>
              </a:pathLst>
            </a:custGeom>
            <a:grpFill/>
            <a:ln>
              <a:noFill/>
            </a:ln>
            <a:effectLst>
              <a:outerShdw blurRad="38100" sx="101000" sy="101000" algn="ctr" rotWithShape="0">
                <a:srgbClr val="E7E6E6">
                  <a:lumMod val="50000"/>
                  <a:alpha val="40000"/>
                </a:srgbClr>
              </a:outerShdw>
            </a:effectLst>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16" name="组合 15"/>
          <p:cNvGrpSpPr/>
          <p:nvPr/>
        </p:nvGrpSpPr>
        <p:grpSpPr>
          <a:xfrm rot="5400000">
            <a:off x="4108640" y="3247176"/>
            <a:ext cx="2723707" cy="475400"/>
            <a:chOff x="3886755" y="4232300"/>
            <a:chExt cx="3857520" cy="673301"/>
          </a:xfrm>
          <a:solidFill>
            <a:schemeClr val="bg1">
              <a:lumMod val="65000"/>
              <a:alpha val="50000"/>
            </a:schemeClr>
          </a:solidFill>
        </p:grpSpPr>
        <p:sp>
          <p:nvSpPr>
            <p:cNvPr id="17" name="任意多边形 63"/>
            <p:cNvSpPr/>
            <p:nvPr/>
          </p:nvSpPr>
          <p:spPr>
            <a:xfrm>
              <a:off x="3886755" y="4350575"/>
              <a:ext cx="3857508" cy="555026"/>
            </a:xfrm>
            <a:custGeom>
              <a:avLst/>
              <a:gdLst>
                <a:gd name="connsiteX0" fmla="*/ 138756 w 3857515"/>
                <a:gd name="connsiteY0" fmla="*/ 0 h 555025"/>
                <a:gd name="connsiteX1" fmla="*/ 910754 w 3857515"/>
                <a:gd name="connsiteY1" fmla="*/ 0 h 555025"/>
                <a:gd name="connsiteX2" fmla="*/ 3857515 w 3857515"/>
                <a:gd name="connsiteY2" fmla="*/ 0 h 555025"/>
                <a:gd name="connsiteX3" fmla="*/ 3833472 w 3857515"/>
                <a:gd name="connsiteY3" fmla="*/ 49909 h 555025"/>
                <a:gd name="connsiteX4" fmla="*/ 3432591 w 3857515"/>
                <a:gd name="connsiteY4" fmla="*/ 536133 h 555025"/>
                <a:gd name="connsiteX5" fmla="*/ 3407327 w 3857515"/>
                <a:gd name="connsiteY5" fmla="*/ 555025 h 555025"/>
                <a:gd name="connsiteX6" fmla="*/ 1360941 w 3857515"/>
                <a:gd name="connsiteY6" fmla="*/ 555025 h 555025"/>
                <a:gd name="connsiteX7" fmla="*/ 0 w 3857515"/>
                <a:gd name="connsiteY7" fmla="*/ 555025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7515" h="555025">
                  <a:moveTo>
                    <a:pt x="138756" y="0"/>
                  </a:moveTo>
                  <a:lnTo>
                    <a:pt x="910754" y="0"/>
                  </a:lnTo>
                  <a:lnTo>
                    <a:pt x="3857515" y="0"/>
                  </a:lnTo>
                  <a:lnTo>
                    <a:pt x="3833472" y="49909"/>
                  </a:lnTo>
                  <a:cubicBezTo>
                    <a:pt x="3731975" y="236749"/>
                    <a:pt x="3595402" y="401770"/>
                    <a:pt x="3432591" y="536133"/>
                  </a:cubicBezTo>
                  <a:lnTo>
                    <a:pt x="3407327" y="555025"/>
                  </a:lnTo>
                  <a:lnTo>
                    <a:pt x="1360941" y="555025"/>
                  </a:lnTo>
                  <a:lnTo>
                    <a:pt x="0" y="555025"/>
                  </a:lnTo>
                  <a:close/>
                </a:path>
              </a:pathLst>
            </a:custGeom>
            <a:grpFill/>
            <a:ln>
              <a:noFill/>
            </a:ln>
            <a:effectLst>
              <a:outerShdw blurRad="38100" sx="101000" sy="101000" algn="ctr" rotWithShape="0">
                <a:srgbClr val="E7E6E6">
                  <a:lumMod val="50000"/>
                  <a:alpha val="40000"/>
                </a:srgbClr>
              </a:outerShdw>
            </a:effectLst>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18" name="任意多边形 64"/>
            <p:cNvSpPr/>
            <p:nvPr/>
          </p:nvSpPr>
          <p:spPr>
            <a:xfrm>
              <a:off x="7569379" y="4232300"/>
              <a:ext cx="174896" cy="118264"/>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grpFill/>
            <a:ln>
              <a:noFill/>
            </a:ln>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19" name="组合 18"/>
          <p:cNvGrpSpPr/>
          <p:nvPr/>
        </p:nvGrpSpPr>
        <p:grpSpPr>
          <a:xfrm rot="5400000">
            <a:off x="5443854" y="3688080"/>
            <a:ext cx="2696847" cy="582930"/>
            <a:chOff x="4447722" y="2324025"/>
            <a:chExt cx="3819418" cy="673286"/>
          </a:xfrm>
          <a:solidFill>
            <a:srgbClr val="FF6699">
              <a:alpha val="26000"/>
            </a:srgbClr>
          </a:solidFill>
        </p:grpSpPr>
        <p:sp>
          <p:nvSpPr>
            <p:cNvPr id="20" name="任意多边形 66"/>
            <p:cNvSpPr/>
            <p:nvPr/>
          </p:nvSpPr>
          <p:spPr>
            <a:xfrm rot="10800000">
              <a:off x="4447722" y="2879048"/>
              <a:ext cx="174896" cy="118263"/>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grpFill/>
            <a:ln>
              <a:noFill/>
            </a:ln>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21" name="任意多边形 67"/>
            <p:cNvSpPr/>
            <p:nvPr/>
          </p:nvSpPr>
          <p:spPr>
            <a:xfrm>
              <a:off x="4447723" y="2324025"/>
              <a:ext cx="3819417" cy="555025"/>
            </a:xfrm>
            <a:custGeom>
              <a:avLst/>
              <a:gdLst>
                <a:gd name="connsiteX0" fmla="*/ 450187 w 3819416"/>
                <a:gd name="connsiteY0" fmla="*/ 0 h 555025"/>
                <a:gd name="connsiteX1" fmla="*/ 2496573 w 3819416"/>
                <a:gd name="connsiteY1" fmla="*/ 0 h 555025"/>
                <a:gd name="connsiteX2" fmla="*/ 3819416 w 3819416"/>
                <a:gd name="connsiteY2" fmla="*/ 0 h 555025"/>
                <a:gd name="connsiteX3" fmla="*/ 3680660 w 3819416"/>
                <a:gd name="connsiteY3" fmla="*/ 555025 h 555025"/>
                <a:gd name="connsiteX4" fmla="*/ 2946761 w 3819416"/>
                <a:gd name="connsiteY4" fmla="*/ 555025 h 555025"/>
                <a:gd name="connsiteX5" fmla="*/ 0 w 3819416"/>
                <a:gd name="connsiteY5" fmla="*/ 555025 h 555025"/>
                <a:gd name="connsiteX6" fmla="*/ 24042 w 3819416"/>
                <a:gd name="connsiteY6" fmla="*/ 505116 h 555025"/>
                <a:gd name="connsiteX7" fmla="*/ 424923 w 3819416"/>
                <a:gd name="connsiteY7" fmla="*/ 18892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9416" h="555025">
                  <a:moveTo>
                    <a:pt x="450187" y="0"/>
                  </a:moveTo>
                  <a:lnTo>
                    <a:pt x="2496573" y="0"/>
                  </a:lnTo>
                  <a:lnTo>
                    <a:pt x="3819416" y="0"/>
                  </a:lnTo>
                  <a:lnTo>
                    <a:pt x="3680660" y="555025"/>
                  </a:lnTo>
                  <a:lnTo>
                    <a:pt x="2946761" y="555025"/>
                  </a:lnTo>
                  <a:lnTo>
                    <a:pt x="0" y="555025"/>
                  </a:lnTo>
                  <a:lnTo>
                    <a:pt x="24042" y="505116"/>
                  </a:lnTo>
                  <a:cubicBezTo>
                    <a:pt x="125540" y="318276"/>
                    <a:pt x="262113" y="153256"/>
                    <a:pt x="424923" y="18892"/>
                  </a:cubicBezTo>
                  <a:close/>
                </a:path>
              </a:pathLst>
            </a:custGeom>
            <a:solidFill>
              <a:srgbClr val="FF0000">
                <a:alpha val="47000"/>
              </a:srgbClr>
            </a:solidFill>
            <a:ln>
              <a:noFill/>
            </a:ln>
            <a:effectLst>
              <a:outerShdw blurRad="38100" sx="101000" sy="101000" algn="ctr" rotWithShape="0">
                <a:srgbClr val="E7E6E6">
                  <a:lumMod val="50000"/>
                  <a:alpha val="40000"/>
                </a:srgbClr>
              </a:outerShdw>
            </a:effectLst>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endParaRPr lang="zh-CN" altLang="en-US" strike="noStrike" noProof="1">
                <a:latin typeface="思源黑体 CN Medium" panose="020B0600000000000000" pitchFamily="34" charset="-122"/>
                <a:ea typeface="思源黑体 CN Medium" panose="020B0600000000000000" pitchFamily="34" charset="-122"/>
              </a:endParaRPr>
            </a:p>
          </p:txBody>
        </p:sp>
      </p:grpSp>
      <p:grpSp>
        <p:nvGrpSpPr>
          <p:cNvPr id="22" name="组合 21"/>
          <p:cNvGrpSpPr/>
          <p:nvPr/>
        </p:nvGrpSpPr>
        <p:grpSpPr>
          <a:xfrm rot="5400000">
            <a:off x="4052569" y="3088005"/>
            <a:ext cx="2723517" cy="546735"/>
            <a:chOff x="3886753" y="4232300"/>
            <a:chExt cx="3857522" cy="673299"/>
          </a:xfrm>
          <a:solidFill>
            <a:schemeClr val="bg1">
              <a:lumMod val="65000"/>
              <a:alpha val="50000"/>
            </a:schemeClr>
          </a:solidFill>
          <a:effectLst/>
        </p:grpSpPr>
        <p:sp>
          <p:nvSpPr>
            <p:cNvPr id="23" name="任意多边形 75"/>
            <p:cNvSpPr/>
            <p:nvPr/>
          </p:nvSpPr>
          <p:spPr>
            <a:xfrm>
              <a:off x="3886753" y="4350573"/>
              <a:ext cx="3857508" cy="555026"/>
            </a:xfrm>
            <a:custGeom>
              <a:avLst/>
              <a:gdLst>
                <a:gd name="connsiteX0" fmla="*/ 138756 w 3857515"/>
                <a:gd name="connsiteY0" fmla="*/ 0 h 555025"/>
                <a:gd name="connsiteX1" fmla="*/ 910754 w 3857515"/>
                <a:gd name="connsiteY1" fmla="*/ 0 h 555025"/>
                <a:gd name="connsiteX2" fmla="*/ 3857515 w 3857515"/>
                <a:gd name="connsiteY2" fmla="*/ 0 h 555025"/>
                <a:gd name="connsiteX3" fmla="*/ 3833472 w 3857515"/>
                <a:gd name="connsiteY3" fmla="*/ 49909 h 555025"/>
                <a:gd name="connsiteX4" fmla="*/ 3432591 w 3857515"/>
                <a:gd name="connsiteY4" fmla="*/ 536133 h 555025"/>
                <a:gd name="connsiteX5" fmla="*/ 3407327 w 3857515"/>
                <a:gd name="connsiteY5" fmla="*/ 555025 h 555025"/>
                <a:gd name="connsiteX6" fmla="*/ 1360941 w 3857515"/>
                <a:gd name="connsiteY6" fmla="*/ 555025 h 555025"/>
                <a:gd name="connsiteX7" fmla="*/ 0 w 3857515"/>
                <a:gd name="connsiteY7" fmla="*/ 555025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7515" h="555025">
                  <a:moveTo>
                    <a:pt x="138756" y="0"/>
                  </a:moveTo>
                  <a:lnTo>
                    <a:pt x="910754" y="0"/>
                  </a:lnTo>
                  <a:lnTo>
                    <a:pt x="3857515" y="0"/>
                  </a:lnTo>
                  <a:lnTo>
                    <a:pt x="3833472" y="49909"/>
                  </a:lnTo>
                  <a:cubicBezTo>
                    <a:pt x="3731975" y="236749"/>
                    <a:pt x="3595402" y="401770"/>
                    <a:pt x="3432591" y="536133"/>
                  </a:cubicBezTo>
                  <a:lnTo>
                    <a:pt x="3407327" y="555025"/>
                  </a:lnTo>
                  <a:lnTo>
                    <a:pt x="1360941" y="555025"/>
                  </a:lnTo>
                  <a:lnTo>
                    <a:pt x="0" y="555025"/>
                  </a:lnTo>
                  <a:close/>
                </a:path>
              </a:pathLst>
            </a:custGeom>
            <a:solidFill>
              <a:schemeClr val="bg1">
                <a:lumMod val="65000"/>
                <a:alpha val="50000"/>
              </a:schemeClr>
            </a:solidFill>
            <a:ln>
              <a:noFill/>
            </a:ln>
            <a:effectLst>
              <a:outerShdw blurRad="38100" sx="101000" sy="101000" algn="ctr" rotWithShape="0">
                <a:srgbClr val="E7E6E6">
                  <a:lumMod val="50000"/>
                  <a:alpha val="40000"/>
                </a:srgbClr>
              </a:outerShdw>
            </a:effectLst>
          </p:spPr>
          <p:style>
            <a:lnRef idx="2">
              <a:srgbClr val="4384F1">
                <a:shade val="50000"/>
              </a:srgbClr>
            </a:lnRef>
            <a:fillRef idx="1">
              <a:srgbClr val="4384F1"/>
            </a:fillRef>
            <a:effectRef idx="0">
              <a:srgbClr val="4384F1"/>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endParaRPr lang="zh-CN" altLang="en-US" b="1" strike="noStrike" noProof="1">
                <a:latin typeface="思源黑体 CN Medium" panose="020B0600000000000000" pitchFamily="34" charset="-122"/>
                <a:ea typeface="思源黑体 CN Medium" panose="020B0600000000000000" pitchFamily="34" charset="-122"/>
              </a:endParaRPr>
            </a:p>
          </p:txBody>
        </p:sp>
        <p:sp>
          <p:nvSpPr>
            <p:cNvPr id="24" name="任意多边形 76"/>
            <p:cNvSpPr/>
            <p:nvPr/>
          </p:nvSpPr>
          <p:spPr>
            <a:xfrm>
              <a:off x="7569379" y="4232300"/>
              <a:ext cx="174896" cy="118264"/>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grpFill/>
            <a:ln>
              <a:noFill/>
            </a:ln>
          </p:spPr>
          <p:style>
            <a:lnRef idx="2">
              <a:srgbClr val="4384F1">
                <a:shade val="50000"/>
              </a:srgbClr>
            </a:lnRef>
            <a:fillRef idx="1">
              <a:srgbClr val="4384F1"/>
            </a:fillRef>
            <a:effectRef idx="0">
              <a:srgbClr val="4384F1"/>
            </a:effectRef>
            <a:fontRef idx="minor">
              <a:sysClr val="window" lastClr="FFFFFF"/>
            </a:fontRef>
          </p:style>
          <p:txBody>
            <a:bodyPr rtlCol="0" anchor="ctr"/>
            <a:lstStyle/>
            <a:p>
              <a:pPr algn="ctr" fontAlgn="base"/>
              <a:endParaRPr lang="zh-CN" altLang="en-US" b="1" strike="noStrike" noProof="1">
                <a:latin typeface="思源黑体 CN Medium" panose="020B0600000000000000" pitchFamily="34" charset="-122"/>
                <a:ea typeface="思源黑体 CN Medium" panose="020B0600000000000000" pitchFamily="34" charset="-122"/>
              </a:endParaRPr>
            </a:p>
          </p:txBody>
        </p:sp>
      </p:grpSp>
      <p:sp>
        <p:nvSpPr>
          <p:cNvPr id="25" name="文本框 24"/>
          <p:cNvSpPr txBox="1"/>
          <p:nvPr/>
        </p:nvSpPr>
        <p:spPr>
          <a:xfrm>
            <a:off x="5137785" y="2630805"/>
            <a:ext cx="517525" cy="1003300"/>
          </a:xfrm>
          <a:prstGeom prst="rect">
            <a:avLst/>
          </a:prstGeom>
          <a:noFill/>
          <a:ln w="9525">
            <a:noFill/>
          </a:ln>
        </p:spPr>
        <p:txBody>
          <a:bodyPr wrap="square" anchor="t">
            <a:spAutoFit/>
          </a:bodyPr>
          <a:lstStyle/>
          <a:p>
            <a:pPr lvl="0" indent="0" algn="ctr">
              <a:lnSpc>
                <a:spcPct val="80000"/>
              </a:lnSpc>
            </a:pPr>
            <a:r>
              <a:rPr lang="zh-CN" altLang="en-US" sz="2400" b="1" dirty="0">
                <a:solidFill>
                  <a:sysClr val="window" lastClr="FFFFFF"/>
                </a:solidFill>
                <a:latin typeface="思源黑体 CN Medium" panose="020B0600000000000000" pitchFamily="34" charset="-122"/>
                <a:ea typeface="思源黑体 CN Medium" panose="020B0600000000000000" pitchFamily="34" charset="-122"/>
              </a:rPr>
              <a:t>定</a:t>
            </a:r>
          </a:p>
          <a:p>
            <a:pPr lvl="0" indent="0" algn="ctr">
              <a:lnSpc>
                <a:spcPct val="80000"/>
              </a:lnSpc>
            </a:pPr>
            <a:endParaRPr lang="zh-CN" altLang="en-US" sz="2400" b="1" dirty="0">
              <a:solidFill>
                <a:sysClr val="window" lastClr="FFFFFF"/>
              </a:solidFill>
              <a:latin typeface="思源黑体 CN Medium" panose="020B0600000000000000" pitchFamily="34" charset="-122"/>
              <a:ea typeface="思源黑体 CN Medium" panose="020B0600000000000000" pitchFamily="34" charset="-122"/>
            </a:endParaRPr>
          </a:p>
          <a:p>
            <a:pPr lvl="0" indent="0" algn="ctr">
              <a:lnSpc>
                <a:spcPct val="80000"/>
              </a:lnSpc>
            </a:pPr>
            <a:r>
              <a:rPr lang="zh-CN" altLang="en-US" sz="2400" b="1" dirty="0">
                <a:solidFill>
                  <a:sysClr val="window" lastClr="FFFFFF"/>
                </a:solidFill>
                <a:latin typeface="思源黑体 CN Medium" panose="020B0600000000000000" pitchFamily="34" charset="-122"/>
                <a:ea typeface="思源黑体 CN Medium" panose="020B0600000000000000" pitchFamily="34" charset="-122"/>
              </a:rPr>
              <a:t>期</a:t>
            </a:r>
          </a:p>
        </p:txBody>
      </p:sp>
      <p:sp>
        <p:nvSpPr>
          <p:cNvPr id="26" name="文本框 25"/>
          <p:cNvSpPr txBox="1"/>
          <p:nvPr/>
        </p:nvSpPr>
        <p:spPr>
          <a:xfrm>
            <a:off x="6593840" y="3248343"/>
            <a:ext cx="515938" cy="1587500"/>
          </a:xfrm>
          <a:prstGeom prst="rect">
            <a:avLst/>
          </a:prstGeom>
          <a:noFill/>
          <a:ln w="9525">
            <a:noFill/>
          </a:ln>
        </p:spPr>
        <p:txBody>
          <a:bodyPr wrap="square" anchor="t">
            <a:spAutoFit/>
          </a:bodyPr>
          <a:lstStyle/>
          <a:p>
            <a:pPr lvl="0" indent="0" algn="ctr">
              <a:lnSpc>
                <a:spcPct val="80000"/>
              </a:lnSpc>
            </a:pPr>
            <a:r>
              <a:rPr lang="zh-CN" altLang="en-US" sz="2400" b="1" dirty="0">
                <a:solidFill>
                  <a:sysClr val="window" lastClr="FFFFFF"/>
                </a:solidFill>
                <a:latin typeface="思源黑体 CN Medium" panose="020B0600000000000000" pitchFamily="34" charset="-122"/>
                <a:ea typeface="思源黑体 CN Medium" panose="020B0600000000000000" pitchFamily="34" charset="-122"/>
              </a:rPr>
              <a:t>不</a:t>
            </a:r>
          </a:p>
          <a:p>
            <a:pPr lvl="0" indent="0" algn="ctr">
              <a:lnSpc>
                <a:spcPct val="80000"/>
              </a:lnSpc>
            </a:pPr>
            <a:endParaRPr lang="zh-CN" altLang="en-US" sz="2400" b="1" dirty="0">
              <a:solidFill>
                <a:sysClr val="window" lastClr="FFFFFF"/>
              </a:solidFill>
              <a:latin typeface="思源黑体 CN Medium" panose="020B0600000000000000" pitchFamily="34" charset="-122"/>
              <a:ea typeface="思源黑体 CN Medium" panose="020B0600000000000000" pitchFamily="34" charset="-122"/>
            </a:endParaRPr>
          </a:p>
          <a:p>
            <a:pPr lvl="0" indent="0" algn="ctr">
              <a:lnSpc>
                <a:spcPct val="80000"/>
              </a:lnSpc>
            </a:pPr>
            <a:r>
              <a:rPr lang="zh-CN" altLang="en-US" sz="2400" b="1" dirty="0">
                <a:solidFill>
                  <a:sysClr val="window" lastClr="FFFFFF"/>
                </a:solidFill>
                <a:latin typeface="思源黑体 CN Medium" panose="020B0600000000000000" pitchFamily="34" charset="-122"/>
                <a:ea typeface="思源黑体 CN Medium" panose="020B0600000000000000" pitchFamily="34" charset="-122"/>
              </a:rPr>
              <a:t>定</a:t>
            </a:r>
          </a:p>
          <a:p>
            <a:pPr lvl="0" indent="0" algn="ctr">
              <a:lnSpc>
                <a:spcPct val="80000"/>
              </a:lnSpc>
            </a:pPr>
            <a:endParaRPr lang="zh-CN" altLang="en-US" sz="2400" b="1" dirty="0">
              <a:solidFill>
                <a:sysClr val="window" lastClr="FFFFFF"/>
              </a:solidFill>
              <a:latin typeface="思源黑体 CN Medium" panose="020B0600000000000000" pitchFamily="34" charset="-122"/>
              <a:ea typeface="思源黑体 CN Medium" panose="020B0600000000000000" pitchFamily="34" charset="-122"/>
            </a:endParaRPr>
          </a:p>
          <a:p>
            <a:pPr lvl="0" indent="0" algn="ctr">
              <a:lnSpc>
                <a:spcPct val="80000"/>
              </a:lnSpc>
            </a:pPr>
            <a:r>
              <a:rPr lang="zh-CN" altLang="en-US" sz="2400" b="1" dirty="0">
                <a:solidFill>
                  <a:sysClr val="window" lastClr="FFFFFF"/>
                </a:solidFill>
                <a:latin typeface="思源黑体 CN Medium" panose="020B0600000000000000" pitchFamily="34" charset="-122"/>
                <a:ea typeface="思源黑体 CN Medium" panose="020B0600000000000000" pitchFamily="34" charset="-122"/>
              </a:rPr>
              <a:t>期</a:t>
            </a:r>
          </a:p>
        </p:txBody>
      </p:sp>
      <p:sp>
        <p:nvSpPr>
          <p:cNvPr id="27" name="任意多边形 81"/>
          <p:cNvSpPr/>
          <p:nvPr/>
        </p:nvSpPr>
        <p:spPr>
          <a:xfrm flipH="1">
            <a:off x="650240" y="3461385"/>
            <a:ext cx="1671638" cy="46038"/>
          </a:xfrm>
          <a:custGeom>
            <a:avLst/>
            <a:gdLst>
              <a:gd name="connsiteX0" fmla="*/ 24902 w 1352052"/>
              <a:gd name="connsiteY0" fmla="*/ 0 h 102944"/>
              <a:gd name="connsiteX1" fmla="*/ 1352052 w 1352052"/>
              <a:gd name="connsiteY1" fmla="*/ 0 h 102944"/>
              <a:gd name="connsiteX2" fmla="*/ 1327150 w 1352052"/>
              <a:gd name="connsiteY2" fmla="*/ 102944 h 102944"/>
              <a:gd name="connsiteX3" fmla="*/ 0 w 1352052"/>
              <a:gd name="connsiteY3" fmla="*/ 102944 h 102944"/>
            </a:gdLst>
            <a:ahLst/>
            <a:cxnLst>
              <a:cxn ang="0">
                <a:pos x="connsiteX0" y="connsiteY0"/>
              </a:cxn>
              <a:cxn ang="0">
                <a:pos x="connsiteX1" y="connsiteY1"/>
              </a:cxn>
              <a:cxn ang="0">
                <a:pos x="connsiteX2" y="connsiteY2"/>
              </a:cxn>
              <a:cxn ang="0">
                <a:pos x="connsiteX3" y="connsiteY3"/>
              </a:cxn>
            </a:cxnLst>
            <a:rect l="l" t="t" r="r" b="b"/>
            <a:pathLst>
              <a:path w="1352052" h="102944">
                <a:moveTo>
                  <a:pt x="24902" y="0"/>
                </a:moveTo>
                <a:lnTo>
                  <a:pt x="1352052" y="0"/>
                </a:lnTo>
                <a:lnTo>
                  <a:pt x="1327150" y="102944"/>
                </a:lnTo>
                <a:lnTo>
                  <a:pt x="0" y="102944"/>
                </a:lnTo>
                <a:close/>
              </a:path>
            </a:pathLst>
          </a:custGeom>
          <a:solidFill>
            <a:schemeClr val="tx1">
              <a:lumMod val="85000"/>
              <a:lumOff val="15000"/>
            </a:schemeClr>
          </a:solidFill>
          <a:ln>
            <a:noFill/>
          </a:ln>
        </p:spPr>
        <p:style>
          <a:lnRef idx="2">
            <a:srgbClr val="4384F1">
              <a:shade val="50000"/>
            </a:srgbClr>
          </a:lnRef>
          <a:fillRef idx="1">
            <a:srgbClr val="4384F1"/>
          </a:fillRef>
          <a:effectRef idx="0">
            <a:srgbClr val="4384F1"/>
          </a:effectRef>
          <a:fontRef idx="minor">
            <a:sysClr val="window" lastClr="FFFFFF"/>
          </a:fontRef>
        </p:style>
        <p:txBody>
          <a:bodyPr anchor="ctr"/>
          <a:lstStyle/>
          <a:p>
            <a:pPr algn="ctr" eaLnBrk="1" fontAlgn="base" hangingPunct="1">
              <a:defRPr/>
            </a:pPr>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28" name="文本框 27"/>
          <p:cNvSpPr txBox="1"/>
          <p:nvPr/>
        </p:nvSpPr>
        <p:spPr>
          <a:xfrm>
            <a:off x="481330" y="1480820"/>
            <a:ext cx="4268470" cy="1920240"/>
          </a:xfrm>
          <a:prstGeom prst="rect">
            <a:avLst/>
          </a:prstGeom>
          <a:noFill/>
          <a:ln w="9525">
            <a:noFill/>
          </a:ln>
        </p:spPr>
        <p:txBody>
          <a:bodyPr wrap="square" anchor="t">
            <a:spAutoFit/>
          </a:bodyPr>
          <a:lstStyle/>
          <a:p>
            <a:pPr lvl="0" indent="0">
              <a:lnSpc>
                <a:spcPct val="150000"/>
              </a:lnSpc>
              <a:buFont typeface="Wingdings" panose="05000000000000000000" pitchFamily="2" charset="2"/>
              <a:buChar char="Ø"/>
            </a:pPr>
            <a:r>
              <a:rPr lang="en-US" altLang="zh-CN" sz="2000" b="1" dirty="0">
                <a:solidFill>
                  <a:srgbClr val="404040"/>
                </a:solidFill>
                <a:latin typeface="思源黑体 CN Medium" panose="020B0600000000000000" pitchFamily="34" charset="-122"/>
                <a:ea typeface="思源黑体 CN Medium" panose="020B0600000000000000" pitchFamily="34" charset="-122"/>
              </a:rPr>
              <a:t>根据员工全年业绩，</a:t>
            </a:r>
            <a:r>
              <a:rPr lang="en-US" altLang="zh-CN" sz="2000" b="1" dirty="0">
                <a:solidFill>
                  <a:srgbClr val="FF0000"/>
                </a:solidFill>
                <a:latin typeface="思源黑体 CN Medium" panose="020B0600000000000000" pitchFamily="34" charset="-122"/>
                <a:ea typeface="思源黑体 CN Medium" panose="020B0600000000000000" pitchFamily="34" charset="-122"/>
              </a:rPr>
              <a:t>每年实行薪资晋级调薪制</a:t>
            </a:r>
            <a:r>
              <a:rPr lang="en-US" altLang="zh-CN" sz="2000" b="1" dirty="0">
                <a:solidFill>
                  <a:srgbClr val="404040"/>
                </a:solidFill>
                <a:latin typeface="思源黑体 CN Medium" panose="020B0600000000000000" pitchFamily="34" charset="-122"/>
                <a:ea typeface="思源黑体 CN Medium" panose="020B0600000000000000" pitchFamily="34" charset="-122"/>
              </a:rPr>
              <a:t>，奖励本年度业绩突出、敬业奉献的员工</a:t>
            </a:r>
            <a:r>
              <a:rPr lang="zh-CN" altLang="en-US" sz="2000" b="1" dirty="0">
                <a:solidFill>
                  <a:srgbClr val="404040"/>
                </a:solidFill>
                <a:latin typeface="思源黑体 CN Medium" panose="020B0600000000000000" pitchFamily="34" charset="-122"/>
                <a:ea typeface="思源黑体 CN Medium" panose="020B0600000000000000" pitchFamily="34" charset="-122"/>
              </a:rPr>
              <a:t>，平均薪资涨幅</a:t>
            </a:r>
            <a:r>
              <a:rPr lang="en-US" altLang="zh-CN" sz="2000" b="1" dirty="0">
                <a:solidFill>
                  <a:srgbClr val="404040"/>
                </a:solidFill>
                <a:latin typeface="思源黑体 CN Medium" panose="020B0600000000000000" pitchFamily="34" charset="-122"/>
                <a:ea typeface="思源黑体 CN Medium" panose="020B0600000000000000" pitchFamily="34" charset="-122"/>
              </a:rPr>
              <a:t> </a:t>
            </a:r>
            <a:r>
              <a:rPr lang="en-US" altLang="zh-CN" sz="2000" b="1" dirty="0">
                <a:solidFill>
                  <a:srgbClr val="FF0000"/>
                </a:solidFill>
                <a:latin typeface="思源黑体 CN Medium" panose="020B0600000000000000" pitchFamily="34" charset="-122"/>
                <a:ea typeface="思源黑体 CN Medium" panose="020B0600000000000000" pitchFamily="34" charset="-122"/>
              </a:rPr>
              <a:t>10%-25%</a:t>
            </a:r>
            <a:r>
              <a:rPr lang="en-US" altLang="zh-CN" b="1" dirty="0">
                <a:solidFill>
                  <a:srgbClr val="404040"/>
                </a:solidFill>
                <a:latin typeface="思源黑体 CN Medium" panose="020B0600000000000000" pitchFamily="34" charset="-122"/>
                <a:ea typeface="思源黑体 CN Medium" panose="020B0600000000000000" pitchFamily="34" charset="-122"/>
              </a:rPr>
              <a:t>。 </a:t>
            </a:r>
          </a:p>
        </p:txBody>
      </p:sp>
      <p:sp>
        <p:nvSpPr>
          <p:cNvPr id="29" name="任意多边形 83"/>
          <p:cNvSpPr/>
          <p:nvPr/>
        </p:nvSpPr>
        <p:spPr>
          <a:xfrm>
            <a:off x="9735185" y="3448368"/>
            <a:ext cx="1670050" cy="46038"/>
          </a:xfrm>
          <a:custGeom>
            <a:avLst/>
            <a:gdLst>
              <a:gd name="connsiteX0" fmla="*/ 24902 w 1352052"/>
              <a:gd name="connsiteY0" fmla="*/ 0 h 102944"/>
              <a:gd name="connsiteX1" fmla="*/ 1352052 w 1352052"/>
              <a:gd name="connsiteY1" fmla="*/ 0 h 102944"/>
              <a:gd name="connsiteX2" fmla="*/ 1327150 w 1352052"/>
              <a:gd name="connsiteY2" fmla="*/ 102944 h 102944"/>
              <a:gd name="connsiteX3" fmla="*/ 0 w 1352052"/>
              <a:gd name="connsiteY3" fmla="*/ 102944 h 102944"/>
            </a:gdLst>
            <a:ahLst/>
            <a:cxnLst>
              <a:cxn ang="0">
                <a:pos x="connsiteX0" y="connsiteY0"/>
              </a:cxn>
              <a:cxn ang="0">
                <a:pos x="connsiteX1" y="connsiteY1"/>
              </a:cxn>
              <a:cxn ang="0">
                <a:pos x="connsiteX2" y="connsiteY2"/>
              </a:cxn>
              <a:cxn ang="0">
                <a:pos x="connsiteX3" y="connsiteY3"/>
              </a:cxn>
            </a:cxnLst>
            <a:rect l="l" t="t" r="r" b="b"/>
            <a:pathLst>
              <a:path w="1352052" h="102944">
                <a:moveTo>
                  <a:pt x="24902" y="0"/>
                </a:moveTo>
                <a:lnTo>
                  <a:pt x="1352052" y="0"/>
                </a:lnTo>
                <a:lnTo>
                  <a:pt x="1327150" y="102944"/>
                </a:lnTo>
                <a:lnTo>
                  <a:pt x="0" y="102944"/>
                </a:lnTo>
                <a:close/>
              </a:path>
            </a:pathLst>
          </a:custGeom>
          <a:solidFill>
            <a:schemeClr val="tx1">
              <a:lumMod val="95000"/>
              <a:lumOff val="5000"/>
            </a:schemeClr>
          </a:solidFill>
          <a:ln>
            <a:noFill/>
          </a:ln>
        </p:spPr>
        <p:style>
          <a:lnRef idx="2">
            <a:srgbClr val="4384F1">
              <a:shade val="50000"/>
            </a:srgbClr>
          </a:lnRef>
          <a:fillRef idx="1">
            <a:srgbClr val="4384F1"/>
          </a:fillRef>
          <a:effectRef idx="0">
            <a:srgbClr val="4384F1"/>
          </a:effectRef>
          <a:fontRef idx="minor">
            <a:sysClr val="window" lastClr="FFFFFF"/>
          </a:fontRef>
        </p:style>
        <p:txBody>
          <a:bodyPr anchor="ctr"/>
          <a:lstStyle/>
          <a:p>
            <a:pPr algn="ctr" eaLnBrk="1" fontAlgn="base" hangingPunct="1">
              <a:defRPr/>
            </a:pPr>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30" name="文本框 29"/>
          <p:cNvSpPr txBox="1"/>
          <p:nvPr/>
        </p:nvSpPr>
        <p:spPr>
          <a:xfrm>
            <a:off x="7255510" y="3751580"/>
            <a:ext cx="4481830" cy="961482"/>
          </a:xfrm>
          <a:prstGeom prst="rect">
            <a:avLst/>
          </a:prstGeom>
          <a:noFill/>
          <a:ln w="9525">
            <a:noFill/>
          </a:ln>
        </p:spPr>
        <p:txBody>
          <a:bodyPr wrap="square" anchor="t">
            <a:spAutoFit/>
          </a:bodyPr>
          <a:lstStyle/>
          <a:p>
            <a:pPr marL="342900" lvl="0" indent="-342900" defTabSz="914400">
              <a:lnSpc>
                <a:spcPct val="150000"/>
              </a:lnSpc>
              <a:spcBef>
                <a:spcPct val="20000"/>
              </a:spcBef>
              <a:buFont typeface="Wingdings" panose="05000000000000000000" pitchFamily="2" charset="2"/>
              <a:buChar char="Ø"/>
            </a:pPr>
            <a:r>
              <a:rPr lang="en-US" altLang="zh-CN" sz="2000" b="1" dirty="0">
                <a:solidFill>
                  <a:srgbClr val="404040"/>
                </a:solidFill>
                <a:latin typeface="思源黑体 CN Medium" panose="020B0600000000000000" pitchFamily="34" charset="-122"/>
                <a:ea typeface="思源黑体 CN Medium" panose="020B0600000000000000" pitchFamily="34" charset="-122"/>
              </a:rPr>
              <a:t>根据团队及员工特殊贡献、创造的特殊价值</a:t>
            </a:r>
            <a:r>
              <a:rPr lang="zh-CN" altLang="en-US" sz="2000" b="1" dirty="0">
                <a:solidFill>
                  <a:srgbClr val="404040"/>
                </a:solidFill>
                <a:latin typeface="思源黑体 CN Medium" panose="020B0600000000000000" pitchFamily="34" charset="-122"/>
                <a:ea typeface="思源黑体 CN Medium" panose="020B0600000000000000" pitchFamily="34" charset="-122"/>
              </a:rPr>
              <a:t>，进行</a:t>
            </a:r>
            <a:r>
              <a:rPr lang="en-US" altLang="zh-CN" sz="2000" b="1" dirty="0">
                <a:solidFill>
                  <a:srgbClr val="FF0000"/>
                </a:solidFill>
                <a:latin typeface="思源黑体 CN Medium" panose="020B0600000000000000" pitchFamily="34" charset="-122"/>
                <a:ea typeface="思源黑体 CN Medium" panose="020B0600000000000000" pitchFamily="34" charset="-122"/>
              </a:rPr>
              <a:t>一次性激励或加薪</a:t>
            </a:r>
            <a:r>
              <a:rPr lang="en-US" altLang="zh-CN" sz="2000" b="1" dirty="0">
                <a:solidFill>
                  <a:srgbClr val="404040"/>
                </a:solidFill>
                <a:latin typeface="思源黑体 CN Medium" panose="020B0600000000000000" pitchFamily="34" charset="-122"/>
                <a:ea typeface="思源黑体 CN Medium" panose="020B0600000000000000" pitchFamily="34" charset="-122"/>
              </a:rPr>
              <a:t>。</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1"/>
          <p:cNvSpPr/>
          <p:nvPr/>
        </p:nvSpPr>
        <p:spPr>
          <a:xfrm>
            <a:off x="1657350" y="2266315"/>
            <a:ext cx="1808480" cy="1830070"/>
          </a:xfrm>
          <a:prstGeom prst="round2DiagRect">
            <a:avLst/>
          </a:prstGeom>
          <a:solidFill>
            <a:srgbClr val="0070C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3" name="矩形 2"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661892" y="1034097"/>
            <a:ext cx="8868216" cy="829945"/>
          </a:xfrm>
          <a:prstGeom prst="rect">
            <a:avLst/>
          </a:prstGeom>
          <a:noFill/>
          <a:ln w="9525">
            <a:noFill/>
          </a:ln>
        </p:spPr>
        <p:txBody>
          <a:bodyPr wrap="square" anchor="t">
            <a:spAutoFit/>
          </a:bodyPr>
          <a:lstStyle/>
          <a:p>
            <a:pPr lvl="0" indent="0" algn="ctr">
              <a:lnSpc>
                <a:spcPct val="120000"/>
              </a:lnSpc>
            </a:pPr>
            <a:r>
              <a:rPr lang="zh-CN" altLang="en-US" sz="2000" b="1" dirty="0">
                <a:solidFill>
                  <a:srgbClr val="595959"/>
                </a:solidFill>
                <a:latin typeface="思源黑体 CN Medium" panose="020B0600000000000000" pitchFamily="34" charset="-122"/>
                <a:ea typeface="思源黑体 CN Medium" panose="020B0600000000000000" pitchFamily="34" charset="-122"/>
              </a:rPr>
              <a:t>我们提供给员工除了薪酬之外完整的福利体系，包括五险一金、</a:t>
            </a:r>
            <a:endParaRPr lang="en-US" altLang="zh-CN" sz="2000" b="1" dirty="0">
              <a:solidFill>
                <a:srgbClr val="595959"/>
              </a:solidFill>
              <a:latin typeface="思源黑体 CN Medium" panose="020B0600000000000000" pitchFamily="34" charset="-122"/>
              <a:ea typeface="思源黑体 CN Medium" panose="020B0600000000000000" pitchFamily="34" charset="-122"/>
            </a:endParaRPr>
          </a:p>
          <a:p>
            <a:pPr lvl="0" indent="0" algn="ctr">
              <a:lnSpc>
                <a:spcPct val="120000"/>
              </a:lnSpc>
            </a:pPr>
            <a:r>
              <a:rPr lang="zh-CN" altLang="en-US" sz="2000" b="1" dirty="0">
                <a:solidFill>
                  <a:srgbClr val="595959"/>
                </a:solidFill>
                <a:latin typeface="思源黑体 CN Medium" panose="020B0600000000000000" pitchFamily="34" charset="-122"/>
                <a:ea typeface="思源黑体 CN Medium" panose="020B0600000000000000" pitchFamily="34" charset="-122"/>
              </a:rPr>
              <a:t>各类生活补贴、津贴、带薪年休假、员工旅游及工作外的培训计划等</a:t>
            </a:r>
          </a:p>
        </p:txBody>
      </p:sp>
      <p:grpSp>
        <p:nvGrpSpPr>
          <p:cNvPr id="4" name="组合 3"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GrpSpPr/>
          <p:nvPr/>
        </p:nvGrpSpPr>
        <p:grpSpPr>
          <a:xfrm>
            <a:off x="2242820" y="2666365"/>
            <a:ext cx="653415" cy="589280"/>
            <a:chOff x="5373688" y="1268413"/>
            <a:chExt cx="479425" cy="458788"/>
          </a:xfrm>
          <a:solidFill>
            <a:schemeClr val="bg1"/>
          </a:solidFill>
        </p:grpSpPr>
        <p:sp>
          <p:nvSpPr>
            <p:cNvPr id="5" name="Freeform 140"/>
            <p:cNvSpPr>
              <a:spLocks noEditPoints="1"/>
            </p:cNvSpPr>
            <p:nvPr/>
          </p:nvSpPr>
          <p:spPr bwMode="auto">
            <a:xfrm>
              <a:off x="5519738" y="1282700"/>
              <a:ext cx="112713" cy="439738"/>
            </a:xfrm>
            <a:custGeom>
              <a:avLst/>
              <a:gdLst>
                <a:gd name="T0" fmla="*/ 0 w 71"/>
                <a:gd name="T1" fmla="*/ 277 h 277"/>
                <a:gd name="T2" fmla="*/ 71 w 71"/>
                <a:gd name="T3" fmla="*/ 277 h 277"/>
                <a:gd name="T4" fmla="*/ 71 w 71"/>
                <a:gd name="T5" fmla="*/ 0 h 277"/>
                <a:gd name="T6" fmla="*/ 0 w 71"/>
                <a:gd name="T7" fmla="*/ 0 h 277"/>
                <a:gd name="T8" fmla="*/ 0 w 71"/>
                <a:gd name="T9" fmla="*/ 277 h 277"/>
                <a:gd name="T10" fmla="*/ 24 w 71"/>
                <a:gd name="T11" fmla="*/ 81 h 277"/>
                <a:gd name="T12" fmla="*/ 47 w 71"/>
                <a:gd name="T13" fmla="*/ 81 h 277"/>
                <a:gd name="T14" fmla="*/ 47 w 71"/>
                <a:gd name="T15" fmla="*/ 197 h 277"/>
                <a:gd name="T16" fmla="*/ 24 w 71"/>
                <a:gd name="T17" fmla="*/ 197 h 277"/>
                <a:gd name="T18" fmla="*/ 24 w 71"/>
                <a:gd name="T19" fmla="*/ 8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77">
                  <a:moveTo>
                    <a:pt x="0" y="277"/>
                  </a:moveTo>
                  <a:lnTo>
                    <a:pt x="71" y="277"/>
                  </a:lnTo>
                  <a:lnTo>
                    <a:pt x="71" y="0"/>
                  </a:lnTo>
                  <a:lnTo>
                    <a:pt x="0" y="0"/>
                  </a:lnTo>
                  <a:lnTo>
                    <a:pt x="0" y="277"/>
                  </a:lnTo>
                  <a:close/>
                  <a:moveTo>
                    <a:pt x="24" y="81"/>
                  </a:moveTo>
                  <a:lnTo>
                    <a:pt x="47" y="81"/>
                  </a:lnTo>
                  <a:lnTo>
                    <a:pt x="47" y="197"/>
                  </a:lnTo>
                  <a:lnTo>
                    <a:pt x="24" y="197"/>
                  </a:lnTo>
                  <a:lnTo>
                    <a:pt x="2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6" name="Freeform 141"/>
            <p:cNvSpPr>
              <a:spLocks noEditPoints="1"/>
            </p:cNvSpPr>
            <p:nvPr/>
          </p:nvSpPr>
          <p:spPr bwMode="auto">
            <a:xfrm>
              <a:off x="5670550" y="1268413"/>
              <a:ext cx="182563" cy="458788"/>
            </a:xfrm>
            <a:custGeom>
              <a:avLst/>
              <a:gdLst>
                <a:gd name="T0" fmla="*/ 68 w 115"/>
                <a:gd name="T1" fmla="*/ 0 h 289"/>
                <a:gd name="T2" fmla="*/ 0 w 115"/>
                <a:gd name="T3" fmla="*/ 14 h 289"/>
                <a:gd name="T4" fmla="*/ 47 w 115"/>
                <a:gd name="T5" fmla="*/ 289 h 289"/>
                <a:gd name="T6" fmla="*/ 115 w 115"/>
                <a:gd name="T7" fmla="*/ 274 h 289"/>
                <a:gd name="T8" fmla="*/ 68 w 115"/>
                <a:gd name="T9" fmla="*/ 0 h 289"/>
                <a:gd name="T10" fmla="*/ 35 w 115"/>
                <a:gd name="T11" fmla="*/ 90 h 289"/>
                <a:gd name="T12" fmla="*/ 59 w 115"/>
                <a:gd name="T13" fmla="*/ 85 h 289"/>
                <a:gd name="T14" fmla="*/ 78 w 115"/>
                <a:gd name="T15" fmla="*/ 199 h 289"/>
                <a:gd name="T16" fmla="*/ 56 w 115"/>
                <a:gd name="T17" fmla="*/ 203 h 289"/>
                <a:gd name="T18" fmla="*/ 35 w 115"/>
                <a:gd name="T19" fmla="*/ 9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89">
                  <a:moveTo>
                    <a:pt x="68" y="0"/>
                  </a:moveTo>
                  <a:lnTo>
                    <a:pt x="0" y="14"/>
                  </a:lnTo>
                  <a:lnTo>
                    <a:pt x="47" y="289"/>
                  </a:lnTo>
                  <a:lnTo>
                    <a:pt x="115" y="274"/>
                  </a:lnTo>
                  <a:lnTo>
                    <a:pt x="68" y="0"/>
                  </a:lnTo>
                  <a:close/>
                  <a:moveTo>
                    <a:pt x="35" y="90"/>
                  </a:moveTo>
                  <a:lnTo>
                    <a:pt x="59" y="85"/>
                  </a:lnTo>
                  <a:lnTo>
                    <a:pt x="78" y="199"/>
                  </a:lnTo>
                  <a:lnTo>
                    <a:pt x="56" y="203"/>
                  </a:lnTo>
                  <a:lnTo>
                    <a:pt x="35"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7" name="Freeform 142"/>
            <p:cNvSpPr>
              <a:spLocks noEditPoints="1"/>
            </p:cNvSpPr>
            <p:nvPr/>
          </p:nvSpPr>
          <p:spPr bwMode="auto">
            <a:xfrm>
              <a:off x="5373688" y="1279525"/>
              <a:ext cx="107950" cy="442913"/>
            </a:xfrm>
            <a:custGeom>
              <a:avLst/>
              <a:gdLst>
                <a:gd name="T0" fmla="*/ 0 w 68"/>
                <a:gd name="T1" fmla="*/ 279 h 279"/>
                <a:gd name="T2" fmla="*/ 68 w 68"/>
                <a:gd name="T3" fmla="*/ 279 h 279"/>
                <a:gd name="T4" fmla="*/ 68 w 68"/>
                <a:gd name="T5" fmla="*/ 0 h 279"/>
                <a:gd name="T6" fmla="*/ 0 w 68"/>
                <a:gd name="T7" fmla="*/ 0 h 279"/>
                <a:gd name="T8" fmla="*/ 0 w 68"/>
                <a:gd name="T9" fmla="*/ 279 h 279"/>
                <a:gd name="T10" fmla="*/ 23 w 68"/>
                <a:gd name="T11" fmla="*/ 83 h 279"/>
                <a:gd name="T12" fmla="*/ 47 w 68"/>
                <a:gd name="T13" fmla="*/ 83 h 279"/>
                <a:gd name="T14" fmla="*/ 47 w 68"/>
                <a:gd name="T15" fmla="*/ 199 h 279"/>
                <a:gd name="T16" fmla="*/ 23 w 68"/>
                <a:gd name="T17" fmla="*/ 199 h 279"/>
                <a:gd name="T18" fmla="*/ 23 w 68"/>
                <a:gd name="T19" fmla="*/ 8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279">
                  <a:moveTo>
                    <a:pt x="0" y="279"/>
                  </a:moveTo>
                  <a:lnTo>
                    <a:pt x="68" y="279"/>
                  </a:lnTo>
                  <a:lnTo>
                    <a:pt x="68" y="0"/>
                  </a:lnTo>
                  <a:lnTo>
                    <a:pt x="0" y="0"/>
                  </a:lnTo>
                  <a:lnTo>
                    <a:pt x="0" y="279"/>
                  </a:lnTo>
                  <a:close/>
                  <a:moveTo>
                    <a:pt x="23" y="83"/>
                  </a:moveTo>
                  <a:lnTo>
                    <a:pt x="47" y="83"/>
                  </a:lnTo>
                  <a:lnTo>
                    <a:pt x="47" y="199"/>
                  </a:lnTo>
                  <a:lnTo>
                    <a:pt x="23" y="199"/>
                  </a:lnTo>
                  <a:lnTo>
                    <a:pt x="23"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sp>
        <p:nvSpPr>
          <p:cNvPr id="8" name="文本框 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1520825" y="3515995"/>
            <a:ext cx="2081530" cy="368300"/>
          </a:xfrm>
          <a:prstGeom prst="rect">
            <a:avLst/>
          </a:prstGeom>
          <a:noFill/>
          <a:ln w="9525">
            <a:noFill/>
          </a:ln>
        </p:spPr>
        <p:txBody>
          <a:bodyPr wrap="square" anchor="t">
            <a:spAutoFit/>
          </a:bodyPr>
          <a:lstStyle/>
          <a:p>
            <a:pPr lvl="0" indent="0" algn="ctr"/>
            <a:r>
              <a:rPr lang="zh-CN" altLang="en-US" dirty="0">
                <a:solidFill>
                  <a:schemeClr val="bg1"/>
                </a:solidFill>
                <a:latin typeface="思源黑体 CN Medium" panose="020B0600000000000000" pitchFamily="34" charset="-122"/>
                <a:ea typeface="思源黑体 CN Medium" panose="020B0600000000000000" pitchFamily="34" charset="-122"/>
              </a:rPr>
              <a:t>培训</a:t>
            </a:r>
            <a:endParaRPr lang="en-US" altLang="zh-CN" dirty="0">
              <a:solidFill>
                <a:schemeClr val="bg1"/>
              </a:solidFill>
              <a:latin typeface="思源黑体 CN Medium" panose="020B0600000000000000" pitchFamily="34" charset="-122"/>
              <a:ea typeface="思源黑体 CN Medium" panose="020B0600000000000000" pitchFamily="34" charset="-122"/>
            </a:endParaRPr>
          </a:p>
        </p:txBody>
      </p:sp>
      <p:sp>
        <p:nvSpPr>
          <p:cNvPr id="9" name="对角圆角矩形 23"/>
          <p:cNvSpPr/>
          <p:nvPr/>
        </p:nvSpPr>
        <p:spPr>
          <a:xfrm>
            <a:off x="1654175" y="4427220"/>
            <a:ext cx="1808480" cy="1830070"/>
          </a:xfrm>
          <a:prstGeom prst="round2DiagRect">
            <a:avLst/>
          </a:prstGeom>
          <a:solidFill>
            <a:srgbClr val="0070C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10" name="矩形 9"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849120" y="5667375"/>
            <a:ext cx="1489075" cy="368300"/>
          </a:xfrm>
          <a:prstGeom prst="rect">
            <a:avLst/>
          </a:prstGeom>
          <a:noFill/>
          <a:ln w="9525">
            <a:noFill/>
          </a:ln>
        </p:spPr>
        <p:txBody>
          <a:bodyPr wrap="square" anchor="t">
            <a:spAutoFit/>
          </a:bodyPr>
          <a:lstStyle/>
          <a:p>
            <a:pPr lvl="0" indent="0" algn="ctr"/>
            <a:r>
              <a:rPr lang="zh-CN" altLang="en-US" dirty="0">
                <a:solidFill>
                  <a:schemeClr val="bg1"/>
                </a:solidFill>
                <a:latin typeface="思源黑体 CN Medium" panose="020B0600000000000000" pitchFamily="34" charset="-122"/>
                <a:ea typeface="思源黑体 CN Medium" panose="020B0600000000000000" pitchFamily="34" charset="-122"/>
              </a:rPr>
              <a:t>五险一金</a:t>
            </a:r>
          </a:p>
        </p:txBody>
      </p:sp>
      <p:sp>
        <p:nvSpPr>
          <p:cNvPr id="11" name="Freeform 20"/>
          <p:cNvSpPr>
            <a:spLocks noChangeAspect="1" noEditPoints="1"/>
          </p:cNvSpPr>
          <p:nvPr/>
        </p:nvSpPr>
        <p:spPr>
          <a:xfrm>
            <a:off x="2092960" y="4744085"/>
            <a:ext cx="918845" cy="819785"/>
          </a:xfrm>
          <a:custGeom>
            <a:avLst/>
            <a:gdLst/>
            <a:ahLst/>
            <a:cxnLst>
              <a:cxn ang="0">
                <a:pos x="593169" y="364548"/>
              </a:cxn>
              <a:cxn ang="0">
                <a:pos x="513384" y="352408"/>
              </a:cxn>
              <a:cxn ang="0">
                <a:pos x="384385" y="379301"/>
              </a:cxn>
              <a:cxn ang="0">
                <a:pos x="390164" y="385091"/>
              </a:cxn>
              <a:cxn ang="0">
                <a:pos x="426888" y="490421"/>
              </a:cxn>
              <a:cxn ang="0">
                <a:pos x="222578" y="442051"/>
              </a:cxn>
              <a:cxn ang="0">
                <a:pos x="426701" y="464089"/>
              </a:cxn>
              <a:cxn ang="0">
                <a:pos x="390164" y="411423"/>
              </a:cxn>
              <a:cxn ang="0">
                <a:pos x="237677" y="341763"/>
              </a:cxn>
              <a:cxn ang="0">
                <a:pos x="0" y="376500"/>
              </a:cxn>
              <a:cxn ang="0">
                <a:pos x="113153" y="517874"/>
              </a:cxn>
              <a:cxn ang="0">
                <a:pos x="301431" y="581745"/>
              </a:cxn>
              <a:cxn ang="0">
                <a:pos x="647975" y="418520"/>
              </a:cxn>
              <a:cxn ang="0">
                <a:pos x="222019" y="293954"/>
              </a:cxn>
              <a:cxn ang="0">
                <a:pos x="343561" y="344191"/>
              </a:cxn>
              <a:cxn ang="0">
                <a:pos x="464916" y="293954"/>
              </a:cxn>
              <a:cxn ang="0">
                <a:pos x="515434" y="172189"/>
              </a:cxn>
              <a:cxn ang="0">
                <a:pos x="464916" y="50237"/>
              </a:cxn>
              <a:cxn ang="0">
                <a:pos x="343561" y="0"/>
              </a:cxn>
              <a:cxn ang="0">
                <a:pos x="222019" y="50237"/>
              </a:cxn>
              <a:cxn ang="0">
                <a:pos x="171873" y="172189"/>
              </a:cxn>
              <a:cxn ang="0">
                <a:pos x="222019" y="293954"/>
              </a:cxn>
              <a:cxn ang="0">
                <a:pos x="324546" y="152953"/>
              </a:cxn>
              <a:cxn ang="0">
                <a:pos x="286331" y="76570"/>
              </a:cxn>
              <a:cxn ang="0">
                <a:pos x="400790" y="76570"/>
              </a:cxn>
              <a:cxn ang="0">
                <a:pos x="362761" y="152953"/>
              </a:cxn>
              <a:cxn ang="0">
                <a:pos x="439004" y="191238"/>
              </a:cxn>
              <a:cxn ang="0">
                <a:pos x="362761" y="210287"/>
              </a:cxn>
              <a:cxn ang="0">
                <a:pos x="419990" y="248572"/>
              </a:cxn>
              <a:cxn ang="0">
                <a:pos x="362761" y="286857"/>
              </a:cxn>
              <a:cxn ang="0">
                <a:pos x="324546" y="248572"/>
              </a:cxn>
              <a:cxn ang="0">
                <a:pos x="267317" y="210287"/>
              </a:cxn>
              <a:cxn ang="0">
                <a:pos x="324546" y="191238"/>
              </a:cxn>
              <a:cxn ang="0">
                <a:pos x="248117" y="152953"/>
              </a:cxn>
            </a:cxnLst>
            <a:rect l="0" t="0" r="0" b="0"/>
            <a:pathLst>
              <a:path w="3686" h="3277">
                <a:moveTo>
                  <a:pt x="3613" y="1935"/>
                </a:moveTo>
                <a:cubicBezTo>
                  <a:pt x="3558" y="1863"/>
                  <a:pt x="3434" y="1804"/>
                  <a:pt x="3182" y="1952"/>
                </a:cubicBezTo>
                <a:cubicBezTo>
                  <a:pt x="3205" y="1848"/>
                  <a:pt x="3122" y="1783"/>
                  <a:pt x="3024" y="1783"/>
                </a:cubicBezTo>
                <a:cubicBezTo>
                  <a:pt x="2937" y="1783"/>
                  <a:pt x="2835" y="1806"/>
                  <a:pt x="2754" y="1887"/>
                </a:cubicBezTo>
                <a:cubicBezTo>
                  <a:pt x="2638" y="1735"/>
                  <a:pt x="2519" y="1753"/>
                  <a:pt x="2287" y="1897"/>
                </a:cubicBezTo>
                <a:cubicBezTo>
                  <a:pt x="2198" y="1952"/>
                  <a:pt x="2120" y="1999"/>
                  <a:pt x="2062" y="2031"/>
                </a:cubicBezTo>
                <a:cubicBezTo>
                  <a:pt x="2046" y="2040"/>
                  <a:pt x="2034" y="2046"/>
                  <a:pt x="2022" y="2053"/>
                </a:cubicBezTo>
                <a:cubicBezTo>
                  <a:pt x="2044" y="2058"/>
                  <a:pt x="2067" y="2062"/>
                  <a:pt x="2093" y="2062"/>
                </a:cubicBezTo>
                <a:cubicBezTo>
                  <a:pt x="2419" y="2062"/>
                  <a:pt x="2676" y="2062"/>
                  <a:pt x="2676" y="2344"/>
                </a:cubicBezTo>
                <a:cubicBezTo>
                  <a:pt x="2676" y="2561"/>
                  <a:pt x="2424" y="2623"/>
                  <a:pt x="2290" y="2626"/>
                </a:cubicBezTo>
                <a:cubicBezTo>
                  <a:pt x="1686" y="2626"/>
                  <a:pt x="1686" y="2626"/>
                  <a:pt x="1686" y="2626"/>
                </a:cubicBezTo>
                <a:cubicBezTo>
                  <a:pt x="1437" y="2626"/>
                  <a:pt x="1194" y="2367"/>
                  <a:pt x="1194" y="2367"/>
                </a:cubicBezTo>
                <a:cubicBezTo>
                  <a:pt x="1194" y="2367"/>
                  <a:pt x="1482" y="2485"/>
                  <a:pt x="1686" y="2485"/>
                </a:cubicBezTo>
                <a:cubicBezTo>
                  <a:pt x="2289" y="2485"/>
                  <a:pt x="2289" y="2485"/>
                  <a:pt x="2289" y="2485"/>
                </a:cubicBezTo>
                <a:cubicBezTo>
                  <a:pt x="2290" y="2485"/>
                  <a:pt x="2535" y="2475"/>
                  <a:pt x="2535" y="2344"/>
                </a:cubicBezTo>
                <a:cubicBezTo>
                  <a:pt x="2535" y="2224"/>
                  <a:pt x="2468" y="2203"/>
                  <a:pt x="2093" y="2203"/>
                </a:cubicBezTo>
                <a:cubicBezTo>
                  <a:pt x="1848" y="2203"/>
                  <a:pt x="1599" y="2059"/>
                  <a:pt x="1599" y="2059"/>
                </a:cubicBezTo>
                <a:cubicBezTo>
                  <a:pt x="1599" y="2059"/>
                  <a:pt x="1351" y="1878"/>
                  <a:pt x="1275" y="1830"/>
                </a:cubicBezTo>
                <a:cubicBezTo>
                  <a:pt x="1095" y="1718"/>
                  <a:pt x="950" y="1611"/>
                  <a:pt x="636" y="1735"/>
                </a:cubicBezTo>
                <a:cubicBezTo>
                  <a:pt x="436" y="1814"/>
                  <a:pt x="0" y="2016"/>
                  <a:pt x="0" y="2016"/>
                </a:cubicBezTo>
                <a:cubicBezTo>
                  <a:pt x="402" y="2905"/>
                  <a:pt x="402" y="2905"/>
                  <a:pt x="402" y="2905"/>
                </a:cubicBezTo>
                <a:cubicBezTo>
                  <a:pt x="607" y="2773"/>
                  <a:pt x="607" y="2773"/>
                  <a:pt x="607" y="2773"/>
                </a:cubicBezTo>
                <a:cubicBezTo>
                  <a:pt x="720" y="2701"/>
                  <a:pt x="783" y="2688"/>
                  <a:pt x="930" y="2763"/>
                </a:cubicBezTo>
                <a:cubicBezTo>
                  <a:pt x="1071" y="2836"/>
                  <a:pt x="1507" y="3062"/>
                  <a:pt x="1617" y="3115"/>
                </a:cubicBezTo>
                <a:cubicBezTo>
                  <a:pt x="1952" y="3277"/>
                  <a:pt x="2095" y="3132"/>
                  <a:pt x="2257" y="3039"/>
                </a:cubicBezTo>
                <a:cubicBezTo>
                  <a:pt x="2395" y="2960"/>
                  <a:pt x="3373" y="2314"/>
                  <a:pt x="3476" y="2241"/>
                </a:cubicBezTo>
                <a:cubicBezTo>
                  <a:pt x="3636" y="2128"/>
                  <a:pt x="3686" y="2030"/>
                  <a:pt x="3613" y="1935"/>
                </a:cubicBezTo>
                <a:close/>
                <a:moveTo>
                  <a:pt x="1191" y="1574"/>
                </a:moveTo>
                <a:cubicBezTo>
                  <a:pt x="1273" y="1656"/>
                  <a:pt x="1371" y="1722"/>
                  <a:pt x="1485" y="1770"/>
                </a:cubicBezTo>
                <a:cubicBezTo>
                  <a:pt x="1599" y="1819"/>
                  <a:pt x="1719" y="1843"/>
                  <a:pt x="1843" y="1843"/>
                </a:cubicBezTo>
                <a:cubicBezTo>
                  <a:pt x="1968" y="1843"/>
                  <a:pt x="2087" y="1819"/>
                  <a:pt x="2200" y="1770"/>
                </a:cubicBezTo>
                <a:cubicBezTo>
                  <a:pt x="2314" y="1722"/>
                  <a:pt x="2412" y="1657"/>
                  <a:pt x="2494" y="1574"/>
                </a:cubicBezTo>
                <a:cubicBezTo>
                  <a:pt x="2576" y="1492"/>
                  <a:pt x="2642" y="1394"/>
                  <a:pt x="2691" y="1280"/>
                </a:cubicBezTo>
                <a:cubicBezTo>
                  <a:pt x="2740" y="1167"/>
                  <a:pt x="2765" y="1047"/>
                  <a:pt x="2765" y="922"/>
                </a:cubicBezTo>
                <a:cubicBezTo>
                  <a:pt x="2765" y="796"/>
                  <a:pt x="2740" y="677"/>
                  <a:pt x="2691" y="563"/>
                </a:cubicBezTo>
                <a:cubicBezTo>
                  <a:pt x="2642" y="450"/>
                  <a:pt x="2576" y="352"/>
                  <a:pt x="2494" y="269"/>
                </a:cubicBezTo>
                <a:cubicBezTo>
                  <a:pt x="2412" y="187"/>
                  <a:pt x="2314" y="122"/>
                  <a:pt x="2200" y="73"/>
                </a:cubicBezTo>
                <a:cubicBezTo>
                  <a:pt x="2087" y="24"/>
                  <a:pt x="1968" y="0"/>
                  <a:pt x="1843" y="0"/>
                </a:cubicBezTo>
                <a:cubicBezTo>
                  <a:pt x="1719" y="0"/>
                  <a:pt x="1599" y="24"/>
                  <a:pt x="1485" y="73"/>
                </a:cubicBezTo>
                <a:cubicBezTo>
                  <a:pt x="1371" y="121"/>
                  <a:pt x="1273" y="187"/>
                  <a:pt x="1191" y="269"/>
                </a:cubicBezTo>
                <a:cubicBezTo>
                  <a:pt x="1110" y="352"/>
                  <a:pt x="1044" y="450"/>
                  <a:pt x="995" y="563"/>
                </a:cubicBezTo>
                <a:cubicBezTo>
                  <a:pt x="946" y="677"/>
                  <a:pt x="922" y="796"/>
                  <a:pt x="922" y="922"/>
                </a:cubicBezTo>
                <a:cubicBezTo>
                  <a:pt x="922" y="1047"/>
                  <a:pt x="946" y="1167"/>
                  <a:pt x="995" y="1280"/>
                </a:cubicBezTo>
                <a:cubicBezTo>
                  <a:pt x="1044" y="1394"/>
                  <a:pt x="1110" y="1492"/>
                  <a:pt x="1191" y="1574"/>
                </a:cubicBezTo>
                <a:close/>
                <a:moveTo>
                  <a:pt x="1331" y="819"/>
                </a:moveTo>
                <a:cubicBezTo>
                  <a:pt x="1741" y="819"/>
                  <a:pt x="1741" y="819"/>
                  <a:pt x="1741" y="819"/>
                </a:cubicBezTo>
                <a:cubicBezTo>
                  <a:pt x="1331" y="512"/>
                  <a:pt x="1331" y="512"/>
                  <a:pt x="1331" y="512"/>
                </a:cubicBezTo>
                <a:cubicBezTo>
                  <a:pt x="1536" y="410"/>
                  <a:pt x="1536" y="410"/>
                  <a:pt x="1536" y="410"/>
                </a:cubicBezTo>
                <a:cubicBezTo>
                  <a:pt x="1843" y="717"/>
                  <a:pt x="1843" y="717"/>
                  <a:pt x="1843" y="717"/>
                </a:cubicBezTo>
                <a:cubicBezTo>
                  <a:pt x="2150" y="410"/>
                  <a:pt x="2150" y="410"/>
                  <a:pt x="2150" y="410"/>
                </a:cubicBezTo>
                <a:cubicBezTo>
                  <a:pt x="2355" y="512"/>
                  <a:pt x="2355" y="512"/>
                  <a:pt x="2355" y="512"/>
                </a:cubicBezTo>
                <a:cubicBezTo>
                  <a:pt x="1946" y="819"/>
                  <a:pt x="1946" y="819"/>
                  <a:pt x="1946" y="819"/>
                </a:cubicBezTo>
                <a:cubicBezTo>
                  <a:pt x="2355" y="819"/>
                  <a:pt x="2355" y="819"/>
                  <a:pt x="2355" y="819"/>
                </a:cubicBezTo>
                <a:cubicBezTo>
                  <a:pt x="2355" y="1024"/>
                  <a:pt x="2355" y="1024"/>
                  <a:pt x="2355" y="1024"/>
                </a:cubicBezTo>
                <a:cubicBezTo>
                  <a:pt x="1946" y="1024"/>
                  <a:pt x="1946" y="1024"/>
                  <a:pt x="1946" y="1024"/>
                </a:cubicBezTo>
                <a:cubicBezTo>
                  <a:pt x="1946" y="1126"/>
                  <a:pt x="1946" y="1126"/>
                  <a:pt x="1946" y="1126"/>
                </a:cubicBezTo>
                <a:cubicBezTo>
                  <a:pt x="2253" y="1126"/>
                  <a:pt x="2253" y="1126"/>
                  <a:pt x="2253" y="1126"/>
                </a:cubicBezTo>
                <a:cubicBezTo>
                  <a:pt x="2253" y="1331"/>
                  <a:pt x="2253" y="1331"/>
                  <a:pt x="2253" y="1331"/>
                </a:cubicBezTo>
                <a:cubicBezTo>
                  <a:pt x="1946" y="1331"/>
                  <a:pt x="1946" y="1331"/>
                  <a:pt x="1946" y="1331"/>
                </a:cubicBezTo>
                <a:cubicBezTo>
                  <a:pt x="1946" y="1536"/>
                  <a:pt x="1946" y="1536"/>
                  <a:pt x="1946" y="1536"/>
                </a:cubicBezTo>
                <a:cubicBezTo>
                  <a:pt x="1741" y="1536"/>
                  <a:pt x="1741" y="1536"/>
                  <a:pt x="1741" y="1536"/>
                </a:cubicBezTo>
                <a:cubicBezTo>
                  <a:pt x="1741" y="1331"/>
                  <a:pt x="1741" y="1331"/>
                  <a:pt x="1741" y="1331"/>
                </a:cubicBezTo>
                <a:cubicBezTo>
                  <a:pt x="1434" y="1331"/>
                  <a:pt x="1434" y="1331"/>
                  <a:pt x="1434" y="1331"/>
                </a:cubicBezTo>
                <a:cubicBezTo>
                  <a:pt x="1434" y="1126"/>
                  <a:pt x="1434" y="1126"/>
                  <a:pt x="1434" y="1126"/>
                </a:cubicBezTo>
                <a:cubicBezTo>
                  <a:pt x="1741" y="1126"/>
                  <a:pt x="1741" y="1126"/>
                  <a:pt x="1741" y="1126"/>
                </a:cubicBezTo>
                <a:cubicBezTo>
                  <a:pt x="1741" y="1024"/>
                  <a:pt x="1741" y="1024"/>
                  <a:pt x="1741" y="1024"/>
                </a:cubicBezTo>
                <a:cubicBezTo>
                  <a:pt x="1331" y="1024"/>
                  <a:pt x="1331" y="1024"/>
                  <a:pt x="1331" y="1024"/>
                </a:cubicBezTo>
                <a:cubicBezTo>
                  <a:pt x="1331" y="819"/>
                  <a:pt x="1331" y="819"/>
                  <a:pt x="1331" y="819"/>
                </a:cubicBezTo>
                <a:close/>
              </a:path>
            </a:pathLst>
          </a:custGeom>
          <a:solidFill>
            <a:schemeClr val="bg1"/>
          </a:solidFill>
          <a:ln w="9525">
            <a:noFill/>
          </a:ln>
        </p:spPr>
        <p:txBody>
          <a:bodyPr/>
          <a:lstStyle/>
          <a:p>
            <a:endParaRPr lang="zh-CN" altLang="en-US" sz="1600">
              <a:latin typeface="思源黑体 CN Medium" panose="020B0600000000000000" pitchFamily="34" charset="-122"/>
              <a:ea typeface="思源黑体 CN Medium" panose="020B0600000000000000" pitchFamily="34" charset="-122"/>
            </a:endParaRPr>
          </a:p>
        </p:txBody>
      </p:sp>
      <p:sp>
        <p:nvSpPr>
          <p:cNvPr id="12" name="对角圆角矩形 27"/>
          <p:cNvSpPr/>
          <p:nvPr/>
        </p:nvSpPr>
        <p:spPr>
          <a:xfrm>
            <a:off x="3956685" y="2305685"/>
            <a:ext cx="1808480" cy="1830070"/>
          </a:xfrm>
          <a:prstGeom prst="round2DiagRect">
            <a:avLst/>
          </a:prstGeom>
          <a:solidFill>
            <a:schemeClr val="bg1">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13" name="文本框 12"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4091940" y="3540760"/>
            <a:ext cx="1590675" cy="368300"/>
          </a:xfrm>
          <a:prstGeom prst="rect">
            <a:avLst/>
          </a:prstGeom>
          <a:noFill/>
          <a:ln w="9525">
            <a:noFill/>
          </a:ln>
        </p:spPr>
        <p:txBody>
          <a:bodyPr wrap="square" anchor="t">
            <a:spAutoFit/>
          </a:bodyPr>
          <a:lstStyle/>
          <a:p>
            <a:pPr lvl="0" indent="0" algn="ctr"/>
            <a:r>
              <a:rPr lang="zh-CN" altLang="en-US" dirty="0">
                <a:solidFill>
                  <a:schemeClr val="bg1"/>
                </a:solidFill>
                <a:latin typeface="思源黑体 CN Medium" panose="020B0600000000000000" pitchFamily="34" charset="-122"/>
                <a:ea typeface="思源黑体 CN Medium" panose="020B0600000000000000" pitchFamily="34" charset="-122"/>
              </a:rPr>
              <a:t>工会慰问</a:t>
            </a:r>
          </a:p>
        </p:txBody>
      </p:sp>
      <p:grpSp>
        <p:nvGrpSpPr>
          <p:cNvPr id="14" name="Group 4"/>
          <p:cNvGrpSpPr>
            <a:grpSpLocks noChangeAspect="1"/>
          </p:cNvGrpSpPr>
          <p:nvPr/>
        </p:nvGrpSpPr>
        <p:grpSpPr>
          <a:xfrm>
            <a:off x="4623435" y="2730500"/>
            <a:ext cx="565785" cy="520065"/>
            <a:chOff x="1485" y="0"/>
            <a:chExt cx="4707" cy="4320"/>
          </a:xfrm>
        </p:grpSpPr>
        <p:sp>
          <p:nvSpPr>
            <p:cNvPr id="15" name="AutoShape 3"/>
            <p:cNvSpPr>
              <a:spLocks noChangeAspect="1" noTextEdit="1"/>
            </p:cNvSpPr>
            <p:nvPr/>
          </p:nvSpPr>
          <p:spPr>
            <a:xfrm>
              <a:off x="1488" y="0"/>
              <a:ext cx="4704" cy="4320"/>
            </a:xfrm>
            <a:prstGeom prst="rect">
              <a:avLst/>
            </a:prstGeom>
            <a:noFill/>
            <a:ln w="9525">
              <a:noFill/>
            </a:ln>
          </p:spPr>
          <p:txBody>
            <a:bodyPr wrap="square" lIns="91440" tIns="45720" rIns="91440" bIns="45720" anchor="t"/>
            <a:lstStyle/>
            <a:p>
              <a:pPr lvl="0" indent="0"/>
              <a:endParaRPr lang="zh-CN" altLang="en-US">
                <a:latin typeface="Arial" panose="020B0604020202020204" pitchFamily="34" charset="0"/>
                <a:ea typeface="微软雅黑" panose="020B0503020204020204" pitchFamily="34" charset="-122"/>
              </a:endParaRPr>
            </a:p>
          </p:txBody>
        </p:sp>
        <p:sp>
          <p:nvSpPr>
            <p:cNvPr id="16" name="Freeform 6"/>
            <p:cNvSpPr>
              <a:spLocks noEditPoints="1"/>
            </p:cNvSpPr>
            <p:nvPr/>
          </p:nvSpPr>
          <p:spPr>
            <a:xfrm>
              <a:off x="1485" y="3"/>
              <a:ext cx="4707" cy="4317"/>
            </a:xfrm>
            <a:custGeom>
              <a:avLst/>
              <a:gdLst/>
              <a:ahLst/>
              <a:cxnLst>
                <a:cxn ang="0">
                  <a:pos x="4307" y="334"/>
                </a:cxn>
                <a:cxn ang="0">
                  <a:pos x="4373" y="399"/>
                </a:cxn>
                <a:cxn ang="0">
                  <a:pos x="4373" y="1413"/>
                </a:cxn>
                <a:cxn ang="0">
                  <a:pos x="3952" y="2119"/>
                </a:cxn>
                <a:cxn ang="0">
                  <a:pos x="4373" y="2824"/>
                </a:cxn>
                <a:cxn ang="0">
                  <a:pos x="4373" y="3917"/>
                </a:cxn>
                <a:cxn ang="0">
                  <a:pos x="4307" y="3982"/>
                </a:cxn>
                <a:cxn ang="0">
                  <a:pos x="399" y="3982"/>
                </a:cxn>
                <a:cxn ang="0">
                  <a:pos x="333" y="3917"/>
                </a:cxn>
                <a:cxn ang="0">
                  <a:pos x="333" y="2824"/>
                </a:cxn>
                <a:cxn ang="0">
                  <a:pos x="754" y="2119"/>
                </a:cxn>
                <a:cxn ang="0">
                  <a:pos x="333" y="1413"/>
                </a:cxn>
                <a:cxn ang="0">
                  <a:pos x="333" y="399"/>
                </a:cxn>
                <a:cxn ang="0">
                  <a:pos x="399" y="334"/>
                </a:cxn>
                <a:cxn ang="0">
                  <a:pos x="4307" y="334"/>
                </a:cxn>
                <a:cxn ang="0">
                  <a:pos x="4307" y="0"/>
                </a:cxn>
                <a:cxn ang="0">
                  <a:pos x="399" y="0"/>
                </a:cxn>
                <a:cxn ang="0">
                  <a:pos x="0" y="399"/>
                </a:cxn>
                <a:cxn ang="0">
                  <a:pos x="0" y="1667"/>
                </a:cxn>
                <a:cxn ang="0">
                  <a:pos x="420" y="2121"/>
                </a:cxn>
                <a:cxn ang="0">
                  <a:pos x="0" y="2573"/>
                </a:cxn>
                <a:cxn ang="0">
                  <a:pos x="0" y="3917"/>
                </a:cxn>
                <a:cxn ang="0">
                  <a:pos x="399" y="4317"/>
                </a:cxn>
                <a:cxn ang="0">
                  <a:pos x="4307" y="4317"/>
                </a:cxn>
                <a:cxn ang="0">
                  <a:pos x="4707" y="3917"/>
                </a:cxn>
                <a:cxn ang="0">
                  <a:pos x="4707" y="2573"/>
                </a:cxn>
                <a:cxn ang="0">
                  <a:pos x="4286" y="2119"/>
                </a:cxn>
                <a:cxn ang="0">
                  <a:pos x="4707" y="1664"/>
                </a:cxn>
                <a:cxn ang="0">
                  <a:pos x="4707" y="399"/>
                </a:cxn>
                <a:cxn ang="0">
                  <a:pos x="4307" y="0"/>
                </a:cxn>
              </a:cxnLst>
              <a:rect l="0" t="0" r="0" b="0"/>
              <a:pathLst>
                <a:path w="1804" h="1652">
                  <a:moveTo>
                    <a:pt x="1651" y="128"/>
                  </a:moveTo>
                  <a:cubicBezTo>
                    <a:pt x="1665" y="128"/>
                    <a:pt x="1676" y="139"/>
                    <a:pt x="1676" y="153"/>
                  </a:cubicBezTo>
                  <a:cubicBezTo>
                    <a:pt x="1676" y="541"/>
                    <a:pt x="1676" y="541"/>
                    <a:pt x="1676" y="541"/>
                  </a:cubicBezTo>
                  <a:cubicBezTo>
                    <a:pt x="1581" y="591"/>
                    <a:pt x="1515" y="693"/>
                    <a:pt x="1515" y="811"/>
                  </a:cubicBezTo>
                  <a:cubicBezTo>
                    <a:pt x="1515" y="929"/>
                    <a:pt x="1581" y="1032"/>
                    <a:pt x="1676" y="1081"/>
                  </a:cubicBezTo>
                  <a:cubicBezTo>
                    <a:pt x="1676" y="1499"/>
                    <a:pt x="1676" y="1499"/>
                    <a:pt x="1676" y="1499"/>
                  </a:cubicBezTo>
                  <a:cubicBezTo>
                    <a:pt x="1676" y="1512"/>
                    <a:pt x="1665" y="1524"/>
                    <a:pt x="1651" y="1524"/>
                  </a:cubicBezTo>
                  <a:cubicBezTo>
                    <a:pt x="153" y="1524"/>
                    <a:pt x="153" y="1524"/>
                    <a:pt x="153" y="1524"/>
                  </a:cubicBezTo>
                  <a:cubicBezTo>
                    <a:pt x="139" y="1524"/>
                    <a:pt x="128" y="1512"/>
                    <a:pt x="128" y="1499"/>
                  </a:cubicBezTo>
                  <a:cubicBezTo>
                    <a:pt x="128" y="1081"/>
                    <a:pt x="128" y="1081"/>
                    <a:pt x="128" y="1081"/>
                  </a:cubicBezTo>
                  <a:cubicBezTo>
                    <a:pt x="223" y="1032"/>
                    <a:pt x="289" y="929"/>
                    <a:pt x="289" y="811"/>
                  </a:cubicBezTo>
                  <a:cubicBezTo>
                    <a:pt x="289" y="693"/>
                    <a:pt x="223" y="591"/>
                    <a:pt x="128" y="541"/>
                  </a:cubicBezTo>
                  <a:cubicBezTo>
                    <a:pt x="128" y="153"/>
                    <a:pt x="128" y="153"/>
                    <a:pt x="128" y="153"/>
                  </a:cubicBezTo>
                  <a:cubicBezTo>
                    <a:pt x="128" y="139"/>
                    <a:pt x="139" y="128"/>
                    <a:pt x="153" y="128"/>
                  </a:cubicBezTo>
                  <a:cubicBezTo>
                    <a:pt x="1651" y="128"/>
                    <a:pt x="1651" y="128"/>
                    <a:pt x="1651" y="128"/>
                  </a:cubicBezTo>
                  <a:close/>
                  <a:moveTo>
                    <a:pt x="1651" y="0"/>
                  </a:moveTo>
                  <a:cubicBezTo>
                    <a:pt x="153" y="0"/>
                    <a:pt x="153" y="0"/>
                    <a:pt x="153" y="0"/>
                  </a:cubicBezTo>
                  <a:cubicBezTo>
                    <a:pt x="68" y="0"/>
                    <a:pt x="0" y="68"/>
                    <a:pt x="0" y="153"/>
                  </a:cubicBezTo>
                  <a:cubicBezTo>
                    <a:pt x="0" y="638"/>
                    <a:pt x="0" y="638"/>
                    <a:pt x="0" y="638"/>
                  </a:cubicBezTo>
                  <a:cubicBezTo>
                    <a:pt x="89" y="638"/>
                    <a:pt x="161" y="716"/>
                    <a:pt x="161" y="812"/>
                  </a:cubicBezTo>
                  <a:cubicBezTo>
                    <a:pt x="161" y="907"/>
                    <a:pt x="89" y="985"/>
                    <a:pt x="0" y="985"/>
                  </a:cubicBezTo>
                  <a:cubicBezTo>
                    <a:pt x="0" y="1499"/>
                    <a:pt x="0" y="1499"/>
                    <a:pt x="0" y="1499"/>
                  </a:cubicBezTo>
                  <a:cubicBezTo>
                    <a:pt x="0" y="1583"/>
                    <a:pt x="68" y="1652"/>
                    <a:pt x="153" y="1652"/>
                  </a:cubicBezTo>
                  <a:cubicBezTo>
                    <a:pt x="1651" y="1652"/>
                    <a:pt x="1651" y="1652"/>
                    <a:pt x="1651" y="1652"/>
                  </a:cubicBezTo>
                  <a:cubicBezTo>
                    <a:pt x="1736" y="1652"/>
                    <a:pt x="1804" y="1583"/>
                    <a:pt x="1804" y="1499"/>
                  </a:cubicBezTo>
                  <a:cubicBezTo>
                    <a:pt x="1804" y="985"/>
                    <a:pt x="1804" y="985"/>
                    <a:pt x="1804" y="985"/>
                  </a:cubicBezTo>
                  <a:cubicBezTo>
                    <a:pt x="1715" y="985"/>
                    <a:pt x="1643" y="907"/>
                    <a:pt x="1643" y="811"/>
                  </a:cubicBezTo>
                  <a:cubicBezTo>
                    <a:pt x="1643" y="716"/>
                    <a:pt x="1715" y="638"/>
                    <a:pt x="1804" y="637"/>
                  </a:cubicBezTo>
                  <a:cubicBezTo>
                    <a:pt x="1804" y="153"/>
                    <a:pt x="1804" y="153"/>
                    <a:pt x="1804" y="153"/>
                  </a:cubicBezTo>
                  <a:cubicBezTo>
                    <a:pt x="1804" y="68"/>
                    <a:pt x="1736" y="0"/>
                    <a:pt x="1651" y="0"/>
                  </a:cubicBezTo>
                </a:path>
              </a:pathLst>
            </a:custGeom>
            <a:solidFill>
              <a:schemeClr val="bg1"/>
            </a:solidFill>
            <a:ln w="9525">
              <a:noFill/>
            </a:ln>
          </p:spPr>
          <p:txBody>
            <a:bodyPr/>
            <a:lstStyle/>
            <a:p>
              <a:endParaRPr lang="zh-CN" altLang="en-US">
                <a:latin typeface="思源黑体 CN Medium" panose="020B0600000000000000" pitchFamily="34" charset="-122"/>
                <a:ea typeface="思源黑体 CN Medium" panose="020B0600000000000000" pitchFamily="34" charset="-122"/>
              </a:endParaRPr>
            </a:p>
          </p:txBody>
        </p:sp>
        <p:sp>
          <p:nvSpPr>
            <p:cNvPr id="17" name="Freeform 7"/>
            <p:cNvSpPr/>
            <p:nvPr/>
          </p:nvSpPr>
          <p:spPr>
            <a:xfrm>
              <a:off x="3032" y="1059"/>
              <a:ext cx="1634" cy="2179"/>
            </a:xfrm>
            <a:custGeom>
              <a:avLst/>
              <a:gdLst/>
              <a:ahLst/>
              <a:cxnLst>
                <a:cxn ang="0">
                  <a:pos x="1521" y="739"/>
                </a:cxn>
                <a:cxn ang="0">
                  <a:pos x="1122" y="739"/>
                </a:cxn>
                <a:cxn ang="0">
                  <a:pos x="1581" y="284"/>
                </a:cxn>
                <a:cxn ang="0">
                  <a:pos x="1558" y="75"/>
                </a:cxn>
                <a:cxn ang="0">
                  <a:pos x="1346" y="52"/>
                </a:cxn>
                <a:cxn ang="0">
                  <a:pos x="817" y="577"/>
                </a:cxn>
                <a:cxn ang="0">
                  <a:pos x="321" y="83"/>
                </a:cxn>
                <a:cxn ang="0">
                  <a:pos x="114" y="107"/>
                </a:cxn>
                <a:cxn ang="0">
                  <a:pos x="91" y="310"/>
                </a:cxn>
                <a:cxn ang="0">
                  <a:pos x="522" y="739"/>
                </a:cxn>
                <a:cxn ang="0">
                  <a:pos x="91" y="739"/>
                </a:cxn>
                <a:cxn ang="0">
                  <a:pos x="0" y="830"/>
                </a:cxn>
                <a:cxn ang="0">
                  <a:pos x="0" y="966"/>
                </a:cxn>
                <a:cxn ang="0">
                  <a:pos x="91" y="1060"/>
                </a:cxn>
                <a:cxn ang="0">
                  <a:pos x="644" y="1060"/>
                </a:cxn>
                <a:cxn ang="0">
                  <a:pos x="644" y="1301"/>
                </a:cxn>
                <a:cxn ang="0">
                  <a:pos x="93" y="1301"/>
                </a:cxn>
                <a:cxn ang="0">
                  <a:pos x="0" y="1395"/>
                </a:cxn>
                <a:cxn ang="0">
                  <a:pos x="0" y="1528"/>
                </a:cxn>
                <a:cxn ang="0">
                  <a:pos x="93" y="1622"/>
                </a:cxn>
                <a:cxn ang="0">
                  <a:pos x="644" y="1622"/>
                </a:cxn>
                <a:cxn ang="0">
                  <a:pos x="644" y="2168"/>
                </a:cxn>
                <a:cxn ang="0">
                  <a:pos x="655" y="2179"/>
                </a:cxn>
                <a:cxn ang="0">
                  <a:pos x="955" y="2179"/>
                </a:cxn>
                <a:cxn ang="0">
                  <a:pos x="968" y="2168"/>
                </a:cxn>
                <a:cxn ang="0">
                  <a:pos x="968" y="1622"/>
                </a:cxn>
                <a:cxn ang="0">
                  <a:pos x="1519" y="1622"/>
                </a:cxn>
                <a:cxn ang="0">
                  <a:pos x="1613" y="1528"/>
                </a:cxn>
                <a:cxn ang="0">
                  <a:pos x="1613" y="1395"/>
                </a:cxn>
                <a:cxn ang="0">
                  <a:pos x="1519" y="1301"/>
                </a:cxn>
                <a:cxn ang="0">
                  <a:pos x="968" y="1301"/>
                </a:cxn>
                <a:cxn ang="0">
                  <a:pos x="968" y="1060"/>
                </a:cxn>
                <a:cxn ang="0">
                  <a:pos x="1521" y="1060"/>
                </a:cxn>
                <a:cxn ang="0">
                  <a:pos x="1613" y="966"/>
                </a:cxn>
                <a:cxn ang="0">
                  <a:pos x="1613" y="833"/>
                </a:cxn>
                <a:cxn ang="0">
                  <a:pos x="1521" y="739"/>
                </a:cxn>
              </a:cxnLst>
              <a:rect l="0" t="0" r="0" b="0"/>
              <a:pathLst>
                <a:path w="626" h="834">
                  <a:moveTo>
                    <a:pt x="583" y="283"/>
                  </a:moveTo>
                  <a:cubicBezTo>
                    <a:pt x="430" y="283"/>
                    <a:pt x="430" y="283"/>
                    <a:pt x="430" y="283"/>
                  </a:cubicBezTo>
                  <a:cubicBezTo>
                    <a:pt x="606" y="109"/>
                    <a:pt x="606" y="109"/>
                    <a:pt x="606" y="109"/>
                  </a:cubicBezTo>
                  <a:cubicBezTo>
                    <a:pt x="626" y="89"/>
                    <a:pt x="621" y="54"/>
                    <a:pt x="597" y="29"/>
                  </a:cubicBezTo>
                  <a:cubicBezTo>
                    <a:pt x="572" y="4"/>
                    <a:pt x="536" y="0"/>
                    <a:pt x="516" y="20"/>
                  </a:cubicBezTo>
                  <a:cubicBezTo>
                    <a:pt x="313" y="221"/>
                    <a:pt x="313" y="221"/>
                    <a:pt x="313" y="221"/>
                  </a:cubicBezTo>
                  <a:cubicBezTo>
                    <a:pt x="123" y="32"/>
                    <a:pt x="123" y="32"/>
                    <a:pt x="123" y="32"/>
                  </a:cubicBezTo>
                  <a:cubicBezTo>
                    <a:pt x="103" y="13"/>
                    <a:pt x="68" y="17"/>
                    <a:pt x="44" y="41"/>
                  </a:cubicBezTo>
                  <a:cubicBezTo>
                    <a:pt x="19" y="65"/>
                    <a:pt x="16" y="100"/>
                    <a:pt x="35" y="119"/>
                  </a:cubicBezTo>
                  <a:cubicBezTo>
                    <a:pt x="200" y="283"/>
                    <a:pt x="200" y="283"/>
                    <a:pt x="200" y="283"/>
                  </a:cubicBezTo>
                  <a:cubicBezTo>
                    <a:pt x="35" y="283"/>
                    <a:pt x="35" y="283"/>
                    <a:pt x="35" y="283"/>
                  </a:cubicBezTo>
                  <a:cubicBezTo>
                    <a:pt x="16" y="283"/>
                    <a:pt x="0" y="299"/>
                    <a:pt x="0" y="318"/>
                  </a:cubicBezTo>
                  <a:cubicBezTo>
                    <a:pt x="0" y="370"/>
                    <a:pt x="0" y="370"/>
                    <a:pt x="0" y="370"/>
                  </a:cubicBezTo>
                  <a:cubicBezTo>
                    <a:pt x="0" y="390"/>
                    <a:pt x="16" y="406"/>
                    <a:pt x="35" y="406"/>
                  </a:cubicBezTo>
                  <a:cubicBezTo>
                    <a:pt x="247" y="406"/>
                    <a:pt x="247" y="406"/>
                    <a:pt x="247" y="406"/>
                  </a:cubicBezTo>
                  <a:cubicBezTo>
                    <a:pt x="247" y="498"/>
                    <a:pt x="247" y="498"/>
                    <a:pt x="247" y="498"/>
                  </a:cubicBezTo>
                  <a:cubicBezTo>
                    <a:pt x="36" y="498"/>
                    <a:pt x="36" y="498"/>
                    <a:pt x="36" y="498"/>
                  </a:cubicBezTo>
                  <a:cubicBezTo>
                    <a:pt x="16" y="498"/>
                    <a:pt x="0" y="514"/>
                    <a:pt x="0" y="534"/>
                  </a:cubicBezTo>
                  <a:cubicBezTo>
                    <a:pt x="0" y="585"/>
                    <a:pt x="0" y="585"/>
                    <a:pt x="0" y="585"/>
                  </a:cubicBezTo>
                  <a:cubicBezTo>
                    <a:pt x="0" y="605"/>
                    <a:pt x="16" y="621"/>
                    <a:pt x="36" y="621"/>
                  </a:cubicBezTo>
                  <a:cubicBezTo>
                    <a:pt x="247" y="621"/>
                    <a:pt x="247" y="621"/>
                    <a:pt x="247" y="621"/>
                  </a:cubicBezTo>
                  <a:cubicBezTo>
                    <a:pt x="247" y="830"/>
                    <a:pt x="247" y="830"/>
                    <a:pt x="247" y="830"/>
                  </a:cubicBezTo>
                  <a:cubicBezTo>
                    <a:pt x="247" y="832"/>
                    <a:pt x="249" y="834"/>
                    <a:pt x="251" y="834"/>
                  </a:cubicBezTo>
                  <a:cubicBezTo>
                    <a:pt x="366" y="834"/>
                    <a:pt x="366" y="834"/>
                    <a:pt x="366" y="834"/>
                  </a:cubicBezTo>
                  <a:cubicBezTo>
                    <a:pt x="369" y="834"/>
                    <a:pt x="371" y="832"/>
                    <a:pt x="371" y="830"/>
                  </a:cubicBezTo>
                  <a:cubicBezTo>
                    <a:pt x="371" y="621"/>
                    <a:pt x="371" y="621"/>
                    <a:pt x="371" y="621"/>
                  </a:cubicBezTo>
                  <a:cubicBezTo>
                    <a:pt x="582" y="621"/>
                    <a:pt x="582" y="621"/>
                    <a:pt x="582" y="621"/>
                  </a:cubicBezTo>
                  <a:cubicBezTo>
                    <a:pt x="602" y="621"/>
                    <a:pt x="618" y="605"/>
                    <a:pt x="618" y="585"/>
                  </a:cubicBezTo>
                  <a:cubicBezTo>
                    <a:pt x="618" y="534"/>
                    <a:pt x="618" y="534"/>
                    <a:pt x="618" y="534"/>
                  </a:cubicBezTo>
                  <a:cubicBezTo>
                    <a:pt x="618" y="514"/>
                    <a:pt x="602" y="498"/>
                    <a:pt x="582" y="498"/>
                  </a:cubicBezTo>
                  <a:cubicBezTo>
                    <a:pt x="371" y="498"/>
                    <a:pt x="371" y="498"/>
                    <a:pt x="371" y="498"/>
                  </a:cubicBezTo>
                  <a:cubicBezTo>
                    <a:pt x="371" y="406"/>
                    <a:pt x="371" y="406"/>
                    <a:pt x="371" y="406"/>
                  </a:cubicBezTo>
                  <a:cubicBezTo>
                    <a:pt x="583" y="406"/>
                    <a:pt x="583" y="406"/>
                    <a:pt x="583" y="406"/>
                  </a:cubicBezTo>
                  <a:cubicBezTo>
                    <a:pt x="602" y="406"/>
                    <a:pt x="618" y="390"/>
                    <a:pt x="618" y="370"/>
                  </a:cubicBezTo>
                  <a:cubicBezTo>
                    <a:pt x="618" y="319"/>
                    <a:pt x="618" y="319"/>
                    <a:pt x="618" y="319"/>
                  </a:cubicBezTo>
                  <a:cubicBezTo>
                    <a:pt x="618" y="299"/>
                    <a:pt x="602" y="283"/>
                    <a:pt x="583" y="283"/>
                  </a:cubicBezTo>
                  <a:close/>
                </a:path>
              </a:pathLst>
            </a:custGeom>
            <a:solidFill>
              <a:schemeClr val="bg1"/>
            </a:solidFill>
            <a:ln w="9525">
              <a:noFill/>
            </a:ln>
          </p:spPr>
          <p:txBody>
            <a:bodyPr/>
            <a:lstStyle/>
            <a:p>
              <a:endParaRPr lang="zh-CN" altLang="en-US">
                <a:latin typeface="思源黑体 CN Medium" panose="020B0600000000000000" pitchFamily="34" charset="-122"/>
                <a:ea typeface="思源黑体 CN Medium" panose="020B0600000000000000" pitchFamily="34" charset="-122"/>
              </a:endParaRPr>
            </a:p>
          </p:txBody>
        </p:sp>
      </p:grpSp>
      <p:sp>
        <p:nvSpPr>
          <p:cNvPr id="18" name="对角圆角矩形 40"/>
          <p:cNvSpPr/>
          <p:nvPr/>
        </p:nvSpPr>
        <p:spPr>
          <a:xfrm>
            <a:off x="3914140" y="4427220"/>
            <a:ext cx="1808480" cy="1830070"/>
          </a:xfrm>
          <a:prstGeom prst="round2DiagRect">
            <a:avLst/>
          </a:prstGeom>
          <a:solidFill>
            <a:schemeClr val="bg1">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19" name="文本框 18"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4035425" y="5645785"/>
            <a:ext cx="1592580" cy="368300"/>
          </a:xfrm>
          <a:prstGeom prst="rect">
            <a:avLst/>
          </a:prstGeom>
          <a:noFill/>
          <a:ln w="9525">
            <a:noFill/>
          </a:ln>
        </p:spPr>
        <p:txBody>
          <a:bodyPr wrap="square" anchor="t">
            <a:spAutoFit/>
          </a:bodyPr>
          <a:lstStyle/>
          <a:p>
            <a:pPr lvl="0" indent="0" algn="ctr"/>
            <a:r>
              <a:rPr lang="zh-CN" altLang="en-US" dirty="0">
                <a:solidFill>
                  <a:schemeClr val="bg1"/>
                </a:solidFill>
                <a:latin typeface="思源黑体 CN Medium" panose="020B0600000000000000" pitchFamily="34" charset="-122"/>
                <a:ea typeface="思源黑体 CN Medium" panose="020B0600000000000000" pitchFamily="34" charset="-122"/>
              </a:rPr>
              <a:t>免费班车</a:t>
            </a:r>
          </a:p>
        </p:txBody>
      </p:sp>
      <p:sp>
        <p:nvSpPr>
          <p:cNvPr id="20" name="Freeform 9"/>
          <p:cNvSpPr>
            <a:spLocks noChangeAspect="1" noEditPoints="1"/>
          </p:cNvSpPr>
          <p:nvPr/>
        </p:nvSpPr>
        <p:spPr>
          <a:xfrm>
            <a:off x="4600575" y="4803775"/>
            <a:ext cx="558800" cy="700405"/>
          </a:xfrm>
          <a:custGeom>
            <a:avLst/>
            <a:gdLst/>
            <a:ahLst/>
            <a:cxnLst>
              <a:cxn ang="0">
                <a:pos x="183108" y="0"/>
              </a:cxn>
              <a:cxn ang="0">
                <a:pos x="184981" y="0"/>
              </a:cxn>
              <a:cxn ang="0">
                <a:pos x="186620" y="0"/>
              </a:cxn>
              <a:cxn ang="0">
                <a:pos x="183108" y="0"/>
              </a:cxn>
              <a:cxn ang="0">
                <a:pos x="358021" y="67081"/>
              </a:cxn>
              <a:cxn ang="0">
                <a:pos x="306975" y="22047"/>
              </a:cxn>
              <a:cxn ang="0">
                <a:pos x="184981" y="0"/>
              </a:cxn>
              <a:cxn ang="0">
                <a:pos x="62987" y="22047"/>
              </a:cxn>
              <a:cxn ang="0">
                <a:pos x="11707" y="67081"/>
              </a:cxn>
              <a:cxn ang="0">
                <a:pos x="0" y="205700"/>
              </a:cxn>
              <a:cxn ang="0">
                <a:pos x="0" y="396624"/>
              </a:cxn>
              <a:cxn ang="0">
                <a:pos x="30908" y="396624"/>
              </a:cxn>
              <a:cxn ang="0">
                <a:pos x="30908" y="426646"/>
              </a:cxn>
              <a:cxn ang="0">
                <a:pos x="82188" y="426646"/>
              </a:cxn>
              <a:cxn ang="0">
                <a:pos x="82188" y="396624"/>
              </a:cxn>
              <a:cxn ang="0">
                <a:pos x="287540" y="396624"/>
              </a:cxn>
              <a:cxn ang="0">
                <a:pos x="287540" y="426646"/>
              </a:cxn>
              <a:cxn ang="0">
                <a:pos x="338820" y="426646"/>
              </a:cxn>
              <a:cxn ang="0">
                <a:pos x="338820" y="396624"/>
              </a:cxn>
              <a:cxn ang="0">
                <a:pos x="369729" y="396624"/>
              </a:cxn>
              <a:cxn ang="0">
                <a:pos x="369729" y="205700"/>
              </a:cxn>
              <a:cxn ang="0">
                <a:pos x="358021" y="67081"/>
              </a:cxn>
              <a:cxn ang="0">
                <a:pos x="108881" y="34947"/>
              </a:cxn>
              <a:cxn ang="0">
                <a:pos x="261081" y="34947"/>
              </a:cxn>
              <a:cxn ang="0">
                <a:pos x="261081" y="57464"/>
              </a:cxn>
              <a:cxn ang="0">
                <a:pos x="108881" y="57464"/>
              </a:cxn>
              <a:cxn ang="0">
                <a:pos x="108881" y="34947"/>
              </a:cxn>
              <a:cxn ang="0">
                <a:pos x="32547" y="201009"/>
              </a:cxn>
              <a:cxn ang="0">
                <a:pos x="46596" y="100387"/>
              </a:cxn>
              <a:cxn ang="0">
                <a:pos x="68372" y="80216"/>
              </a:cxn>
              <a:cxn ang="0">
                <a:pos x="301356" y="80216"/>
              </a:cxn>
              <a:cxn ang="0">
                <a:pos x="323132" y="100387"/>
              </a:cxn>
              <a:cxn ang="0">
                <a:pos x="337181" y="201009"/>
              </a:cxn>
              <a:cxn ang="0">
                <a:pos x="322429" y="220242"/>
              </a:cxn>
              <a:cxn ang="0">
                <a:pos x="47299" y="220242"/>
              </a:cxn>
              <a:cxn ang="0">
                <a:pos x="32547" y="201009"/>
              </a:cxn>
              <a:cxn ang="0">
                <a:pos x="88978" y="320160"/>
              </a:cxn>
              <a:cxn ang="0">
                <a:pos x="78675" y="330481"/>
              </a:cxn>
              <a:cxn ang="0">
                <a:pos x="36528" y="330481"/>
              </a:cxn>
              <a:cxn ang="0">
                <a:pos x="26225" y="320160"/>
              </a:cxn>
              <a:cxn ang="0">
                <a:pos x="26225" y="302100"/>
              </a:cxn>
              <a:cxn ang="0">
                <a:pos x="36528" y="291780"/>
              </a:cxn>
              <a:cxn ang="0">
                <a:pos x="78675" y="291780"/>
              </a:cxn>
              <a:cxn ang="0">
                <a:pos x="88978" y="302100"/>
              </a:cxn>
              <a:cxn ang="0">
                <a:pos x="88978" y="320160"/>
              </a:cxn>
              <a:cxn ang="0">
                <a:pos x="343737" y="320160"/>
              </a:cxn>
              <a:cxn ang="0">
                <a:pos x="333200" y="330481"/>
              </a:cxn>
              <a:cxn ang="0">
                <a:pos x="291053" y="330481"/>
              </a:cxn>
              <a:cxn ang="0">
                <a:pos x="280750" y="320160"/>
              </a:cxn>
              <a:cxn ang="0">
                <a:pos x="280750" y="302100"/>
              </a:cxn>
              <a:cxn ang="0">
                <a:pos x="291053" y="291780"/>
              </a:cxn>
              <a:cxn ang="0">
                <a:pos x="333200" y="291780"/>
              </a:cxn>
              <a:cxn ang="0">
                <a:pos x="343737" y="302100"/>
              </a:cxn>
              <a:cxn ang="0">
                <a:pos x="343737" y="320160"/>
              </a:cxn>
              <a:cxn ang="0">
                <a:pos x="343737" y="320160"/>
              </a:cxn>
            </a:cxnLst>
            <a:rect l="0" t="0" r="0" b="0"/>
            <a:pathLst>
              <a:path w="1579" h="1974">
                <a:moveTo>
                  <a:pt x="782" y="0"/>
                </a:moveTo>
                <a:cubicBezTo>
                  <a:pt x="785" y="0"/>
                  <a:pt x="787" y="0"/>
                  <a:pt x="790" y="0"/>
                </a:cubicBezTo>
                <a:cubicBezTo>
                  <a:pt x="792" y="0"/>
                  <a:pt x="795" y="0"/>
                  <a:pt x="797" y="0"/>
                </a:cubicBezTo>
                <a:cubicBezTo>
                  <a:pt x="782" y="0"/>
                  <a:pt x="782" y="0"/>
                  <a:pt x="782" y="0"/>
                </a:cubicBezTo>
                <a:close/>
                <a:moveTo>
                  <a:pt x="1529" y="286"/>
                </a:moveTo>
                <a:cubicBezTo>
                  <a:pt x="1508" y="179"/>
                  <a:pt x="1413" y="136"/>
                  <a:pt x="1311" y="94"/>
                </a:cubicBezTo>
                <a:cubicBezTo>
                  <a:pt x="1210" y="52"/>
                  <a:pt x="968" y="1"/>
                  <a:pt x="790" y="0"/>
                </a:cubicBezTo>
                <a:cubicBezTo>
                  <a:pt x="611" y="1"/>
                  <a:pt x="369" y="52"/>
                  <a:pt x="269" y="94"/>
                </a:cubicBezTo>
                <a:cubicBezTo>
                  <a:pt x="166" y="136"/>
                  <a:pt x="71" y="179"/>
                  <a:pt x="50" y="286"/>
                </a:cubicBezTo>
                <a:cubicBezTo>
                  <a:pt x="0" y="877"/>
                  <a:pt x="0" y="877"/>
                  <a:pt x="0" y="877"/>
                </a:cubicBezTo>
                <a:cubicBezTo>
                  <a:pt x="0" y="1691"/>
                  <a:pt x="0" y="1691"/>
                  <a:pt x="0" y="1691"/>
                </a:cubicBezTo>
                <a:cubicBezTo>
                  <a:pt x="132" y="1691"/>
                  <a:pt x="132" y="1691"/>
                  <a:pt x="132" y="1691"/>
                </a:cubicBezTo>
                <a:cubicBezTo>
                  <a:pt x="132" y="1819"/>
                  <a:pt x="132" y="1819"/>
                  <a:pt x="132" y="1819"/>
                </a:cubicBezTo>
                <a:cubicBezTo>
                  <a:pt x="132" y="1974"/>
                  <a:pt x="351" y="1974"/>
                  <a:pt x="351" y="1819"/>
                </a:cubicBezTo>
                <a:cubicBezTo>
                  <a:pt x="351" y="1691"/>
                  <a:pt x="351" y="1691"/>
                  <a:pt x="351" y="1691"/>
                </a:cubicBezTo>
                <a:cubicBezTo>
                  <a:pt x="1228" y="1691"/>
                  <a:pt x="1228" y="1691"/>
                  <a:pt x="1228" y="1691"/>
                </a:cubicBezTo>
                <a:cubicBezTo>
                  <a:pt x="1228" y="1819"/>
                  <a:pt x="1228" y="1819"/>
                  <a:pt x="1228" y="1819"/>
                </a:cubicBezTo>
                <a:cubicBezTo>
                  <a:pt x="1228" y="1974"/>
                  <a:pt x="1447" y="1974"/>
                  <a:pt x="1447" y="1819"/>
                </a:cubicBezTo>
                <a:cubicBezTo>
                  <a:pt x="1447" y="1691"/>
                  <a:pt x="1447" y="1691"/>
                  <a:pt x="1447" y="1691"/>
                </a:cubicBezTo>
                <a:cubicBezTo>
                  <a:pt x="1579" y="1691"/>
                  <a:pt x="1579" y="1691"/>
                  <a:pt x="1579" y="1691"/>
                </a:cubicBezTo>
                <a:cubicBezTo>
                  <a:pt x="1579" y="877"/>
                  <a:pt x="1579" y="877"/>
                  <a:pt x="1579" y="877"/>
                </a:cubicBezTo>
                <a:cubicBezTo>
                  <a:pt x="1529" y="286"/>
                  <a:pt x="1529" y="286"/>
                  <a:pt x="1529" y="286"/>
                </a:cubicBezTo>
                <a:close/>
                <a:moveTo>
                  <a:pt x="465" y="149"/>
                </a:moveTo>
                <a:cubicBezTo>
                  <a:pt x="1115" y="149"/>
                  <a:pt x="1115" y="149"/>
                  <a:pt x="1115" y="149"/>
                </a:cubicBezTo>
                <a:cubicBezTo>
                  <a:pt x="1179" y="149"/>
                  <a:pt x="1179" y="245"/>
                  <a:pt x="1115" y="245"/>
                </a:cubicBezTo>
                <a:cubicBezTo>
                  <a:pt x="465" y="245"/>
                  <a:pt x="465" y="245"/>
                  <a:pt x="465" y="245"/>
                </a:cubicBezTo>
                <a:cubicBezTo>
                  <a:pt x="401" y="245"/>
                  <a:pt x="401" y="149"/>
                  <a:pt x="465" y="149"/>
                </a:cubicBezTo>
                <a:close/>
                <a:moveTo>
                  <a:pt x="139" y="857"/>
                </a:moveTo>
                <a:cubicBezTo>
                  <a:pt x="199" y="428"/>
                  <a:pt x="199" y="428"/>
                  <a:pt x="199" y="428"/>
                </a:cubicBezTo>
                <a:cubicBezTo>
                  <a:pt x="207" y="376"/>
                  <a:pt x="225" y="342"/>
                  <a:pt x="292" y="342"/>
                </a:cubicBezTo>
                <a:cubicBezTo>
                  <a:pt x="1287" y="342"/>
                  <a:pt x="1287" y="342"/>
                  <a:pt x="1287" y="342"/>
                </a:cubicBezTo>
                <a:cubicBezTo>
                  <a:pt x="1354" y="342"/>
                  <a:pt x="1372" y="376"/>
                  <a:pt x="1380" y="428"/>
                </a:cubicBezTo>
                <a:cubicBezTo>
                  <a:pt x="1440" y="857"/>
                  <a:pt x="1440" y="857"/>
                  <a:pt x="1440" y="857"/>
                </a:cubicBezTo>
                <a:cubicBezTo>
                  <a:pt x="1446" y="898"/>
                  <a:pt x="1434" y="939"/>
                  <a:pt x="1377" y="939"/>
                </a:cubicBezTo>
                <a:cubicBezTo>
                  <a:pt x="202" y="939"/>
                  <a:pt x="202" y="939"/>
                  <a:pt x="202" y="939"/>
                </a:cubicBezTo>
                <a:cubicBezTo>
                  <a:pt x="145" y="939"/>
                  <a:pt x="133" y="898"/>
                  <a:pt x="139" y="857"/>
                </a:cubicBezTo>
                <a:close/>
                <a:moveTo>
                  <a:pt x="380" y="1365"/>
                </a:moveTo>
                <a:cubicBezTo>
                  <a:pt x="380" y="1389"/>
                  <a:pt x="361" y="1409"/>
                  <a:pt x="336" y="1409"/>
                </a:cubicBezTo>
                <a:cubicBezTo>
                  <a:pt x="156" y="1409"/>
                  <a:pt x="156" y="1409"/>
                  <a:pt x="156" y="1409"/>
                </a:cubicBezTo>
                <a:cubicBezTo>
                  <a:pt x="132" y="1409"/>
                  <a:pt x="112" y="1389"/>
                  <a:pt x="112" y="1365"/>
                </a:cubicBezTo>
                <a:cubicBezTo>
                  <a:pt x="112" y="1288"/>
                  <a:pt x="112" y="1288"/>
                  <a:pt x="112" y="1288"/>
                </a:cubicBezTo>
                <a:cubicBezTo>
                  <a:pt x="112" y="1264"/>
                  <a:pt x="132" y="1244"/>
                  <a:pt x="156" y="1244"/>
                </a:cubicBezTo>
                <a:cubicBezTo>
                  <a:pt x="336" y="1244"/>
                  <a:pt x="336" y="1244"/>
                  <a:pt x="336" y="1244"/>
                </a:cubicBezTo>
                <a:cubicBezTo>
                  <a:pt x="361" y="1244"/>
                  <a:pt x="380" y="1264"/>
                  <a:pt x="380" y="1288"/>
                </a:cubicBezTo>
                <a:cubicBezTo>
                  <a:pt x="380" y="1365"/>
                  <a:pt x="380" y="1365"/>
                  <a:pt x="380" y="1365"/>
                </a:cubicBezTo>
                <a:close/>
                <a:moveTo>
                  <a:pt x="1468" y="1365"/>
                </a:moveTo>
                <a:cubicBezTo>
                  <a:pt x="1468" y="1389"/>
                  <a:pt x="1448" y="1409"/>
                  <a:pt x="1423" y="1409"/>
                </a:cubicBezTo>
                <a:cubicBezTo>
                  <a:pt x="1243" y="1409"/>
                  <a:pt x="1243" y="1409"/>
                  <a:pt x="1243" y="1409"/>
                </a:cubicBezTo>
                <a:cubicBezTo>
                  <a:pt x="1219" y="1409"/>
                  <a:pt x="1199" y="1389"/>
                  <a:pt x="1199" y="1365"/>
                </a:cubicBezTo>
                <a:cubicBezTo>
                  <a:pt x="1199" y="1288"/>
                  <a:pt x="1199" y="1288"/>
                  <a:pt x="1199" y="1288"/>
                </a:cubicBezTo>
                <a:cubicBezTo>
                  <a:pt x="1199" y="1264"/>
                  <a:pt x="1219" y="1244"/>
                  <a:pt x="1243" y="1244"/>
                </a:cubicBezTo>
                <a:cubicBezTo>
                  <a:pt x="1423" y="1244"/>
                  <a:pt x="1423" y="1244"/>
                  <a:pt x="1423" y="1244"/>
                </a:cubicBezTo>
                <a:cubicBezTo>
                  <a:pt x="1448" y="1244"/>
                  <a:pt x="1468" y="1264"/>
                  <a:pt x="1468" y="1288"/>
                </a:cubicBezTo>
                <a:cubicBezTo>
                  <a:pt x="1468" y="1365"/>
                  <a:pt x="1468" y="1365"/>
                  <a:pt x="1468" y="1365"/>
                </a:cubicBezTo>
                <a:cubicBezTo>
                  <a:pt x="1468" y="1365"/>
                  <a:pt x="1468" y="1365"/>
                  <a:pt x="1468" y="1365"/>
                </a:cubicBezTo>
                <a:close/>
              </a:path>
            </a:pathLst>
          </a:custGeom>
          <a:solidFill>
            <a:schemeClr val="bg1"/>
          </a:solidFill>
          <a:ln w="9525">
            <a:noFill/>
          </a:ln>
        </p:spPr>
        <p:txBody>
          <a:bodyPr/>
          <a:lstStyle/>
          <a:p>
            <a:endParaRPr lang="zh-CN" altLang="en-US">
              <a:latin typeface="思源黑体 CN Medium" panose="020B0600000000000000" pitchFamily="34" charset="-122"/>
              <a:ea typeface="思源黑体 CN Medium" panose="020B0600000000000000" pitchFamily="34" charset="-122"/>
            </a:endParaRPr>
          </a:p>
        </p:txBody>
      </p:sp>
      <p:sp>
        <p:nvSpPr>
          <p:cNvPr id="21" name="对角圆角矩形 46"/>
          <p:cNvSpPr/>
          <p:nvPr/>
        </p:nvSpPr>
        <p:spPr>
          <a:xfrm>
            <a:off x="6188075" y="2305685"/>
            <a:ext cx="1808480" cy="1830070"/>
          </a:xfrm>
          <a:prstGeom prst="round2DiagRect">
            <a:avLst/>
          </a:prstGeom>
          <a:solidFill>
            <a:srgbClr val="0070C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22" name="Freeform 5"/>
          <p:cNvSpPr>
            <a:spLocks noChangeAspect="1" noEditPoints="1"/>
          </p:cNvSpPr>
          <p:nvPr/>
        </p:nvSpPr>
        <p:spPr>
          <a:xfrm>
            <a:off x="6817360" y="2701290"/>
            <a:ext cx="701675" cy="696595"/>
          </a:xfrm>
          <a:custGeom>
            <a:avLst/>
            <a:gdLst/>
            <a:ahLst/>
            <a:cxnLst>
              <a:cxn ang="0">
                <a:pos x="437915" y="181539"/>
              </a:cxn>
              <a:cxn ang="0">
                <a:pos x="232810" y="4889"/>
              </a:cxn>
              <a:cxn ang="0">
                <a:pos x="213763" y="4889"/>
              </a:cxn>
              <a:cxn ang="0">
                <a:pos x="8500" y="181539"/>
              </a:cxn>
              <a:cxn ang="0">
                <a:pos x="2203" y="196996"/>
              </a:cxn>
              <a:cxn ang="0">
                <a:pos x="14481" y="209298"/>
              </a:cxn>
              <a:cxn ang="0">
                <a:pos x="63593" y="209298"/>
              </a:cxn>
              <a:cxn ang="0">
                <a:pos x="63593" y="430741"/>
              </a:cxn>
              <a:cxn ang="0">
                <a:pos x="75871" y="443044"/>
              </a:cxn>
              <a:cxn ang="0">
                <a:pos x="369757" y="443044"/>
              </a:cxn>
              <a:cxn ang="0">
                <a:pos x="382822" y="430741"/>
              </a:cxn>
              <a:cxn ang="0">
                <a:pos x="382822" y="209298"/>
              </a:cxn>
              <a:cxn ang="0">
                <a:pos x="432091" y="209298"/>
              </a:cxn>
              <a:cxn ang="0">
                <a:pos x="444369" y="196996"/>
              </a:cxn>
              <a:cxn ang="0">
                <a:pos x="437915" y="181539"/>
              </a:cxn>
              <a:cxn ang="0">
                <a:pos x="284598" y="270810"/>
              </a:cxn>
              <a:cxn ang="0">
                <a:pos x="296876" y="283112"/>
              </a:cxn>
              <a:cxn ang="0">
                <a:pos x="284598" y="295415"/>
              </a:cxn>
              <a:cxn ang="0">
                <a:pos x="235486" y="295415"/>
              </a:cxn>
              <a:cxn ang="0">
                <a:pos x="235486" y="369229"/>
              </a:cxn>
              <a:cxn ang="0">
                <a:pos x="223208" y="381532"/>
              </a:cxn>
              <a:cxn ang="0">
                <a:pos x="210929" y="369229"/>
              </a:cxn>
              <a:cxn ang="0">
                <a:pos x="210929" y="295415"/>
              </a:cxn>
              <a:cxn ang="0">
                <a:pos x="161817" y="295415"/>
              </a:cxn>
              <a:cxn ang="0">
                <a:pos x="149539" y="283112"/>
              </a:cxn>
              <a:cxn ang="0">
                <a:pos x="161817" y="270810"/>
              </a:cxn>
              <a:cxn ang="0">
                <a:pos x="210929" y="270810"/>
              </a:cxn>
              <a:cxn ang="0">
                <a:pos x="210929" y="246205"/>
              </a:cxn>
              <a:cxn ang="0">
                <a:pos x="161817" y="246205"/>
              </a:cxn>
              <a:cxn ang="0">
                <a:pos x="149539" y="233903"/>
              </a:cxn>
              <a:cxn ang="0">
                <a:pos x="161817" y="221600"/>
              </a:cxn>
              <a:cxn ang="0">
                <a:pos x="199439" y="221600"/>
              </a:cxn>
              <a:cxn ang="0">
                <a:pos x="156151" y="170971"/>
              </a:cxn>
              <a:cxn ang="0">
                <a:pos x="157410" y="154253"/>
              </a:cxn>
              <a:cxn ang="0">
                <a:pos x="173938" y="155514"/>
              </a:cxn>
              <a:cxn ang="0">
                <a:pos x="222893" y="212926"/>
              </a:cxn>
              <a:cxn ang="0">
                <a:pos x="273736" y="155357"/>
              </a:cxn>
              <a:cxn ang="0">
                <a:pos x="290264" y="154410"/>
              </a:cxn>
              <a:cxn ang="0">
                <a:pos x="291366" y="171129"/>
              </a:cxn>
              <a:cxn ang="0">
                <a:pos x="246662" y="221600"/>
              </a:cxn>
              <a:cxn ang="0">
                <a:pos x="284598" y="221600"/>
              </a:cxn>
              <a:cxn ang="0">
                <a:pos x="296876" y="233903"/>
              </a:cxn>
              <a:cxn ang="0">
                <a:pos x="284598" y="246205"/>
              </a:cxn>
              <a:cxn ang="0">
                <a:pos x="235486" y="246205"/>
              </a:cxn>
              <a:cxn ang="0">
                <a:pos x="235486" y="270810"/>
              </a:cxn>
              <a:cxn ang="0">
                <a:pos x="284598" y="270810"/>
              </a:cxn>
            </a:cxnLst>
            <a:rect l="0" t="0" r="0" b="0"/>
            <a:pathLst>
              <a:path w="2836" h="2809">
                <a:moveTo>
                  <a:pt x="2782" y="1151"/>
                </a:moveTo>
                <a:cubicBezTo>
                  <a:pt x="1479" y="31"/>
                  <a:pt x="1479" y="31"/>
                  <a:pt x="1479" y="31"/>
                </a:cubicBezTo>
                <a:cubicBezTo>
                  <a:pt x="1444" y="0"/>
                  <a:pt x="1393" y="0"/>
                  <a:pt x="1358" y="31"/>
                </a:cubicBezTo>
                <a:cubicBezTo>
                  <a:pt x="54" y="1151"/>
                  <a:pt x="54" y="1151"/>
                  <a:pt x="54" y="1151"/>
                </a:cubicBezTo>
                <a:cubicBezTo>
                  <a:pt x="25" y="1176"/>
                  <a:pt x="0" y="1212"/>
                  <a:pt x="14" y="1249"/>
                </a:cubicBezTo>
                <a:cubicBezTo>
                  <a:pt x="27" y="1286"/>
                  <a:pt x="53" y="1327"/>
                  <a:pt x="92" y="1327"/>
                </a:cubicBezTo>
                <a:cubicBezTo>
                  <a:pt x="404" y="1327"/>
                  <a:pt x="404" y="1327"/>
                  <a:pt x="404" y="1327"/>
                </a:cubicBezTo>
                <a:cubicBezTo>
                  <a:pt x="404" y="2731"/>
                  <a:pt x="404" y="2731"/>
                  <a:pt x="404" y="2731"/>
                </a:cubicBezTo>
                <a:cubicBezTo>
                  <a:pt x="404" y="2783"/>
                  <a:pt x="431" y="2809"/>
                  <a:pt x="482" y="2809"/>
                </a:cubicBezTo>
                <a:cubicBezTo>
                  <a:pt x="2349" y="2809"/>
                  <a:pt x="2349" y="2809"/>
                  <a:pt x="2349" y="2809"/>
                </a:cubicBezTo>
                <a:cubicBezTo>
                  <a:pt x="2401" y="2809"/>
                  <a:pt x="2432" y="2783"/>
                  <a:pt x="2432" y="2731"/>
                </a:cubicBezTo>
                <a:cubicBezTo>
                  <a:pt x="2432" y="1327"/>
                  <a:pt x="2432" y="1327"/>
                  <a:pt x="2432" y="1327"/>
                </a:cubicBezTo>
                <a:cubicBezTo>
                  <a:pt x="2745" y="1327"/>
                  <a:pt x="2745" y="1327"/>
                  <a:pt x="2745" y="1327"/>
                </a:cubicBezTo>
                <a:cubicBezTo>
                  <a:pt x="2783" y="1327"/>
                  <a:pt x="2809" y="1286"/>
                  <a:pt x="2823" y="1249"/>
                </a:cubicBezTo>
                <a:cubicBezTo>
                  <a:pt x="2836" y="1212"/>
                  <a:pt x="2812" y="1176"/>
                  <a:pt x="2782" y="1151"/>
                </a:cubicBezTo>
                <a:close/>
                <a:moveTo>
                  <a:pt x="1808" y="1717"/>
                </a:moveTo>
                <a:cubicBezTo>
                  <a:pt x="1851" y="1717"/>
                  <a:pt x="1886" y="1752"/>
                  <a:pt x="1886" y="1795"/>
                </a:cubicBezTo>
                <a:cubicBezTo>
                  <a:pt x="1886" y="1838"/>
                  <a:pt x="1851" y="1873"/>
                  <a:pt x="1808" y="1873"/>
                </a:cubicBezTo>
                <a:cubicBezTo>
                  <a:pt x="1496" y="1873"/>
                  <a:pt x="1496" y="1873"/>
                  <a:pt x="1496" y="1873"/>
                </a:cubicBezTo>
                <a:cubicBezTo>
                  <a:pt x="1496" y="2341"/>
                  <a:pt x="1496" y="2341"/>
                  <a:pt x="1496" y="2341"/>
                </a:cubicBezTo>
                <a:cubicBezTo>
                  <a:pt x="1496" y="2384"/>
                  <a:pt x="1461" y="2419"/>
                  <a:pt x="1418" y="2419"/>
                </a:cubicBezTo>
                <a:cubicBezTo>
                  <a:pt x="1375" y="2419"/>
                  <a:pt x="1340" y="2384"/>
                  <a:pt x="1340" y="2341"/>
                </a:cubicBezTo>
                <a:cubicBezTo>
                  <a:pt x="1340" y="1873"/>
                  <a:pt x="1340" y="1873"/>
                  <a:pt x="1340" y="1873"/>
                </a:cubicBezTo>
                <a:cubicBezTo>
                  <a:pt x="1028" y="1873"/>
                  <a:pt x="1028" y="1873"/>
                  <a:pt x="1028" y="1873"/>
                </a:cubicBezTo>
                <a:cubicBezTo>
                  <a:pt x="985" y="1873"/>
                  <a:pt x="950" y="1838"/>
                  <a:pt x="950" y="1795"/>
                </a:cubicBezTo>
                <a:cubicBezTo>
                  <a:pt x="950" y="1752"/>
                  <a:pt x="985" y="1717"/>
                  <a:pt x="1028" y="1717"/>
                </a:cubicBezTo>
                <a:cubicBezTo>
                  <a:pt x="1340" y="1717"/>
                  <a:pt x="1340" y="1717"/>
                  <a:pt x="1340" y="1717"/>
                </a:cubicBezTo>
                <a:cubicBezTo>
                  <a:pt x="1340" y="1561"/>
                  <a:pt x="1340" y="1561"/>
                  <a:pt x="1340" y="1561"/>
                </a:cubicBezTo>
                <a:cubicBezTo>
                  <a:pt x="1028" y="1561"/>
                  <a:pt x="1028" y="1561"/>
                  <a:pt x="1028" y="1561"/>
                </a:cubicBezTo>
                <a:cubicBezTo>
                  <a:pt x="985" y="1561"/>
                  <a:pt x="950" y="1526"/>
                  <a:pt x="950" y="1483"/>
                </a:cubicBezTo>
                <a:cubicBezTo>
                  <a:pt x="950" y="1440"/>
                  <a:pt x="985" y="1405"/>
                  <a:pt x="1028" y="1405"/>
                </a:cubicBezTo>
                <a:cubicBezTo>
                  <a:pt x="1267" y="1405"/>
                  <a:pt x="1267" y="1405"/>
                  <a:pt x="1267" y="1405"/>
                </a:cubicBezTo>
                <a:cubicBezTo>
                  <a:pt x="992" y="1084"/>
                  <a:pt x="992" y="1084"/>
                  <a:pt x="992" y="1084"/>
                </a:cubicBezTo>
                <a:cubicBezTo>
                  <a:pt x="965" y="1053"/>
                  <a:pt x="968" y="1005"/>
                  <a:pt x="1000" y="978"/>
                </a:cubicBezTo>
                <a:cubicBezTo>
                  <a:pt x="1031" y="951"/>
                  <a:pt x="1078" y="955"/>
                  <a:pt x="1105" y="986"/>
                </a:cubicBezTo>
                <a:cubicBezTo>
                  <a:pt x="1416" y="1350"/>
                  <a:pt x="1416" y="1350"/>
                  <a:pt x="1416" y="1350"/>
                </a:cubicBezTo>
                <a:cubicBezTo>
                  <a:pt x="1739" y="985"/>
                  <a:pt x="1739" y="985"/>
                  <a:pt x="1739" y="985"/>
                </a:cubicBezTo>
                <a:cubicBezTo>
                  <a:pt x="1766" y="954"/>
                  <a:pt x="1814" y="951"/>
                  <a:pt x="1844" y="979"/>
                </a:cubicBezTo>
                <a:cubicBezTo>
                  <a:pt x="1875" y="1006"/>
                  <a:pt x="1878" y="1054"/>
                  <a:pt x="1851" y="1085"/>
                </a:cubicBezTo>
                <a:cubicBezTo>
                  <a:pt x="1567" y="1405"/>
                  <a:pt x="1567" y="1405"/>
                  <a:pt x="1567" y="1405"/>
                </a:cubicBezTo>
                <a:cubicBezTo>
                  <a:pt x="1808" y="1405"/>
                  <a:pt x="1808" y="1405"/>
                  <a:pt x="1808" y="1405"/>
                </a:cubicBezTo>
                <a:cubicBezTo>
                  <a:pt x="1851" y="1405"/>
                  <a:pt x="1886" y="1440"/>
                  <a:pt x="1886" y="1483"/>
                </a:cubicBezTo>
                <a:cubicBezTo>
                  <a:pt x="1886" y="1526"/>
                  <a:pt x="1851" y="1561"/>
                  <a:pt x="1808" y="1561"/>
                </a:cubicBezTo>
                <a:cubicBezTo>
                  <a:pt x="1496" y="1561"/>
                  <a:pt x="1496" y="1561"/>
                  <a:pt x="1496" y="1561"/>
                </a:cubicBezTo>
                <a:cubicBezTo>
                  <a:pt x="1496" y="1717"/>
                  <a:pt x="1496" y="1717"/>
                  <a:pt x="1496" y="1717"/>
                </a:cubicBezTo>
                <a:cubicBezTo>
                  <a:pt x="1808" y="1717"/>
                  <a:pt x="1808" y="1717"/>
                  <a:pt x="1808" y="1717"/>
                </a:cubicBezTo>
                <a:close/>
              </a:path>
            </a:pathLst>
          </a:custGeom>
          <a:solidFill>
            <a:schemeClr val="bg1"/>
          </a:solidFill>
          <a:ln w="9525">
            <a:noFill/>
          </a:ln>
        </p:spPr>
        <p:txBody>
          <a:bodyPr/>
          <a:lstStyle/>
          <a:p>
            <a:endParaRPr lang="zh-CN" altLang="en-US">
              <a:latin typeface="思源黑体 CN Medium" panose="020B0600000000000000" pitchFamily="34" charset="-122"/>
              <a:ea typeface="思源黑体 CN Medium" panose="020B0600000000000000" pitchFamily="34" charset="-122"/>
            </a:endParaRPr>
          </a:p>
        </p:txBody>
      </p:sp>
      <p:sp>
        <p:nvSpPr>
          <p:cNvPr id="23" name="文本框 22"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5983605" y="3535680"/>
            <a:ext cx="2228215" cy="368300"/>
          </a:xfrm>
          <a:prstGeom prst="rect">
            <a:avLst/>
          </a:prstGeom>
          <a:noFill/>
          <a:ln w="9525">
            <a:noFill/>
          </a:ln>
        </p:spPr>
        <p:txBody>
          <a:bodyPr wrap="square" anchor="t">
            <a:spAutoFit/>
          </a:bodyPr>
          <a:lstStyle/>
          <a:p>
            <a:pPr lvl="0" indent="0" algn="ctr"/>
            <a:r>
              <a:rPr lang="zh-CN" altLang="en-US" dirty="0">
                <a:solidFill>
                  <a:schemeClr val="bg1"/>
                </a:solidFill>
                <a:latin typeface="思源黑体 CN Medium" panose="020B0600000000000000" pitchFamily="34" charset="-122"/>
                <a:ea typeface="思源黑体 CN Medium" panose="020B0600000000000000" pitchFamily="34" charset="-122"/>
              </a:rPr>
              <a:t>餐饮补贴</a:t>
            </a:r>
          </a:p>
        </p:txBody>
      </p:sp>
      <p:sp>
        <p:nvSpPr>
          <p:cNvPr id="24" name="对角圆角矩形 48"/>
          <p:cNvSpPr/>
          <p:nvPr/>
        </p:nvSpPr>
        <p:spPr>
          <a:xfrm>
            <a:off x="6138545" y="4427220"/>
            <a:ext cx="1808480" cy="1830070"/>
          </a:xfrm>
          <a:prstGeom prst="round2DiagRect">
            <a:avLst/>
          </a:prstGeom>
          <a:solidFill>
            <a:srgbClr val="0070C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25" name="Freeform 16"/>
          <p:cNvSpPr>
            <a:spLocks noEditPoints="1"/>
          </p:cNvSpPr>
          <p:nvPr/>
        </p:nvSpPr>
        <p:spPr>
          <a:xfrm>
            <a:off x="6846570" y="4839970"/>
            <a:ext cx="538480" cy="636905"/>
          </a:xfrm>
          <a:custGeom>
            <a:avLst/>
            <a:gdLst/>
            <a:ahLst/>
            <a:cxnLst>
              <a:cxn ang="0">
                <a:pos x="122745" y="82888"/>
              </a:cxn>
              <a:cxn ang="0">
                <a:pos x="207033" y="82888"/>
              </a:cxn>
              <a:cxn ang="0">
                <a:pos x="253076" y="31302"/>
              </a:cxn>
              <a:cxn ang="0">
                <a:pos x="222416" y="3315"/>
              </a:cxn>
              <a:cxn ang="0">
                <a:pos x="165690" y="21746"/>
              </a:cxn>
              <a:cxn ang="0">
                <a:pos x="107362" y="3315"/>
              </a:cxn>
              <a:cxn ang="0">
                <a:pos x="76702" y="31302"/>
              </a:cxn>
              <a:cxn ang="0">
                <a:pos x="122745" y="82888"/>
              </a:cxn>
              <a:cxn ang="0">
                <a:pos x="122745" y="82888"/>
              </a:cxn>
              <a:cxn ang="0">
                <a:pos x="211733" y="98881"/>
              </a:cxn>
              <a:cxn ang="0">
                <a:pos x="122745" y="98881"/>
              </a:cxn>
              <a:cxn ang="0">
                <a:pos x="0" y="275483"/>
              </a:cxn>
              <a:cxn ang="0">
                <a:pos x="46043" y="321999"/>
              </a:cxn>
              <a:cxn ang="0">
                <a:pos x="288329" y="321999"/>
              </a:cxn>
              <a:cxn ang="0">
                <a:pos x="334373" y="275483"/>
              </a:cxn>
              <a:cxn ang="0">
                <a:pos x="211733" y="98881"/>
              </a:cxn>
              <a:cxn ang="0">
                <a:pos x="211733" y="98881"/>
              </a:cxn>
              <a:cxn ang="0">
                <a:pos x="221775" y="234624"/>
              </a:cxn>
              <a:cxn ang="0">
                <a:pos x="232565" y="244473"/>
              </a:cxn>
              <a:cxn ang="0">
                <a:pos x="221775" y="254322"/>
              </a:cxn>
              <a:cxn ang="0">
                <a:pos x="178189" y="254322"/>
              </a:cxn>
              <a:cxn ang="0">
                <a:pos x="178189" y="280066"/>
              </a:cxn>
              <a:cxn ang="0">
                <a:pos x="167400" y="289818"/>
              </a:cxn>
              <a:cxn ang="0">
                <a:pos x="156717" y="280066"/>
              </a:cxn>
              <a:cxn ang="0">
                <a:pos x="156717" y="254322"/>
              </a:cxn>
              <a:cxn ang="0">
                <a:pos x="112810" y="254322"/>
              </a:cxn>
              <a:cxn ang="0">
                <a:pos x="102021" y="244473"/>
              </a:cxn>
              <a:cxn ang="0">
                <a:pos x="112810" y="234624"/>
              </a:cxn>
              <a:cxn ang="0">
                <a:pos x="156717" y="234624"/>
              </a:cxn>
              <a:cxn ang="0">
                <a:pos x="156717" y="222239"/>
              </a:cxn>
              <a:cxn ang="0">
                <a:pos x="112810" y="222239"/>
              </a:cxn>
              <a:cxn ang="0">
                <a:pos x="102021" y="212390"/>
              </a:cxn>
              <a:cxn ang="0">
                <a:pos x="112810" y="202541"/>
              </a:cxn>
              <a:cxn ang="0">
                <a:pos x="142402" y="202541"/>
              </a:cxn>
              <a:cxn ang="0">
                <a:pos x="112063" y="153295"/>
              </a:cxn>
              <a:cxn ang="0">
                <a:pos x="116015" y="139935"/>
              </a:cxn>
              <a:cxn ang="0">
                <a:pos x="130651" y="143446"/>
              </a:cxn>
              <a:cxn ang="0">
                <a:pos x="167293" y="202541"/>
              </a:cxn>
              <a:cxn ang="0">
                <a:pos x="169109" y="202541"/>
              </a:cxn>
              <a:cxn ang="0">
                <a:pos x="205751" y="143446"/>
              </a:cxn>
              <a:cxn ang="0">
                <a:pos x="220387" y="139935"/>
              </a:cxn>
              <a:cxn ang="0">
                <a:pos x="224339" y="153295"/>
              </a:cxn>
              <a:cxn ang="0">
                <a:pos x="193893" y="202541"/>
              </a:cxn>
              <a:cxn ang="0">
                <a:pos x="221775" y="202541"/>
              </a:cxn>
              <a:cxn ang="0">
                <a:pos x="232565" y="212390"/>
              </a:cxn>
              <a:cxn ang="0">
                <a:pos x="221775" y="222239"/>
              </a:cxn>
              <a:cxn ang="0">
                <a:pos x="178189" y="222239"/>
              </a:cxn>
              <a:cxn ang="0">
                <a:pos x="178189" y="234624"/>
              </a:cxn>
              <a:cxn ang="0">
                <a:pos x="221775" y="234624"/>
              </a:cxn>
              <a:cxn ang="0">
                <a:pos x="221775" y="234624"/>
              </a:cxn>
            </a:cxnLst>
            <a:rect l="0" t="0" r="0" b="0"/>
            <a:pathLst>
              <a:path w="3130" h="3302">
                <a:moveTo>
                  <a:pt x="1149" y="850"/>
                </a:moveTo>
                <a:cubicBezTo>
                  <a:pt x="1938" y="850"/>
                  <a:pt x="1938" y="850"/>
                  <a:pt x="1938" y="850"/>
                </a:cubicBezTo>
                <a:cubicBezTo>
                  <a:pt x="2183" y="850"/>
                  <a:pt x="2369" y="321"/>
                  <a:pt x="2369" y="321"/>
                </a:cubicBezTo>
                <a:cubicBezTo>
                  <a:pt x="2369" y="162"/>
                  <a:pt x="2353" y="42"/>
                  <a:pt x="2082" y="34"/>
                </a:cubicBezTo>
                <a:cubicBezTo>
                  <a:pt x="1811" y="25"/>
                  <a:pt x="1746" y="223"/>
                  <a:pt x="1551" y="223"/>
                </a:cubicBezTo>
                <a:cubicBezTo>
                  <a:pt x="1351" y="223"/>
                  <a:pt x="1251" y="67"/>
                  <a:pt x="1005" y="34"/>
                </a:cubicBezTo>
                <a:cubicBezTo>
                  <a:pt x="759" y="0"/>
                  <a:pt x="718" y="162"/>
                  <a:pt x="718" y="321"/>
                </a:cubicBezTo>
                <a:cubicBezTo>
                  <a:pt x="718" y="321"/>
                  <a:pt x="904" y="850"/>
                  <a:pt x="1149" y="850"/>
                </a:cubicBezTo>
                <a:cubicBezTo>
                  <a:pt x="1149" y="850"/>
                  <a:pt x="1149" y="850"/>
                  <a:pt x="1149" y="850"/>
                </a:cubicBezTo>
                <a:close/>
                <a:moveTo>
                  <a:pt x="1982" y="1014"/>
                </a:moveTo>
                <a:cubicBezTo>
                  <a:pt x="1149" y="1014"/>
                  <a:pt x="1149" y="1014"/>
                  <a:pt x="1149" y="1014"/>
                </a:cubicBezTo>
                <a:cubicBezTo>
                  <a:pt x="226" y="1014"/>
                  <a:pt x="0" y="2825"/>
                  <a:pt x="0" y="2825"/>
                </a:cubicBezTo>
                <a:cubicBezTo>
                  <a:pt x="0" y="3063"/>
                  <a:pt x="193" y="3302"/>
                  <a:pt x="431" y="3302"/>
                </a:cubicBezTo>
                <a:cubicBezTo>
                  <a:pt x="2699" y="3302"/>
                  <a:pt x="2699" y="3302"/>
                  <a:pt x="2699" y="3302"/>
                </a:cubicBezTo>
                <a:cubicBezTo>
                  <a:pt x="2937" y="3302"/>
                  <a:pt x="3130" y="3063"/>
                  <a:pt x="3130" y="2825"/>
                </a:cubicBezTo>
                <a:cubicBezTo>
                  <a:pt x="3130" y="2825"/>
                  <a:pt x="2904" y="1014"/>
                  <a:pt x="1982" y="1014"/>
                </a:cubicBezTo>
                <a:cubicBezTo>
                  <a:pt x="1982" y="1014"/>
                  <a:pt x="1982" y="1014"/>
                  <a:pt x="1982" y="1014"/>
                </a:cubicBezTo>
                <a:close/>
                <a:moveTo>
                  <a:pt x="2076" y="2406"/>
                </a:moveTo>
                <a:cubicBezTo>
                  <a:pt x="2132" y="2406"/>
                  <a:pt x="2177" y="2451"/>
                  <a:pt x="2177" y="2507"/>
                </a:cubicBezTo>
                <a:cubicBezTo>
                  <a:pt x="2177" y="2562"/>
                  <a:pt x="2132" y="2608"/>
                  <a:pt x="2076" y="2608"/>
                </a:cubicBezTo>
                <a:cubicBezTo>
                  <a:pt x="1668" y="2608"/>
                  <a:pt x="1668" y="2608"/>
                  <a:pt x="1668" y="2608"/>
                </a:cubicBezTo>
                <a:cubicBezTo>
                  <a:pt x="1668" y="2872"/>
                  <a:pt x="1668" y="2872"/>
                  <a:pt x="1668" y="2872"/>
                </a:cubicBezTo>
                <a:cubicBezTo>
                  <a:pt x="1668" y="2927"/>
                  <a:pt x="1623" y="2972"/>
                  <a:pt x="1567" y="2972"/>
                </a:cubicBezTo>
                <a:cubicBezTo>
                  <a:pt x="1512" y="2972"/>
                  <a:pt x="1467" y="2927"/>
                  <a:pt x="1467" y="2872"/>
                </a:cubicBezTo>
                <a:cubicBezTo>
                  <a:pt x="1467" y="2608"/>
                  <a:pt x="1467" y="2608"/>
                  <a:pt x="1467" y="2608"/>
                </a:cubicBezTo>
                <a:cubicBezTo>
                  <a:pt x="1056" y="2608"/>
                  <a:pt x="1056" y="2608"/>
                  <a:pt x="1056" y="2608"/>
                </a:cubicBezTo>
                <a:cubicBezTo>
                  <a:pt x="1000" y="2608"/>
                  <a:pt x="955" y="2562"/>
                  <a:pt x="955" y="2507"/>
                </a:cubicBezTo>
                <a:cubicBezTo>
                  <a:pt x="955" y="2451"/>
                  <a:pt x="1000" y="2406"/>
                  <a:pt x="1056" y="2406"/>
                </a:cubicBezTo>
                <a:cubicBezTo>
                  <a:pt x="1467" y="2406"/>
                  <a:pt x="1467" y="2406"/>
                  <a:pt x="1467" y="2406"/>
                </a:cubicBezTo>
                <a:cubicBezTo>
                  <a:pt x="1467" y="2279"/>
                  <a:pt x="1467" y="2279"/>
                  <a:pt x="1467" y="2279"/>
                </a:cubicBezTo>
                <a:cubicBezTo>
                  <a:pt x="1056" y="2279"/>
                  <a:pt x="1056" y="2279"/>
                  <a:pt x="1056" y="2279"/>
                </a:cubicBezTo>
                <a:cubicBezTo>
                  <a:pt x="1000" y="2279"/>
                  <a:pt x="955" y="2234"/>
                  <a:pt x="955" y="2178"/>
                </a:cubicBezTo>
                <a:cubicBezTo>
                  <a:pt x="955" y="2122"/>
                  <a:pt x="1000" y="2077"/>
                  <a:pt x="1056" y="2077"/>
                </a:cubicBezTo>
                <a:cubicBezTo>
                  <a:pt x="1333" y="2077"/>
                  <a:pt x="1333" y="2077"/>
                  <a:pt x="1333" y="2077"/>
                </a:cubicBezTo>
                <a:cubicBezTo>
                  <a:pt x="1049" y="1572"/>
                  <a:pt x="1049" y="1572"/>
                  <a:pt x="1049" y="1572"/>
                </a:cubicBezTo>
                <a:cubicBezTo>
                  <a:pt x="1021" y="1524"/>
                  <a:pt x="1038" y="1462"/>
                  <a:pt x="1086" y="1435"/>
                </a:cubicBezTo>
                <a:cubicBezTo>
                  <a:pt x="1134" y="1407"/>
                  <a:pt x="1195" y="1423"/>
                  <a:pt x="1223" y="1471"/>
                </a:cubicBezTo>
                <a:cubicBezTo>
                  <a:pt x="1566" y="2077"/>
                  <a:pt x="1566" y="2077"/>
                  <a:pt x="1566" y="2077"/>
                </a:cubicBezTo>
                <a:cubicBezTo>
                  <a:pt x="1583" y="2077"/>
                  <a:pt x="1583" y="2077"/>
                  <a:pt x="1583" y="2077"/>
                </a:cubicBezTo>
                <a:cubicBezTo>
                  <a:pt x="1926" y="1471"/>
                  <a:pt x="1926" y="1471"/>
                  <a:pt x="1926" y="1471"/>
                </a:cubicBezTo>
                <a:cubicBezTo>
                  <a:pt x="1953" y="1423"/>
                  <a:pt x="2015" y="1407"/>
                  <a:pt x="2063" y="1435"/>
                </a:cubicBezTo>
                <a:cubicBezTo>
                  <a:pt x="2111" y="1462"/>
                  <a:pt x="2127" y="1524"/>
                  <a:pt x="2100" y="1572"/>
                </a:cubicBezTo>
                <a:cubicBezTo>
                  <a:pt x="1815" y="2077"/>
                  <a:pt x="1815" y="2077"/>
                  <a:pt x="1815" y="2077"/>
                </a:cubicBezTo>
                <a:cubicBezTo>
                  <a:pt x="2076" y="2077"/>
                  <a:pt x="2076" y="2077"/>
                  <a:pt x="2076" y="2077"/>
                </a:cubicBezTo>
                <a:cubicBezTo>
                  <a:pt x="2132" y="2077"/>
                  <a:pt x="2177" y="2122"/>
                  <a:pt x="2177" y="2178"/>
                </a:cubicBezTo>
                <a:cubicBezTo>
                  <a:pt x="2177" y="2234"/>
                  <a:pt x="2132" y="2279"/>
                  <a:pt x="2076" y="2279"/>
                </a:cubicBezTo>
                <a:cubicBezTo>
                  <a:pt x="1668" y="2279"/>
                  <a:pt x="1668" y="2279"/>
                  <a:pt x="1668" y="2279"/>
                </a:cubicBezTo>
                <a:cubicBezTo>
                  <a:pt x="1668" y="2406"/>
                  <a:pt x="1668" y="2406"/>
                  <a:pt x="1668" y="2406"/>
                </a:cubicBezTo>
                <a:cubicBezTo>
                  <a:pt x="2076" y="2406"/>
                  <a:pt x="2076" y="2406"/>
                  <a:pt x="2076" y="2406"/>
                </a:cubicBezTo>
                <a:cubicBezTo>
                  <a:pt x="2076" y="2406"/>
                  <a:pt x="2076" y="2406"/>
                  <a:pt x="2076" y="2406"/>
                </a:cubicBezTo>
                <a:close/>
              </a:path>
            </a:pathLst>
          </a:custGeom>
          <a:solidFill>
            <a:schemeClr val="bg1"/>
          </a:solidFill>
          <a:ln w="9525">
            <a:noFill/>
          </a:ln>
        </p:spPr>
        <p:txBody>
          <a:bodyPr/>
          <a:lstStyle/>
          <a:p>
            <a:endParaRPr lang="zh-CN" altLang="en-US">
              <a:latin typeface="思源黑体 CN Medium" panose="020B0600000000000000" pitchFamily="34" charset="-122"/>
              <a:ea typeface="思源黑体 CN Medium" panose="020B0600000000000000" pitchFamily="34" charset="-122"/>
            </a:endParaRPr>
          </a:p>
        </p:txBody>
      </p:sp>
      <p:sp>
        <p:nvSpPr>
          <p:cNvPr id="26" name="文本框 2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6461760" y="5664200"/>
            <a:ext cx="1303655" cy="337185"/>
          </a:xfrm>
          <a:prstGeom prst="rect">
            <a:avLst/>
          </a:prstGeom>
          <a:noFill/>
          <a:ln w="9525">
            <a:noFill/>
          </a:ln>
        </p:spPr>
        <p:txBody>
          <a:bodyPr wrap="square" anchor="t">
            <a:spAutoFit/>
          </a:bodyPr>
          <a:lstStyle/>
          <a:p>
            <a:pPr lvl="0" indent="0" algn="ctr"/>
            <a:r>
              <a:rPr lang="zh-CN" altLang="en-US" sz="1600" dirty="0">
                <a:solidFill>
                  <a:schemeClr val="bg1"/>
                </a:solidFill>
                <a:latin typeface="思源黑体 CN Medium" panose="020B0600000000000000" pitchFamily="34" charset="-122"/>
                <a:ea typeface="思源黑体 CN Medium" panose="020B0600000000000000" pitchFamily="34" charset="-122"/>
              </a:rPr>
              <a:t>节日礼品</a:t>
            </a:r>
          </a:p>
        </p:txBody>
      </p:sp>
      <p:sp>
        <p:nvSpPr>
          <p:cNvPr id="27" name="对角圆角矩形 49"/>
          <p:cNvSpPr/>
          <p:nvPr/>
        </p:nvSpPr>
        <p:spPr>
          <a:xfrm>
            <a:off x="8362315" y="2258060"/>
            <a:ext cx="1808480" cy="1830070"/>
          </a:xfrm>
          <a:prstGeom prst="round2DiagRect">
            <a:avLst/>
          </a:prstGeom>
          <a:solidFill>
            <a:schemeClr val="bg1">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28" name="Freeform 21"/>
          <p:cNvSpPr>
            <a:spLocks noChangeAspect="1" noEditPoints="1"/>
          </p:cNvSpPr>
          <p:nvPr/>
        </p:nvSpPr>
        <p:spPr>
          <a:xfrm>
            <a:off x="9064625" y="2619375"/>
            <a:ext cx="549910" cy="744855"/>
          </a:xfrm>
          <a:custGeom>
            <a:avLst/>
            <a:gdLst/>
            <a:ahLst/>
            <a:cxnLst>
              <a:cxn ang="0">
                <a:pos x="143839" y="284099"/>
              </a:cxn>
              <a:cxn ang="0">
                <a:pos x="106575" y="260530"/>
              </a:cxn>
              <a:cxn ang="0">
                <a:pos x="105049" y="277984"/>
              </a:cxn>
              <a:cxn ang="0">
                <a:pos x="144220" y="315439"/>
              </a:cxn>
              <a:cxn ang="0">
                <a:pos x="154140" y="310853"/>
              </a:cxn>
              <a:cxn ang="0">
                <a:pos x="225996" y="215686"/>
              </a:cxn>
              <a:cxn ang="0">
                <a:pos x="203613" y="209698"/>
              </a:cxn>
              <a:cxn ang="0">
                <a:pos x="258299" y="31467"/>
              </a:cxn>
              <a:cxn ang="0">
                <a:pos x="226250" y="57202"/>
              </a:cxn>
              <a:cxn ang="0">
                <a:pos x="245454" y="339390"/>
              </a:cxn>
              <a:cxn ang="0">
                <a:pos x="25562" y="57202"/>
              </a:cxn>
              <a:cxn ang="0">
                <a:pos x="55195" y="31467"/>
              </a:cxn>
              <a:cxn ang="0">
                <a:pos x="0" y="44334"/>
              </a:cxn>
              <a:cxn ang="0">
                <a:pos x="12845" y="365125"/>
              </a:cxn>
              <a:cxn ang="0">
                <a:pos x="271145" y="352257"/>
              </a:cxn>
              <a:cxn ang="0">
                <a:pos x="258299" y="31467"/>
              </a:cxn>
              <a:cxn ang="0">
                <a:pos x="88897" y="90453"/>
              </a:cxn>
              <a:cxn ang="0">
                <a:pos x="210989" y="61661"/>
              </a:cxn>
              <a:cxn ang="0">
                <a:pos x="210862" y="57202"/>
              </a:cxn>
              <a:cxn ang="0">
                <a:pos x="182119" y="31212"/>
              </a:cxn>
              <a:cxn ang="0">
                <a:pos x="169656" y="28919"/>
              </a:cxn>
              <a:cxn ang="0">
                <a:pos x="130230" y="0"/>
              </a:cxn>
              <a:cxn ang="0">
                <a:pos x="101361" y="31212"/>
              </a:cxn>
              <a:cxn ang="0">
                <a:pos x="85082" y="31467"/>
              </a:cxn>
              <a:cxn ang="0">
                <a:pos x="60155" y="60004"/>
              </a:cxn>
              <a:cxn ang="0">
                <a:pos x="88897" y="90453"/>
              </a:cxn>
              <a:cxn ang="0">
                <a:pos x="75544" y="60004"/>
              </a:cxn>
              <a:cxn ang="0">
                <a:pos x="88897" y="46627"/>
              </a:cxn>
              <a:cxn ang="0">
                <a:pos x="116750" y="38856"/>
              </a:cxn>
              <a:cxn ang="0">
                <a:pos x="116750" y="28919"/>
              </a:cxn>
              <a:cxn ang="0">
                <a:pos x="140914" y="15415"/>
              </a:cxn>
              <a:cxn ang="0">
                <a:pos x="154267" y="31467"/>
              </a:cxn>
              <a:cxn ang="0">
                <a:pos x="162025" y="46627"/>
              </a:cxn>
              <a:cxn ang="0">
                <a:pos x="195346" y="57202"/>
              </a:cxn>
              <a:cxn ang="0">
                <a:pos x="195600" y="61661"/>
              </a:cxn>
              <a:cxn ang="0">
                <a:pos x="88897" y="75037"/>
              </a:cxn>
              <a:cxn ang="0">
                <a:pos x="75544" y="60004"/>
              </a:cxn>
              <a:cxn ang="0">
                <a:pos x="132138" y="37964"/>
              </a:cxn>
              <a:cxn ang="0">
                <a:pos x="139006" y="37964"/>
              </a:cxn>
              <a:cxn ang="0">
                <a:pos x="141295" y="31467"/>
              </a:cxn>
              <a:cxn ang="0">
                <a:pos x="129849" y="31467"/>
              </a:cxn>
              <a:cxn ang="0">
                <a:pos x="132138" y="37964"/>
              </a:cxn>
              <a:cxn ang="0">
                <a:pos x="111662" y="240783"/>
              </a:cxn>
              <a:cxn ang="0">
                <a:pos x="164950" y="219253"/>
              </a:cxn>
              <a:cxn ang="0">
                <a:pos x="126288" y="180269"/>
              </a:cxn>
              <a:cxn ang="0">
                <a:pos x="140278" y="145871"/>
              </a:cxn>
              <a:cxn ang="0">
                <a:pos x="82793" y="145871"/>
              </a:cxn>
              <a:cxn ang="0">
                <a:pos x="93221" y="192117"/>
              </a:cxn>
              <a:cxn ang="0">
                <a:pos x="57993" y="223202"/>
              </a:cxn>
              <a:cxn ang="0">
                <a:pos x="111662" y="240783"/>
              </a:cxn>
              <a:cxn ang="0">
                <a:pos x="111662" y="240783"/>
              </a:cxn>
            </a:cxnLst>
            <a:rect l="0" t="0" r="0" b="0"/>
            <a:pathLst>
              <a:path w="2132" h="2866">
                <a:moveTo>
                  <a:pt x="1601" y="1646"/>
                </a:moveTo>
                <a:cubicBezTo>
                  <a:pt x="1131" y="2230"/>
                  <a:pt x="1131" y="2230"/>
                  <a:pt x="1131" y="2230"/>
                </a:cubicBezTo>
                <a:cubicBezTo>
                  <a:pt x="976" y="2057"/>
                  <a:pt x="976" y="2057"/>
                  <a:pt x="976" y="2057"/>
                </a:cubicBezTo>
                <a:cubicBezTo>
                  <a:pt x="942" y="2019"/>
                  <a:pt x="878" y="2014"/>
                  <a:pt x="838" y="2045"/>
                </a:cubicBezTo>
                <a:cubicBezTo>
                  <a:pt x="818" y="2062"/>
                  <a:pt x="805" y="2086"/>
                  <a:pt x="803" y="2111"/>
                </a:cubicBezTo>
                <a:cubicBezTo>
                  <a:pt x="800" y="2137"/>
                  <a:pt x="809" y="2162"/>
                  <a:pt x="826" y="2182"/>
                </a:cubicBezTo>
                <a:cubicBezTo>
                  <a:pt x="1060" y="2443"/>
                  <a:pt x="1060" y="2443"/>
                  <a:pt x="1060" y="2443"/>
                </a:cubicBezTo>
                <a:cubicBezTo>
                  <a:pt x="1079" y="2464"/>
                  <a:pt x="1106" y="2476"/>
                  <a:pt x="1134" y="2476"/>
                </a:cubicBezTo>
                <a:cubicBezTo>
                  <a:pt x="1137" y="2476"/>
                  <a:pt x="1137" y="2476"/>
                  <a:pt x="1137" y="2476"/>
                </a:cubicBezTo>
                <a:cubicBezTo>
                  <a:pt x="1166" y="2475"/>
                  <a:pt x="1194" y="2462"/>
                  <a:pt x="1212" y="2440"/>
                </a:cubicBezTo>
                <a:cubicBezTo>
                  <a:pt x="1757" y="1764"/>
                  <a:pt x="1757" y="1764"/>
                  <a:pt x="1757" y="1764"/>
                </a:cubicBezTo>
                <a:cubicBezTo>
                  <a:pt x="1774" y="1744"/>
                  <a:pt x="1780" y="1718"/>
                  <a:pt x="1777" y="1693"/>
                </a:cubicBezTo>
                <a:cubicBezTo>
                  <a:pt x="1774" y="1667"/>
                  <a:pt x="1760" y="1644"/>
                  <a:pt x="1738" y="1628"/>
                </a:cubicBezTo>
                <a:cubicBezTo>
                  <a:pt x="1696" y="1598"/>
                  <a:pt x="1633" y="1607"/>
                  <a:pt x="1601" y="1646"/>
                </a:cubicBezTo>
                <a:cubicBezTo>
                  <a:pt x="1601" y="1646"/>
                  <a:pt x="1601" y="1646"/>
                  <a:pt x="1601" y="1646"/>
                </a:cubicBezTo>
                <a:moveTo>
                  <a:pt x="2031" y="247"/>
                </a:moveTo>
                <a:cubicBezTo>
                  <a:pt x="1697" y="247"/>
                  <a:pt x="1697" y="247"/>
                  <a:pt x="1697" y="247"/>
                </a:cubicBezTo>
                <a:cubicBezTo>
                  <a:pt x="1744" y="302"/>
                  <a:pt x="1774" y="372"/>
                  <a:pt x="1779" y="449"/>
                </a:cubicBezTo>
                <a:cubicBezTo>
                  <a:pt x="1930" y="449"/>
                  <a:pt x="1930" y="449"/>
                  <a:pt x="1930" y="449"/>
                </a:cubicBezTo>
                <a:cubicBezTo>
                  <a:pt x="1930" y="2664"/>
                  <a:pt x="1930" y="2664"/>
                  <a:pt x="1930" y="2664"/>
                </a:cubicBezTo>
                <a:cubicBezTo>
                  <a:pt x="201" y="2664"/>
                  <a:pt x="201" y="2664"/>
                  <a:pt x="201" y="2664"/>
                </a:cubicBezTo>
                <a:cubicBezTo>
                  <a:pt x="201" y="449"/>
                  <a:pt x="201" y="449"/>
                  <a:pt x="201" y="449"/>
                </a:cubicBezTo>
                <a:cubicBezTo>
                  <a:pt x="353" y="449"/>
                  <a:pt x="353" y="449"/>
                  <a:pt x="353" y="449"/>
                </a:cubicBezTo>
                <a:cubicBezTo>
                  <a:pt x="358" y="372"/>
                  <a:pt x="388" y="302"/>
                  <a:pt x="434" y="247"/>
                </a:cubicBezTo>
                <a:cubicBezTo>
                  <a:pt x="101" y="247"/>
                  <a:pt x="101" y="247"/>
                  <a:pt x="101" y="247"/>
                </a:cubicBezTo>
                <a:cubicBezTo>
                  <a:pt x="45" y="247"/>
                  <a:pt x="0" y="292"/>
                  <a:pt x="0" y="348"/>
                </a:cubicBezTo>
                <a:cubicBezTo>
                  <a:pt x="0" y="2765"/>
                  <a:pt x="0" y="2765"/>
                  <a:pt x="0" y="2765"/>
                </a:cubicBezTo>
                <a:cubicBezTo>
                  <a:pt x="0" y="2821"/>
                  <a:pt x="45" y="2866"/>
                  <a:pt x="101" y="2866"/>
                </a:cubicBezTo>
                <a:cubicBezTo>
                  <a:pt x="2031" y="2866"/>
                  <a:pt x="2031" y="2866"/>
                  <a:pt x="2031" y="2866"/>
                </a:cubicBezTo>
                <a:cubicBezTo>
                  <a:pt x="2087" y="2866"/>
                  <a:pt x="2132" y="2821"/>
                  <a:pt x="2132" y="2765"/>
                </a:cubicBezTo>
                <a:cubicBezTo>
                  <a:pt x="2132" y="348"/>
                  <a:pt x="2132" y="348"/>
                  <a:pt x="2132" y="348"/>
                </a:cubicBezTo>
                <a:cubicBezTo>
                  <a:pt x="2132" y="292"/>
                  <a:pt x="2087" y="247"/>
                  <a:pt x="2031" y="247"/>
                </a:cubicBezTo>
                <a:cubicBezTo>
                  <a:pt x="2031" y="247"/>
                  <a:pt x="2031" y="247"/>
                  <a:pt x="2031" y="247"/>
                </a:cubicBezTo>
                <a:moveTo>
                  <a:pt x="699" y="710"/>
                </a:moveTo>
                <a:cubicBezTo>
                  <a:pt x="1432" y="710"/>
                  <a:pt x="1432" y="710"/>
                  <a:pt x="1432" y="710"/>
                </a:cubicBezTo>
                <a:cubicBezTo>
                  <a:pt x="1557" y="710"/>
                  <a:pt x="1659" y="609"/>
                  <a:pt x="1659" y="484"/>
                </a:cubicBezTo>
                <a:cubicBezTo>
                  <a:pt x="1659" y="471"/>
                  <a:pt x="1659" y="471"/>
                  <a:pt x="1659" y="471"/>
                </a:cubicBezTo>
                <a:cubicBezTo>
                  <a:pt x="1659" y="464"/>
                  <a:pt x="1659" y="456"/>
                  <a:pt x="1658" y="449"/>
                </a:cubicBezTo>
                <a:cubicBezTo>
                  <a:pt x="1647" y="344"/>
                  <a:pt x="1566" y="261"/>
                  <a:pt x="1463" y="247"/>
                </a:cubicBezTo>
                <a:cubicBezTo>
                  <a:pt x="1453" y="246"/>
                  <a:pt x="1443" y="245"/>
                  <a:pt x="1432" y="245"/>
                </a:cubicBezTo>
                <a:cubicBezTo>
                  <a:pt x="1334" y="245"/>
                  <a:pt x="1334" y="245"/>
                  <a:pt x="1334" y="245"/>
                </a:cubicBezTo>
                <a:cubicBezTo>
                  <a:pt x="1334" y="227"/>
                  <a:pt x="1334" y="227"/>
                  <a:pt x="1334" y="227"/>
                </a:cubicBezTo>
                <a:cubicBezTo>
                  <a:pt x="1334" y="102"/>
                  <a:pt x="1233" y="0"/>
                  <a:pt x="1108" y="0"/>
                </a:cubicBezTo>
                <a:cubicBezTo>
                  <a:pt x="1024" y="0"/>
                  <a:pt x="1024" y="0"/>
                  <a:pt x="1024" y="0"/>
                </a:cubicBezTo>
                <a:cubicBezTo>
                  <a:pt x="899" y="0"/>
                  <a:pt x="797" y="102"/>
                  <a:pt x="797" y="227"/>
                </a:cubicBezTo>
                <a:cubicBezTo>
                  <a:pt x="797" y="245"/>
                  <a:pt x="797" y="245"/>
                  <a:pt x="797" y="245"/>
                </a:cubicBezTo>
                <a:cubicBezTo>
                  <a:pt x="699" y="245"/>
                  <a:pt x="699" y="245"/>
                  <a:pt x="699" y="245"/>
                </a:cubicBezTo>
                <a:cubicBezTo>
                  <a:pt x="689" y="245"/>
                  <a:pt x="679" y="246"/>
                  <a:pt x="669" y="247"/>
                </a:cubicBezTo>
                <a:cubicBezTo>
                  <a:pt x="566" y="261"/>
                  <a:pt x="484" y="344"/>
                  <a:pt x="474" y="449"/>
                </a:cubicBezTo>
                <a:cubicBezTo>
                  <a:pt x="473" y="456"/>
                  <a:pt x="473" y="464"/>
                  <a:pt x="473" y="471"/>
                </a:cubicBezTo>
                <a:cubicBezTo>
                  <a:pt x="473" y="484"/>
                  <a:pt x="473" y="484"/>
                  <a:pt x="473" y="484"/>
                </a:cubicBezTo>
                <a:cubicBezTo>
                  <a:pt x="473" y="609"/>
                  <a:pt x="574" y="710"/>
                  <a:pt x="699" y="710"/>
                </a:cubicBezTo>
                <a:cubicBezTo>
                  <a:pt x="699" y="710"/>
                  <a:pt x="699" y="710"/>
                  <a:pt x="699" y="710"/>
                </a:cubicBezTo>
                <a:moveTo>
                  <a:pt x="594" y="471"/>
                </a:moveTo>
                <a:cubicBezTo>
                  <a:pt x="594" y="464"/>
                  <a:pt x="595" y="456"/>
                  <a:pt x="596" y="449"/>
                </a:cubicBezTo>
                <a:cubicBezTo>
                  <a:pt x="607" y="401"/>
                  <a:pt x="649" y="366"/>
                  <a:pt x="699" y="366"/>
                </a:cubicBezTo>
                <a:cubicBezTo>
                  <a:pt x="858" y="366"/>
                  <a:pt x="858" y="366"/>
                  <a:pt x="858" y="366"/>
                </a:cubicBezTo>
                <a:cubicBezTo>
                  <a:pt x="891" y="366"/>
                  <a:pt x="918" y="339"/>
                  <a:pt x="918" y="305"/>
                </a:cubicBezTo>
                <a:cubicBezTo>
                  <a:pt x="918" y="247"/>
                  <a:pt x="918" y="247"/>
                  <a:pt x="918" y="247"/>
                </a:cubicBezTo>
                <a:cubicBezTo>
                  <a:pt x="918" y="227"/>
                  <a:pt x="918" y="227"/>
                  <a:pt x="918" y="227"/>
                </a:cubicBezTo>
                <a:cubicBezTo>
                  <a:pt x="918" y="168"/>
                  <a:pt x="966" y="121"/>
                  <a:pt x="1024" y="121"/>
                </a:cubicBezTo>
                <a:cubicBezTo>
                  <a:pt x="1108" y="121"/>
                  <a:pt x="1108" y="121"/>
                  <a:pt x="1108" y="121"/>
                </a:cubicBezTo>
                <a:cubicBezTo>
                  <a:pt x="1166" y="121"/>
                  <a:pt x="1213" y="168"/>
                  <a:pt x="1213" y="227"/>
                </a:cubicBezTo>
                <a:cubicBezTo>
                  <a:pt x="1213" y="247"/>
                  <a:pt x="1213" y="247"/>
                  <a:pt x="1213" y="247"/>
                </a:cubicBezTo>
                <a:cubicBezTo>
                  <a:pt x="1213" y="305"/>
                  <a:pt x="1213" y="305"/>
                  <a:pt x="1213" y="305"/>
                </a:cubicBezTo>
                <a:cubicBezTo>
                  <a:pt x="1213" y="339"/>
                  <a:pt x="1240" y="366"/>
                  <a:pt x="1274" y="366"/>
                </a:cubicBezTo>
                <a:cubicBezTo>
                  <a:pt x="1432" y="366"/>
                  <a:pt x="1432" y="366"/>
                  <a:pt x="1432" y="366"/>
                </a:cubicBezTo>
                <a:cubicBezTo>
                  <a:pt x="1483" y="366"/>
                  <a:pt x="1525" y="401"/>
                  <a:pt x="1536" y="449"/>
                </a:cubicBezTo>
                <a:cubicBezTo>
                  <a:pt x="1537" y="456"/>
                  <a:pt x="1538" y="464"/>
                  <a:pt x="1538" y="471"/>
                </a:cubicBezTo>
                <a:cubicBezTo>
                  <a:pt x="1538" y="484"/>
                  <a:pt x="1538" y="484"/>
                  <a:pt x="1538" y="484"/>
                </a:cubicBezTo>
                <a:cubicBezTo>
                  <a:pt x="1538" y="542"/>
                  <a:pt x="1491" y="589"/>
                  <a:pt x="1432" y="589"/>
                </a:cubicBezTo>
                <a:cubicBezTo>
                  <a:pt x="699" y="589"/>
                  <a:pt x="699" y="589"/>
                  <a:pt x="699" y="589"/>
                </a:cubicBezTo>
                <a:cubicBezTo>
                  <a:pt x="641" y="589"/>
                  <a:pt x="594" y="542"/>
                  <a:pt x="594" y="484"/>
                </a:cubicBezTo>
                <a:cubicBezTo>
                  <a:pt x="594" y="471"/>
                  <a:pt x="594" y="471"/>
                  <a:pt x="594" y="471"/>
                </a:cubicBezTo>
                <a:cubicBezTo>
                  <a:pt x="594" y="471"/>
                  <a:pt x="594" y="471"/>
                  <a:pt x="594" y="471"/>
                </a:cubicBezTo>
                <a:moveTo>
                  <a:pt x="1039" y="298"/>
                </a:moveTo>
                <a:cubicBezTo>
                  <a:pt x="1047" y="303"/>
                  <a:pt x="1056" y="307"/>
                  <a:pt x="1066" y="307"/>
                </a:cubicBezTo>
                <a:cubicBezTo>
                  <a:pt x="1076" y="307"/>
                  <a:pt x="1085" y="303"/>
                  <a:pt x="1093" y="298"/>
                </a:cubicBezTo>
                <a:cubicBezTo>
                  <a:pt x="1105" y="289"/>
                  <a:pt x="1113" y="276"/>
                  <a:pt x="1113" y="259"/>
                </a:cubicBezTo>
                <a:cubicBezTo>
                  <a:pt x="1113" y="255"/>
                  <a:pt x="1112" y="251"/>
                  <a:pt x="1111" y="247"/>
                </a:cubicBezTo>
                <a:cubicBezTo>
                  <a:pt x="1105" y="227"/>
                  <a:pt x="1088" y="212"/>
                  <a:pt x="1066" y="212"/>
                </a:cubicBezTo>
                <a:cubicBezTo>
                  <a:pt x="1044" y="212"/>
                  <a:pt x="1026" y="227"/>
                  <a:pt x="1021" y="247"/>
                </a:cubicBezTo>
                <a:cubicBezTo>
                  <a:pt x="1020" y="251"/>
                  <a:pt x="1018" y="255"/>
                  <a:pt x="1018" y="259"/>
                </a:cubicBezTo>
                <a:cubicBezTo>
                  <a:pt x="1018" y="276"/>
                  <a:pt x="1027" y="289"/>
                  <a:pt x="1039" y="298"/>
                </a:cubicBezTo>
                <a:cubicBezTo>
                  <a:pt x="1039" y="298"/>
                  <a:pt x="1039" y="298"/>
                  <a:pt x="1039" y="298"/>
                </a:cubicBezTo>
                <a:moveTo>
                  <a:pt x="878" y="1890"/>
                </a:moveTo>
                <a:cubicBezTo>
                  <a:pt x="1081" y="1890"/>
                  <a:pt x="1297" y="1865"/>
                  <a:pt x="1297" y="1752"/>
                </a:cubicBezTo>
                <a:cubicBezTo>
                  <a:pt x="1297" y="1721"/>
                  <a:pt x="1297" y="1721"/>
                  <a:pt x="1297" y="1721"/>
                </a:cubicBezTo>
                <a:cubicBezTo>
                  <a:pt x="1297" y="1635"/>
                  <a:pt x="1147" y="1552"/>
                  <a:pt x="1013" y="1508"/>
                </a:cubicBezTo>
                <a:cubicBezTo>
                  <a:pt x="1007" y="1506"/>
                  <a:pt x="968" y="1489"/>
                  <a:pt x="993" y="1415"/>
                </a:cubicBezTo>
                <a:cubicBezTo>
                  <a:pt x="992" y="1415"/>
                  <a:pt x="992" y="1415"/>
                  <a:pt x="992" y="1415"/>
                </a:cubicBezTo>
                <a:cubicBezTo>
                  <a:pt x="1055" y="1351"/>
                  <a:pt x="1103" y="1247"/>
                  <a:pt x="1103" y="1145"/>
                </a:cubicBezTo>
                <a:cubicBezTo>
                  <a:pt x="1103" y="987"/>
                  <a:pt x="998" y="905"/>
                  <a:pt x="877" y="905"/>
                </a:cubicBezTo>
                <a:cubicBezTo>
                  <a:pt x="755" y="905"/>
                  <a:pt x="651" y="987"/>
                  <a:pt x="651" y="1145"/>
                </a:cubicBezTo>
                <a:cubicBezTo>
                  <a:pt x="651" y="1247"/>
                  <a:pt x="699" y="1352"/>
                  <a:pt x="762" y="1416"/>
                </a:cubicBezTo>
                <a:cubicBezTo>
                  <a:pt x="786" y="1481"/>
                  <a:pt x="742" y="1505"/>
                  <a:pt x="733" y="1508"/>
                </a:cubicBezTo>
                <a:cubicBezTo>
                  <a:pt x="606" y="1554"/>
                  <a:pt x="456" y="1638"/>
                  <a:pt x="456" y="1721"/>
                </a:cubicBezTo>
                <a:cubicBezTo>
                  <a:pt x="456" y="1752"/>
                  <a:pt x="456" y="1752"/>
                  <a:pt x="456" y="1752"/>
                </a:cubicBezTo>
                <a:cubicBezTo>
                  <a:pt x="456" y="1865"/>
                  <a:pt x="675" y="1890"/>
                  <a:pt x="878" y="1890"/>
                </a:cubicBezTo>
                <a:cubicBezTo>
                  <a:pt x="878" y="1890"/>
                  <a:pt x="878" y="1890"/>
                  <a:pt x="878" y="1890"/>
                </a:cubicBezTo>
                <a:moveTo>
                  <a:pt x="878" y="1890"/>
                </a:moveTo>
                <a:cubicBezTo>
                  <a:pt x="878" y="1890"/>
                  <a:pt x="878" y="1890"/>
                  <a:pt x="878" y="1890"/>
                </a:cubicBezTo>
              </a:path>
            </a:pathLst>
          </a:custGeom>
          <a:solidFill>
            <a:schemeClr val="bg1"/>
          </a:solidFill>
          <a:ln w="9525">
            <a:noFill/>
          </a:ln>
        </p:spPr>
        <p:txBody>
          <a:bodyPr/>
          <a:lstStyle/>
          <a:p>
            <a:endParaRPr lang="zh-CN" altLang="en-US">
              <a:latin typeface="思源黑体 CN Medium" panose="020B0600000000000000" pitchFamily="34" charset="-122"/>
              <a:ea typeface="思源黑体 CN Medium" panose="020B0600000000000000" pitchFamily="34" charset="-122"/>
            </a:endParaRPr>
          </a:p>
        </p:txBody>
      </p:sp>
      <p:sp>
        <p:nvSpPr>
          <p:cNvPr id="29" name="文本框 28"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8471535" y="3515995"/>
            <a:ext cx="1592580" cy="337185"/>
          </a:xfrm>
          <a:prstGeom prst="rect">
            <a:avLst/>
          </a:prstGeom>
          <a:noFill/>
          <a:ln w="9525">
            <a:noFill/>
          </a:ln>
        </p:spPr>
        <p:txBody>
          <a:bodyPr wrap="square" anchor="t">
            <a:spAutoFit/>
          </a:bodyPr>
          <a:lstStyle/>
          <a:p>
            <a:pPr lvl="0" indent="0" algn="ctr"/>
            <a:r>
              <a:rPr lang="zh-CN" altLang="en-US" sz="1600" dirty="0">
                <a:solidFill>
                  <a:schemeClr val="bg1"/>
                </a:solidFill>
                <a:latin typeface="思源黑体 CN Medium" panose="020B0600000000000000" pitchFamily="34" charset="-122"/>
                <a:ea typeface="思源黑体 CN Medium" panose="020B0600000000000000" pitchFamily="34" charset="-122"/>
              </a:rPr>
              <a:t>带薪年休假</a:t>
            </a:r>
          </a:p>
        </p:txBody>
      </p:sp>
      <p:sp>
        <p:nvSpPr>
          <p:cNvPr id="30" name="对角圆角矩形 52"/>
          <p:cNvSpPr/>
          <p:nvPr/>
        </p:nvSpPr>
        <p:spPr>
          <a:xfrm>
            <a:off x="8363585" y="4448175"/>
            <a:ext cx="1808480" cy="1830070"/>
          </a:xfrm>
          <a:prstGeom prst="round2DiagRect">
            <a:avLst/>
          </a:prstGeom>
          <a:solidFill>
            <a:schemeClr val="bg1">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31" name="Group 8"/>
          <p:cNvGrpSpPr>
            <a:grpSpLocks noChangeAspect="1"/>
          </p:cNvGrpSpPr>
          <p:nvPr/>
        </p:nvGrpSpPr>
        <p:grpSpPr bwMode="auto">
          <a:xfrm>
            <a:off x="8964295" y="4764405"/>
            <a:ext cx="669925" cy="644525"/>
            <a:chOff x="1583" y="-26"/>
            <a:chExt cx="4517" cy="4346"/>
          </a:xfrm>
          <a:solidFill>
            <a:schemeClr val="bg1"/>
          </a:solidFill>
        </p:grpSpPr>
        <p:sp>
          <p:nvSpPr>
            <p:cNvPr id="32" name="Freeform 9"/>
            <p:cNvSpPr/>
            <p:nvPr/>
          </p:nvSpPr>
          <p:spPr bwMode="auto">
            <a:xfrm>
              <a:off x="2306" y="942"/>
              <a:ext cx="3072" cy="3378"/>
            </a:xfrm>
            <a:custGeom>
              <a:avLst/>
              <a:gdLst>
                <a:gd name="T0" fmla="*/ 0 w 1977"/>
                <a:gd name="T1" fmla="*/ 904 h 2170"/>
                <a:gd name="T2" fmla="*/ 0 w 1977"/>
                <a:gd name="T3" fmla="*/ 2065 h 2170"/>
                <a:gd name="T4" fmla="*/ 53 w 1977"/>
                <a:gd name="T5" fmla="*/ 2150 h 2170"/>
                <a:gd name="T6" fmla="*/ 131 w 1977"/>
                <a:gd name="T7" fmla="*/ 2170 h 2170"/>
                <a:gd name="T8" fmla="*/ 658 w 1977"/>
                <a:gd name="T9" fmla="*/ 2170 h 2170"/>
                <a:gd name="T10" fmla="*/ 706 w 1977"/>
                <a:gd name="T11" fmla="*/ 2150 h 2170"/>
                <a:gd name="T12" fmla="*/ 727 w 1977"/>
                <a:gd name="T13" fmla="*/ 2101 h 2170"/>
                <a:gd name="T14" fmla="*/ 727 w 1977"/>
                <a:gd name="T15" fmla="*/ 1543 h 2170"/>
                <a:gd name="T16" fmla="*/ 1251 w 1977"/>
                <a:gd name="T17" fmla="*/ 1543 h 2170"/>
                <a:gd name="T18" fmla="*/ 1251 w 1977"/>
                <a:gd name="T19" fmla="*/ 2101 h 2170"/>
                <a:gd name="T20" fmla="*/ 1271 w 1977"/>
                <a:gd name="T21" fmla="*/ 2150 h 2170"/>
                <a:gd name="T22" fmla="*/ 1320 w 1977"/>
                <a:gd name="T23" fmla="*/ 2170 h 2170"/>
                <a:gd name="T24" fmla="*/ 1846 w 1977"/>
                <a:gd name="T25" fmla="*/ 2170 h 2170"/>
                <a:gd name="T26" fmla="*/ 1925 w 1977"/>
                <a:gd name="T27" fmla="*/ 2150 h 2170"/>
                <a:gd name="T28" fmla="*/ 1977 w 1977"/>
                <a:gd name="T29" fmla="*/ 2065 h 2170"/>
                <a:gd name="T30" fmla="*/ 1977 w 1977"/>
                <a:gd name="T31" fmla="*/ 904 h 2170"/>
                <a:gd name="T32" fmla="*/ 989 w 1977"/>
                <a:gd name="T33" fmla="*/ 0 h 2170"/>
                <a:gd name="T34" fmla="*/ 0 w 1977"/>
                <a:gd name="T35" fmla="*/ 904 h 2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77" h="2170">
                  <a:moveTo>
                    <a:pt x="0" y="904"/>
                  </a:moveTo>
                  <a:cubicBezTo>
                    <a:pt x="0" y="2065"/>
                    <a:pt x="0" y="2065"/>
                    <a:pt x="0" y="2065"/>
                  </a:cubicBezTo>
                  <a:cubicBezTo>
                    <a:pt x="1" y="2109"/>
                    <a:pt x="30" y="2137"/>
                    <a:pt x="53" y="2150"/>
                  </a:cubicBezTo>
                  <a:cubicBezTo>
                    <a:pt x="77" y="2164"/>
                    <a:pt x="103" y="2170"/>
                    <a:pt x="131" y="2170"/>
                  </a:cubicBezTo>
                  <a:cubicBezTo>
                    <a:pt x="658" y="2170"/>
                    <a:pt x="658" y="2170"/>
                    <a:pt x="658" y="2170"/>
                  </a:cubicBezTo>
                  <a:cubicBezTo>
                    <a:pt x="676" y="2170"/>
                    <a:pt x="694" y="2163"/>
                    <a:pt x="706" y="2150"/>
                  </a:cubicBezTo>
                  <a:cubicBezTo>
                    <a:pt x="719" y="2137"/>
                    <a:pt x="727" y="2119"/>
                    <a:pt x="727" y="2101"/>
                  </a:cubicBezTo>
                  <a:cubicBezTo>
                    <a:pt x="727" y="1543"/>
                    <a:pt x="727" y="1543"/>
                    <a:pt x="727" y="1543"/>
                  </a:cubicBezTo>
                  <a:cubicBezTo>
                    <a:pt x="1251" y="1543"/>
                    <a:pt x="1251" y="1543"/>
                    <a:pt x="1251" y="1543"/>
                  </a:cubicBezTo>
                  <a:cubicBezTo>
                    <a:pt x="1251" y="2101"/>
                    <a:pt x="1251" y="2101"/>
                    <a:pt x="1251" y="2101"/>
                  </a:cubicBezTo>
                  <a:cubicBezTo>
                    <a:pt x="1251" y="2119"/>
                    <a:pt x="1258" y="2137"/>
                    <a:pt x="1271" y="2150"/>
                  </a:cubicBezTo>
                  <a:cubicBezTo>
                    <a:pt x="1284" y="2163"/>
                    <a:pt x="1301" y="2170"/>
                    <a:pt x="1320" y="2170"/>
                  </a:cubicBezTo>
                  <a:cubicBezTo>
                    <a:pt x="1846" y="2170"/>
                    <a:pt x="1846" y="2170"/>
                    <a:pt x="1846" y="2170"/>
                  </a:cubicBezTo>
                  <a:cubicBezTo>
                    <a:pt x="1874" y="2170"/>
                    <a:pt x="1900" y="2164"/>
                    <a:pt x="1925" y="2150"/>
                  </a:cubicBezTo>
                  <a:cubicBezTo>
                    <a:pt x="1948" y="2137"/>
                    <a:pt x="1976" y="2109"/>
                    <a:pt x="1977" y="2065"/>
                  </a:cubicBezTo>
                  <a:cubicBezTo>
                    <a:pt x="1977" y="904"/>
                    <a:pt x="1977" y="904"/>
                    <a:pt x="1977" y="904"/>
                  </a:cubicBezTo>
                  <a:cubicBezTo>
                    <a:pt x="989" y="0"/>
                    <a:pt x="989" y="0"/>
                    <a:pt x="989" y="0"/>
                  </a:cubicBezTo>
                  <a:cubicBezTo>
                    <a:pt x="0" y="904"/>
                    <a:pt x="0" y="904"/>
                    <a:pt x="0" y="9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latin typeface="思源黑体 CN Medium" panose="020B0600000000000000" pitchFamily="34" charset="-122"/>
                <a:ea typeface="思源黑体 CN Medium" panose="020B0600000000000000" pitchFamily="34" charset="-122"/>
              </a:endParaRPr>
            </a:p>
          </p:txBody>
        </p:sp>
        <p:sp>
          <p:nvSpPr>
            <p:cNvPr id="33" name="Freeform 10"/>
            <p:cNvSpPr/>
            <p:nvPr/>
          </p:nvSpPr>
          <p:spPr bwMode="auto">
            <a:xfrm>
              <a:off x="1583" y="-26"/>
              <a:ext cx="4517" cy="2409"/>
            </a:xfrm>
            <a:custGeom>
              <a:avLst/>
              <a:gdLst>
                <a:gd name="T0" fmla="*/ 2826 w 2907"/>
                <a:gd name="T1" fmla="*/ 1206 h 1548"/>
                <a:gd name="T2" fmla="*/ 2366 w 2907"/>
                <a:gd name="T3" fmla="*/ 785 h 1548"/>
                <a:gd name="T4" fmla="*/ 2366 w 2907"/>
                <a:gd name="T5" fmla="*/ 129 h 1548"/>
                <a:gd name="T6" fmla="*/ 2294 w 2907"/>
                <a:gd name="T7" fmla="*/ 57 h 1548"/>
                <a:gd name="T8" fmla="*/ 2120 w 2907"/>
                <a:gd name="T9" fmla="*/ 57 h 1548"/>
                <a:gd name="T10" fmla="*/ 2048 w 2907"/>
                <a:gd name="T11" fmla="*/ 129 h 1548"/>
                <a:gd name="T12" fmla="*/ 2048 w 2907"/>
                <a:gd name="T13" fmla="*/ 494 h 1548"/>
                <a:gd name="T14" fmla="*/ 1579 w 2907"/>
                <a:gd name="T15" fmla="*/ 65 h 1548"/>
                <a:gd name="T16" fmla="*/ 1328 w 2907"/>
                <a:gd name="T17" fmla="*/ 65 h 1548"/>
                <a:gd name="T18" fmla="*/ 81 w 2907"/>
                <a:gd name="T19" fmla="*/ 1206 h 1548"/>
                <a:gd name="T20" fmla="*/ 70 w 2907"/>
                <a:gd name="T21" fmla="*/ 1468 h 1548"/>
                <a:gd name="T22" fmla="*/ 70 w 2907"/>
                <a:gd name="T23" fmla="*/ 1468 h 1548"/>
                <a:gd name="T24" fmla="*/ 206 w 2907"/>
                <a:gd name="T25" fmla="*/ 1528 h 1548"/>
                <a:gd name="T26" fmla="*/ 331 w 2907"/>
                <a:gd name="T27" fmla="*/ 1479 h 1548"/>
                <a:gd name="T28" fmla="*/ 1454 w 2907"/>
                <a:gd name="T29" fmla="*/ 452 h 1548"/>
                <a:gd name="T30" fmla="*/ 2576 w 2907"/>
                <a:gd name="T31" fmla="*/ 1479 h 1548"/>
                <a:gd name="T32" fmla="*/ 2838 w 2907"/>
                <a:gd name="T33" fmla="*/ 1468 h 1548"/>
                <a:gd name="T34" fmla="*/ 2826 w 2907"/>
                <a:gd name="T35" fmla="*/ 1206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7" h="1548">
                  <a:moveTo>
                    <a:pt x="2826" y="1206"/>
                  </a:moveTo>
                  <a:cubicBezTo>
                    <a:pt x="2366" y="785"/>
                    <a:pt x="2366" y="785"/>
                    <a:pt x="2366" y="785"/>
                  </a:cubicBezTo>
                  <a:cubicBezTo>
                    <a:pt x="2366" y="129"/>
                    <a:pt x="2366" y="129"/>
                    <a:pt x="2366" y="129"/>
                  </a:cubicBezTo>
                  <a:cubicBezTo>
                    <a:pt x="2366" y="90"/>
                    <a:pt x="2334" y="57"/>
                    <a:pt x="2294" y="57"/>
                  </a:cubicBezTo>
                  <a:cubicBezTo>
                    <a:pt x="2120" y="57"/>
                    <a:pt x="2120" y="57"/>
                    <a:pt x="2120" y="57"/>
                  </a:cubicBezTo>
                  <a:cubicBezTo>
                    <a:pt x="2080" y="57"/>
                    <a:pt x="2048" y="90"/>
                    <a:pt x="2048" y="129"/>
                  </a:cubicBezTo>
                  <a:cubicBezTo>
                    <a:pt x="2048" y="494"/>
                    <a:pt x="2048" y="494"/>
                    <a:pt x="2048" y="494"/>
                  </a:cubicBezTo>
                  <a:cubicBezTo>
                    <a:pt x="1579" y="65"/>
                    <a:pt x="1579" y="65"/>
                    <a:pt x="1579" y="65"/>
                  </a:cubicBezTo>
                  <a:cubicBezTo>
                    <a:pt x="1508" y="0"/>
                    <a:pt x="1399" y="0"/>
                    <a:pt x="1328" y="65"/>
                  </a:cubicBezTo>
                  <a:cubicBezTo>
                    <a:pt x="81" y="1206"/>
                    <a:pt x="81" y="1206"/>
                    <a:pt x="81" y="1206"/>
                  </a:cubicBezTo>
                  <a:cubicBezTo>
                    <a:pt x="6" y="1275"/>
                    <a:pt x="0" y="1392"/>
                    <a:pt x="70" y="1468"/>
                  </a:cubicBezTo>
                  <a:cubicBezTo>
                    <a:pt x="70" y="1468"/>
                    <a:pt x="70" y="1468"/>
                    <a:pt x="70" y="1468"/>
                  </a:cubicBezTo>
                  <a:cubicBezTo>
                    <a:pt x="106" y="1507"/>
                    <a:pt x="156" y="1528"/>
                    <a:pt x="206" y="1528"/>
                  </a:cubicBezTo>
                  <a:cubicBezTo>
                    <a:pt x="251" y="1528"/>
                    <a:pt x="296" y="1512"/>
                    <a:pt x="331" y="1479"/>
                  </a:cubicBezTo>
                  <a:cubicBezTo>
                    <a:pt x="1454" y="452"/>
                    <a:pt x="1454" y="452"/>
                    <a:pt x="1454" y="452"/>
                  </a:cubicBezTo>
                  <a:cubicBezTo>
                    <a:pt x="2576" y="1479"/>
                    <a:pt x="2576" y="1479"/>
                    <a:pt x="2576" y="1479"/>
                  </a:cubicBezTo>
                  <a:cubicBezTo>
                    <a:pt x="2651" y="1548"/>
                    <a:pt x="2769" y="1543"/>
                    <a:pt x="2838" y="1468"/>
                  </a:cubicBezTo>
                  <a:cubicBezTo>
                    <a:pt x="2907" y="1392"/>
                    <a:pt x="2902" y="1275"/>
                    <a:pt x="2826" y="12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latin typeface="思源黑体 CN Medium" panose="020B0600000000000000" pitchFamily="34" charset="-122"/>
                <a:ea typeface="思源黑体 CN Medium" panose="020B0600000000000000" pitchFamily="34" charset="-122"/>
              </a:endParaRPr>
            </a:p>
          </p:txBody>
        </p:sp>
      </p:grpSp>
      <p:sp>
        <p:nvSpPr>
          <p:cNvPr id="34" name="文本框 33"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8457565" y="5624830"/>
            <a:ext cx="1692275" cy="368300"/>
          </a:xfrm>
          <a:prstGeom prst="rect">
            <a:avLst/>
          </a:prstGeom>
          <a:noFill/>
          <a:ln w="9525">
            <a:noFill/>
          </a:ln>
        </p:spPr>
        <p:txBody>
          <a:bodyPr wrap="square" anchor="t">
            <a:spAutoFit/>
          </a:bodyPr>
          <a:lstStyle/>
          <a:p>
            <a:pPr lvl="0" indent="0" algn="ctr"/>
            <a:r>
              <a:rPr lang="zh-CN" altLang="en-US" dirty="0">
                <a:solidFill>
                  <a:schemeClr val="bg1"/>
                </a:solidFill>
                <a:latin typeface="思源黑体 CN Medium" panose="020B0600000000000000" pitchFamily="34" charset="-122"/>
                <a:ea typeface="思源黑体 CN Medium" panose="020B0600000000000000" pitchFamily="34" charset="-122"/>
              </a:rPr>
              <a:t>公寓式宿舍</a:t>
            </a:r>
            <a:endParaRPr lang="en-US" altLang="zh-CN" dirty="0">
              <a:solidFill>
                <a:schemeClr val="bg1"/>
              </a:solidFill>
              <a:latin typeface="思源黑体 CN Medium" panose="020B0600000000000000" pitchFamily="34" charset="-122"/>
              <a:ea typeface="思源黑体 CN Medium" panose="020B0600000000000000" pitchFamily="34" charset="-122"/>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fficePLUS-1"/>
          <p:cNvSpPr/>
          <p:nvPr/>
        </p:nvSpPr>
        <p:spPr>
          <a:xfrm>
            <a:off x="1" y="2424929"/>
            <a:ext cx="12191999" cy="1596118"/>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grpSp>
        <p:nvGrpSpPr>
          <p:cNvPr id="9" name="组合 8"/>
          <p:cNvGrpSpPr/>
          <p:nvPr/>
        </p:nvGrpSpPr>
        <p:grpSpPr>
          <a:xfrm>
            <a:off x="5372084" y="1628799"/>
            <a:ext cx="1447833" cy="2853633"/>
            <a:chOff x="11017338" y="2708920"/>
            <a:chExt cx="1447833" cy="2853633"/>
          </a:xfrm>
        </p:grpSpPr>
        <p:sp>
          <p:nvSpPr>
            <p:cNvPr id="10" name="矩形: 圆角 9"/>
            <p:cNvSpPr/>
            <p:nvPr/>
          </p:nvSpPr>
          <p:spPr>
            <a:xfrm>
              <a:off x="11017670" y="2708920"/>
              <a:ext cx="1447169" cy="2853633"/>
            </a:xfrm>
            <a:prstGeom prst="roundRect">
              <a:avLst>
                <a:gd name="adj" fmla="val 6305"/>
              </a:avLst>
            </a:prstGeom>
            <a:gradFill flip="none" rotWithShape="1">
              <a:gsLst>
                <a:gs pos="0">
                  <a:srgbClr val="98753F">
                    <a:shade val="30000"/>
                    <a:satMod val="115000"/>
                  </a:srgbClr>
                </a:gs>
                <a:gs pos="50000">
                  <a:srgbClr val="98753F">
                    <a:shade val="67500"/>
                    <a:satMod val="115000"/>
                  </a:srgbClr>
                </a:gs>
                <a:gs pos="100000">
                  <a:srgbClr val="98753F">
                    <a:shade val="100000"/>
                    <a:satMod val="115000"/>
                  </a:srgbClr>
                </a:gs>
              </a:gsLst>
              <a:lin ang="5400000" scaled="1"/>
              <a:tileRect/>
            </a:gradFill>
            <a:ln w="12700" cap="flat" cmpd="sng" algn="ctr">
              <a:noFill/>
              <a:prstDash val="solid"/>
              <a:miter lim="800000"/>
            </a:ln>
            <a:effectLst/>
          </p:spPr>
          <p:txBody>
            <a:bodyPr rtlCol="0" anchor="ctr"/>
            <a:lstStyle/>
            <a:p>
              <a:pPr algn="ctr" defTabSz="914400">
                <a:defRPr/>
              </a:pPr>
              <a:endParaRPr lang="zh-CN" altLang="en-US" kern="0" dirty="0">
                <a:solidFill>
                  <a:prstClr val="white"/>
                </a:solidFill>
                <a:latin typeface="思源黑体 CN Heavy" panose="020B0A00000000000000" pitchFamily="34" charset="-122"/>
                <a:ea typeface="思源黑体 CN Heavy" panose="020B0A00000000000000" pitchFamily="34" charset="-122"/>
              </a:endParaRPr>
            </a:p>
          </p:txBody>
        </p:sp>
        <p:sp>
          <p:nvSpPr>
            <p:cNvPr id="11" name="文本框 10"/>
            <p:cNvSpPr txBox="1"/>
            <p:nvPr/>
          </p:nvSpPr>
          <p:spPr>
            <a:xfrm>
              <a:off x="11226148" y="2854288"/>
              <a:ext cx="1030212" cy="830997"/>
            </a:xfrm>
            <a:prstGeom prst="rect">
              <a:avLst/>
            </a:prstGeom>
            <a:noFill/>
          </p:spPr>
          <p:txBody>
            <a:bodyPr wrap="square" rtlCol="0">
              <a:spAutoFit/>
            </a:bodyPr>
            <a:lstStyle/>
            <a:p>
              <a:pPr algn="ctr" defTabSz="914400">
                <a:defRPr/>
              </a:pPr>
              <a:r>
                <a:rPr lang="en-US" altLang="zh-CN"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07</a:t>
              </a:r>
              <a:endParaRPr lang="zh-CN" altLang="en-US" sz="48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p:txBody>
        </p:sp>
        <p:sp>
          <p:nvSpPr>
            <p:cNvPr id="12" name="文本框 11"/>
            <p:cNvSpPr txBox="1"/>
            <p:nvPr/>
          </p:nvSpPr>
          <p:spPr>
            <a:xfrm>
              <a:off x="11017338" y="3685285"/>
              <a:ext cx="1447833" cy="1446550"/>
            </a:xfrm>
            <a:prstGeom prst="rect">
              <a:avLst/>
            </a:prstGeom>
            <a:noFill/>
          </p:spPr>
          <p:txBody>
            <a:bodyPr wrap="square" rtlCol="0">
              <a:spAutoFit/>
            </a:bodyPr>
            <a:lstStyle/>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岗位</a:t>
              </a:r>
              <a:endParaRPr lang="en-US" altLang="zh-CN"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endParaRPr>
            </a:p>
            <a:p>
              <a:pPr algn="ctr" defTabSz="914400">
                <a:defRPr/>
              </a:pPr>
              <a:r>
                <a:rPr lang="zh-CN" altLang="en-US" sz="4400" b="1" dirty="0">
                  <a:solidFill>
                    <a:prstClr val="white"/>
                  </a:solidFill>
                  <a:latin typeface="思源黑体 CN Heavy" panose="020B0A00000000000000" pitchFamily="34" charset="-122"/>
                  <a:ea typeface="思源黑体 CN Heavy" panose="020B0A00000000000000" pitchFamily="34" charset="-122"/>
                  <a:cs typeface="OPPOSans H" panose="00020600040101010101" pitchFamily="18" charset="-122"/>
                </a:rPr>
                <a:t>要求</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40" y="4218940"/>
            <a:ext cx="12189460" cy="2693035"/>
          </a:xfrm>
          <a:prstGeom prst="rect">
            <a:avLst/>
          </a:prstGeom>
          <a:solidFill>
            <a:schemeClr val="bg1">
              <a:lumMod val="85000"/>
              <a:alpha val="36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3" name="椭圆 2"/>
          <p:cNvSpPr>
            <a:spLocks noChangeAspect="1"/>
          </p:cNvSpPr>
          <p:nvPr/>
        </p:nvSpPr>
        <p:spPr>
          <a:xfrm flipV="1">
            <a:off x="1450975" y="1990408"/>
            <a:ext cx="9313863" cy="1306513"/>
          </a:xfrm>
          <a:prstGeom prst="ellipse">
            <a:avLst/>
          </a:prstGeom>
          <a:noFill/>
          <a:ln w="3175">
            <a:solidFill>
              <a:schemeClr val="tx1">
                <a:lumMod val="50000"/>
                <a:lumOff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sp>
        <p:nvSpPr>
          <p:cNvPr id="4" name="椭圆 3"/>
          <p:cNvSpPr>
            <a:spLocks noChangeAspect="1"/>
          </p:cNvSpPr>
          <p:nvPr/>
        </p:nvSpPr>
        <p:spPr>
          <a:xfrm flipV="1">
            <a:off x="2566988" y="2163445"/>
            <a:ext cx="7077075" cy="815975"/>
          </a:xfrm>
          <a:prstGeom prst="ellipse">
            <a:avLst/>
          </a:prstGeom>
          <a:noFill/>
          <a:ln w="3175">
            <a:solidFill>
              <a:schemeClr val="tx1">
                <a:lumMod val="50000"/>
                <a:lumOff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sp>
        <p:nvSpPr>
          <p:cNvPr id="5" name="矩形 4"/>
          <p:cNvSpPr/>
          <p:nvPr/>
        </p:nvSpPr>
        <p:spPr>
          <a:xfrm>
            <a:off x="2441905" y="1193165"/>
            <a:ext cx="1869418" cy="400105"/>
          </a:xfrm>
          <a:prstGeom prst="rect">
            <a:avLst/>
          </a:prstGeom>
          <a:noFill/>
          <a:ln w="9525">
            <a:noFill/>
          </a:ln>
        </p:spPr>
        <p:txBody>
          <a:bodyPr wrap="none" lIns="91438" tIns="45718" rIns="91438" bIns="45718" anchor="t">
            <a:spAutoFit/>
          </a:bodyPr>
          <a:lstStyle/>
          <a:p>
            <a:pPr lvl="0" indent="0" algn="ctr" defTabSz="685800"/>
            <a:r>
              <a:rPr lang="zh-CN" altLang="en-US" sz="2000" b="1" dirty="0">
                <a:solidFill>
                  <a:srgbClr val="595959"/>
                </a:solidFill>
                <a:latin typeface="思源黑体 CN Medium" panose="020B0600000000000000" pitchFamily="34" charset="-122"/>
                <a:ea typeface="思源黑体 CN Medium" panose="020B0600000000000000" pitchFamily="34" charset="-122"/>
              </a:rPr>
              <a:t>电子</a:t>
            </a:r>
            <a:r>
              <a:rPr lang="en-US" altLang="zh-CN" sz="2000" b="1" dirty="0">
                <a:solidFill>
                  <a:srgbClr val="595959"/>
                </a:solidFill>
                <a:latin typeface="思源黑体 CN Medium" panose="020B0600000000000000" pitchFamily="34" charset="-122"/>
                <a:ea typeface="思源黑体 CN Medium" panose="020B0600000000000000" pitchFamily="34" charset="-122"/>
              </a:rPr>
              <a:t>/</a:t>
            </a:r>
            <a:r>
              <a:rPr lang="zh-CN" altLang="en-US" sz="2000" b="1" dirty="0">
                <a:solidFill>
                  <a:srgbClr val="595959"/>
                </a:solidFill>
                <a:latin typeface="思源黑体 CN Medium" panose="020B0600000000000000" pitchFamily="34" charset="-122"/>
                <a:ea typeface="思源黑体 CN Medium" panose="020B0600000000000000" pitchFamily="34" charset="-122"/>
              </a:rPr>
              <a:t>机械研发</a:t>
            </a:r>
          </a:p>
        </p:txBody>
      </p:sp>
      <p:sp>
        <p:nvSpPr>
          <p:cNvPr id="6" name="矩形 5"/>
          <p:cNvSpPr/>
          <p:nvPr/>
        </p:nvSpPr>
        <p:spPr>
          <a:xfrm>
            <a:off x="1340132" y="1851025"/>
            <a:ext cx="434730" cy="400105"/>
          </a:xfrm>
          <a:prstGeom prst="rect">
            <a:avLst/>
          </a:prstGeom>
          <a:noFill/>
          <a:ln w="9525">
            <a:noFill/>
          </a:ln>
        </p:spPr>
        <p:txBody>
          <a:bodyPr wrap="none" lIns="91438" tIns="45718" rIns="91438" bIns="45718" anchor="t">
            <a:spAutoFit/>
          </a:bodyPr>
          <a:lstStyle/>
          <a:p>
            <a:pPr lvl="0" indent="0" algn="ctr" defTabSz="685800"/>
            <a:r>
              <a:rPr lang="en-US" altLang="zh-CN" sz="2000" b="1" dirty="0">
                <a:solidFill>
                  <a:srgbClr val="595959"/>
                </a:solidFill>
                <a:latin typeface="思源黑体 CN Medium" panose="020B0600000000000000" pitchFamily="34" charset="-122"/>
                <a:ea typeface="思源黑体 CN Medium" panose="020B0600000000000000" pitchFamily="34" charset="-122"/>
              </a:rPr>
              <a:t>IT</a:t>
            </a:r>
          </a:p>
        </p:txBody>
      </p:sp>
      <p:sp>
        <p:nvSpPr>
          <p:cNvPr id="7" name="矩形 6"/>
          <p:cNvSpPr/>
          <p:nvPr/>
        </p:nvSpPr>
        <p:spPr>
          <a:xfrm>
            <a:off x="3103100" y="3552190"/>
            <a:ext cx="1343634" cy="707882"/>
          </a:xfrm>
          <a:prstGeom prst="rect">
            <a:avLst/>
          </a:prstGeom>
          <a:noFill/>
          <a:ln w="9525">
            <a:noFill/>
          </a:ln>
        </p:spPr>
        <p:txBody>
          <a:bodyPr wrap="none" lIns="91438" tIns="45718" rIns="91438" bIns="45718" anchor="t">
            <a:spAutoFit/>
          </a:bodyPr>
          <a:lstStyle/>
          <a:p>
            <a:pPr lvl="0" indent="0" algn="ctr" defTabSz="685800"/>
            <a:r>
              <a:rPr lang="zh-CN" altLang="en-US" sz="2000" b="1" dirty="0">
                <a:solidFill>
                  <a:srgbClr val="595959"/>
                </a:solidFill>
                <a:latin typeface="思源黑体 CN Medium" panose="020B0600000000000000" pitchFamily="34" charset="-122"/>
                <a:ea typeface="思源黑体 CN Medium" panose="020B0600000000000000" pitchFamily="34" charset="-122"/>
              </a:rPr>
              <a:t>试验</a:t>
            </a:r>
            <a:r>
              <a:rPr lang="en-US" altLang="zh-CN" sz="2000" b="1" dirty="0">
                <a:solidFill>
                  <a:srgbClr val="595959"/>
                </a:solidFill>
                <a:latin typeface="思源黑体 CN Medium" panose="020B0600000000000000" pitchFamily="34" charset="-122"/>
                <a:ea typeface="思源黑体 CN Medium" panose="020B0600000000000000" pitchFamily="34" charset="-122"/>
              </a:rPr>
              <a:t>/</a:t>
            </a:r>
            <a:r>
              <a:rPr lang="zh-CN" altLang="zh-CN" sz="2000" b="1" dirty="0">
                <a:solidFill>
                  <a:srgbClr val="595959"/>
                </a:solidFill>
                <a:latin typeface="思源黑体 CN Medium" panose="020B0600000000000000" pitchFamily="34" charset="-122"/>
                <a:ea typeface="思源黑体 CN Medium" panose="020B0600000000000000" pitchFamily="34" charset="-122"/>
                <a:sym typeface="+mn-ea"/>
              </a:rPr>
              <a:t>工艺</a:t>
            </a:r>
            <a:endParaRPr lang="zh-CN" altLang="zh-CN" sz="2000" b="1" dirty="0">
              <a:solidFill>
                <a:srgbClr val="595959"/>
              </a:solidFill>
              <a:latin typeface="思源黑体 CN Medium" panose="020B0600000000000000" pitchFamily="34" charset="-122"/>
              <a:ea typeface="思源黑体 CN Medium" panose="020B0600000000000000" pitchFamily="34" charset="-122"/>
            </a:endParaRPr>
          </a:p>
          <a:p>
            <a:pPr lvl="0" indent="0" algn="ctr" defTabSz="685800"/>
            <a:endParaRPr lang="zh-CN" altLang="en-US" sz="2000" b="1" dirty="0">
              <a:solidFill>
                <a:srgbClr val="595959"/>
              </a:solidFill>
              <a:latin typeface="思源黑体 CN Medium" panose="020B0600000000000000" pitchFamily="34" charset="-122"/>
              <a:ea typeface="思源黑体 CN Medium" panose="020B0600000000000000" pitchFamily="34" charset="-122"/>
            </a:endParaRPr>
          </a:p>
        </p:txBody>
      </p:sp>
      <p:sp>
        <p:nvSpPr>
          <p:cNvPr id="8" name="矩形 7"/>
          <p:cNvSpPr/>
          <p:nvPr/>
        </p:nvSpPr>
        <p:spPr>
          <a:xfrm>
            <a:off x="7368395" y="1089978"/>
            <a:ext cx="1343634" cy="707882"/>
          </a:xfrm>
          <a:prstGeom prst="rect">
            <a:avLst/>
          </a:prstGeom>
          <a:noFill/>
          <a:ln w="9525">
            <a:noFill/>
          </a:ln>
        </p:spPr>
        <p:txBody>
          <a:bodyPr wrap="none" lIns="91438" tIns="45718" rIns="91438" bIns="45718" anchor="t">
            <a:spAutoFit/>
          </a:bodyPr>
          <a:lstStyle/>
          <a:p>
            <a:pPr lvl="0" indent="0" algn="ctr" defTabSz="685800"/>
            <a:r>
              <a:rPr lang="zh-CN" altLang="en-US" sz="2000" b="1" dirty="0">
                <a:solidFill>
                  <a:srgbClr val="595959"/>
                </a:solidFill>
                <a:latin typeface="思源黑体 CN Medium" panose="020B0600000000000000" pitchFamily="34" charset="-122"/>
                <a:ea typeface="思源黑体 CN Medium" panose="020B0600000000000000" pitchFamily="34" charset="-122"/>
              </a:rPr>
              <a:t>质量</a:t>
            </a:r>
            <a:r>
              <a:rPr lang="en-US" altLang="zh-CN" sz="2000" b="1" dirty="0">
                <a:solidFill>
                  <a:srgbClr val="595959"/>
                </a:solidFill>
                <a:latin typeface="思源黑体 CN Medium" panose="020B0600000000000000" pitchFamily="34" charset="-122"/>
                <a:ea typeface="思源黑体 CN Medium" panose="020B0600000000000000" pitchFamily="34" charset="-122"/>
              </a:rPr>
              <a:t>/</a:t>
            </a:r>
            <a:r>
              <a:rPr lang="zh-CN" altLang="en-US" sz="2000" b="1" dirty="0">
                <a:solidFill>
                  <a:srgbClr val="595959"/>
                </a:solidFill>
                <a:latin typeface="思源黑体 CN Medium" panose="020B0600000000000000" pitchFamily="34" charset="-122"/>
                <a:ea typeface="思源黑体 CN Medium" panose="020B0600000000000000" pitchFamily="34" charset="-122"/>
                <a:sym typeface="+mn-ea"/>
              </a:rPr>
              <a:t>项目</a:t>
            </a:r>
            <a:endParaRPr lang="zh-CN" altLang="en-US" sz="2000" b="1" dirty="0">
              <a:solidFill>
                <a:srgbClr val="595959"/>
              </a:solidFill>
              <a:latin typeface="思源黑体 CN Medium" panose="020B0600000000000000" pitchFamily="34" charset="-122"/>
              <a:ea typeface="思源黑体 CN Medium" panose="020B0600000000000000" pitchFamily="34" charset="-122"/>
            </a:endParaRPr>
          </a:p>
          <a:p>
            <a:pPr lvl="0" indent="0" algn="ctr" defTabSz="685800"/>
            <a:endParaRPr lang="en-US" altLang="zh-CN" sz="2000" b="1" dirty="0">
              <a:solidFill>
                <a:srgbClr val="595959"/>
              </a:solidFill>
              <a:latin typeface="思源黑体 CN Medium" panose="020B0600000000000000" pitchFamily="34" charset="-122"/>
              <a:ea typeface="思源黑体 CN Medium" panose="020B0600000000000000" pitchFamily="34" charset="-122"/>
            </a:endParaRPr>
          </a:p>
        </p:txBody>
      </p:sp>
      <p:sp>
        <p:nvSpPr>
          <p:cNvPr id="9" name="矩形 8"/>
          <p:cNvSpPr/>
          <p:nvPr/>
        </p:nvSpPr>
        <p:spPr>
          <a:xfrm>
            <a:off x="5723890" y="3299460"/>
            <a:ext cx="1657350" cy="397510"/>
          </a:xfrm>
          <a:prstGeom prst="rect">
            <a:avLst/>
          </a:prstGeom>
          <a:noFill/>
          <a:ln w="9525">
            <a:noFill/>
          </a:ln>
        </p:spPr>
        <p:txBody>
          <a:bodyPr wrap="square" lIns="91438" tIns="45718" rIns="91438" bIns="45718" anchor="t">
            <a:spAutoFit/>
          </a:bodyPr>
          <a:lstStyle/>
          <a:p>
            <a:pPr lvl="0" indent="0" algn="ctr" defTabSz="685800"/>
            <a:r>
              <a:rPr lang="zh-CN" altLang="zh-CN" sz="2000" b="1" dirty="0">
                <a:solidFill>
                  <a:srgbClr val="595959"/>
                </a:solidFill>
                <a:latin typeface="思源黑体 CN Medium" panose="020B0600000000000000" pitchFamily="34" charset="-122"/>
                <a:ea typeface="思源黑体 CN Medium" panose="020B0600000000000000" pitchFamily="34" charset="-122"/>
              </a:rPr>
              <a:t>营销</a:t>
            </a:r>
            <a:r>
              <a:rPr lang="en-US" altLang="zh-CN" sz="2000" b="1" dirty="0">
                <a:solidFill>
                  <a:srgbClr val="595959"/>
                </a:solidFill>
                <a:latin typeface="思源黑体 CN Medium" panose="020B0600000000000000" pitchFamily="34" charset="-122"/>
                <a:ea typeface="思源黑体 CN Medium" panose="020B0600000000000000" pitchFamily="34" charset="-122"/>
              </a:rPr>
              <a:t>/</a:t>
            </a:r>
            <a:r>
              <a:rPr lang="zh-CN" altLang="en-US" sz="2000" b="1" dirty="0">
                <a:solidFill>
                  <a:srgbClr val="595959"/>
                </a:solidFill>
                <a:latin typeface="思源黑体 CN Medium" panose="020B0600000000000000" pitchFamily="34" charset="-122"/>
                <a:ea typeface="思源黑体 CN Medium" panose="020B0600000000000000" pitchFamily="34" charset="-122"/>
              </a:rPr>
              <a:t>采购</a:t>
            </a:r>
          </a:p>
        </p:txBody>
      </p:sp>
      <p:grpSp>
        <p:nvGrpSpPr>
          <p:cNvPr id="10" name="组合 9"/>
          <p:cNvGrpSpPr/>
          <p:nvPr/>
        </p:nvGrpSpPr>
        <p:grpSpPr>
          <a:xfrm>
            <a:off x="1274763" y="2338070"/>
            <a:ext cx="517525" cy="517525"/>
            <a:chOff x="1273980" y="3388594"/>
            <a:chExt cx="517794" cy="517794"/>
          </a:xfrm>
        </p:grpSpPr>
        <p:grpSp>
          <p:nvGrpSpPr>
            <p:cNvPr id="11" name="组合 36"/>
            <p:cNvGrpSpPr/>
            <p:nvPr/>
          </p:nvGrpSpPr>
          <p:grpSpPr>
            <a:xfrm>
              <a:off x="1273980" y="3388594"/>
              <a:ext cx="517794" cy="517794"/>
              <a:chOff x="5490736" y="2781532"/>
              <a:chExt cx="1092123" cy="1092123"/>
            </a:xfrm>
          </p:grpSpPr>
          <p:sp useBgFill="1">
            <p:nvSpPr>
              <p:cNvPr id="13" name="椭圆 12"/>
              <p:cNvSpPr/>
              <p:nvPr/>
            </p:nvSpPr>
            <p:spPr>
              <a:xfrm>
                <a:off x="5490736" y="2781532"/>
                <a:ext cx="1092123" cy="10921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sp>
            <p:nvSpPr>
              <p:cNvPr id="14" name="椭圆 13"/>
              <p:cNvSpPr/>
              <p:nvPr/>
            </p:nvSpPr>
            <p:spPr>
              <a:xfrm>
                <a:off x="5490736" y="2781532"/>
                <a:ext cx="1092123" cy="10921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grpSp>
        <p:sp>
          <p:nvSpPr>
            <p:cNvPr id="12" name="KSO_Shape"/>
            <p:cNvSpPr/>
            <p:nvPr/>
          </p:nvSpPr>
          <p:spPr bwMode="auto">
            <a:xfrm>
              <a:off x="1437044" y="3511525"/>
              <a:ext cx="191665" cy="24521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defTabSz="685165" fontAlgn="base">
                <a:defRPr/>
              </a:pPr>
              <a:endParaRPr lang="zh-CN" altLang="en-US" sz="1865" strike="noStrike" noProof="1">
                <a:solidFill>
                  <a:srgbClr val="FFFFFF"/>
                </a:solidFill>
                <a:latin typeface="思源黑体 CN Medium" panose="020B0600000000000000" pitchFamily="34" charset="-122"/>
                <a:ea typeface="思源黑体 CN Medium" panose="020B0600000000000000" pitchFamily="34" charset="-122"/>
              </a:endParaRPr>
            </a:p>
          </p:txBody>
        </p:sp>
      </p:grpSp>
      <p:grpSp>
        <p:nvGrpSpPr>
          <p:cNvPr id="15" name="组合 14"/>
          <p:cNvGrpSpPr/>
          <p:nvPr/>
        </p:nvGrpSpPr>
        <p:grpSpPr>
          <a:xfrm>
            <a:off x="3141663" y="1778318"/>
            <a:ext cx="469900" cy="469900"/>
            <a:chOff x="3141074" y="2837926"/>
            <a:chExt cx="470722" cy="470722"/>
          </a:xfrm>
        </p:grpSpPr>
        <p:grpSp>
          <p:nvGrpSpPr>
            <p:cNvPr id="16" name="组合 45"/>
            <p:cNvGrpSpPr/>
            <p:nvPr/>
          </p:nvGrpSpPr>
          <p:grpSpPr>
            <a:xfrm>
              <a:off x="3141074" y="2837926"/>
              <a:ext cx="470722" cy="470722"/>
              <a:chOff x="5490736" y="2781532"/>
              <a:chExt cx="1092123" cy="1092123"/>
            </a:xfrm>
          </p:grpSpPr>
          <p:sp useBgFill="1">
            <p:nvSpPr>
              <p:cNvPr id="18" name="椭圆 17"/>
              <p:cNvSpPr/>
              <p:nvPr/>
            </p:nvSpPr>
            <p:spPr>
              <a:xfrm>
                <a:off x="5490736" y="2781532"/>
                <a:ext cx="1092123" cy="10921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sp>
            <p:nvSpPr>
              <p:cNvPr id="19" name="椭圆 18"/>
              <p:cNvSpPr/>
              <p:nvPr/>
            </p:nvSpPr>
            <p:spPr>
              <a:xfrm>
                <a:off x="5490736" y="2781532"/>
                <a:ext cx="1092123" cy="109212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grpSp>
        <p:sp>
          <p:nvSpPr>
            <p:cNvPr id="17" name="Freeform 5"/>
            <p:cNvSpPr>
              <a:spLocks noChangeAspect="1" noEditPoints="1"/>
            </p:cNvSpPr>
            <p:nvPr/>
          </p:nvSpPr>
          <p:spPr bwMode="auto">
            <a:xfrm>
              <a:off x="3266566" y="2967880"/>
              <a:ext cx="240754" cy="201615"/>
            </a:xfrm>
            <a:custGeom>
              <a:avLst/>
              <a:gdLst>
                <a:gd name="T0" fmla="*/ 422 w 2346"/>
                <a:gd name="T1" fmla="*/ 451 h 1961"/>
                <a:gd name="T2" fmla="*/ 325 w 2346"/>
                <a:gd name="T3" fmla="*/ 1034 h 1961"/>
                <a:gd name="T4" fmla="*/ 374 w 2346"/>
                <a:gd name="T5" fmla="*/ 1083 h 1961"/>
                <a:gd name="T6" fmla="*/ 387 w 2346"/>
                <a:gd name="T7" fmla="*/ 1639 h 1961"/>
                <a:gd name="T8" fmla="*/ 504 w 2346"/>
                <a:gd name="T9" fmla="*/ 1592 h 1961"/>
                <a:gd name="T10" fmla="*/ 504 w 2346"/>
                <a:gd name="T11" fmla="*/ 1360 h 1961"/>
                <a:gd name="T12" fmla="*/ 387 w 2346"/>
                <a:gd name="T13" fmla="*/ 1313 h 1961"/>
                <a:gd name="T14" fmla="*/ 224 w 2346"/>
                <a:gd name="T15" fmla="*/ 1478 h 1961"/>
                <a:gd name="T16" fmla="*/ 273 w 2346"/>
                <a:gd name="T17" fmla="*/ 1592 h 1961"/>
                <a:gd name="T18" fmla="*/ 341 w 2346"/>
                <a:gd name="T19" fmla="*/ 1429 h 1961"/>
                <a:gd name="T20" fmla="*/ 435 w 2346"/>
                <a:gd name="T21" fmla="*/ 1429 h 1961"/>
                <a:gd name="T22" fmla="*/ 435 w 2346"/>
                <a:gd name="T23" fmla="*/ 1524 h 1961"/>
                <a:gd name="T24" fmla="*/ 338 w 2346"/>
                <a:gd name="T25" fmla="*/ 1522 h 1961"/>
                <a:gd name="T26" fmla="*/ 341 w 2346"/>
                <a:gd name="T27" fmla="*/ 1429 h 1961"/>
                <a:gd name="T28" fmla="*/ 1702 w 2346"/>
                <a:gd name="T29" fmla="*/ 1407 h 1961"/>
                <a:gd name="T30" fmla="*/ 1982 w 2346"/>
                <a:gd name="T31" fmla="*/ 1523 h 1961"/>
                <a:gd name="T32" fmla="*/ 1982 w 2346"/>
                <a:gd name="T33" fmla="*/ 1290 h 1961"/>
                <a:gd name="T34" fmla="*/ 1702 w 2346"/>
                <a:gd name="T35" fmla="*/ 1407 h 1961"/>
                <a:gd name="T36" fmla="*/ 1819 w 2346"/>
                <a:gd name="T37" fmla="*/ 1359 h 1961"/>
                <a:gd name="T38" fmla="*/ 1913 w 2346"/>
                <a:gd name="T39" fmla="*/ 1359 h 1961"/>
                <a:gd name="T40" fmla="*/ 1913 w 2346"/>
                <a:gd name="T41" fmla="*/ 1454 h 1961"/>
                <a:gd name="T42" fmla="*/ 1799 w 2346"/>
                <a:gd name="T43" fmla="*/ 1407 h 1961"/>
                <a:gd name="T44" fmla="*/ 1819 w 2346"/>
                <a:gd name="T45" fmla="*/ 1359 h 1961"/>
                <a:gd name="T46" fmla="*/ 1798 w 2346"/>
                <a:gd name="T47" fmla="*/ 12 h 1961"/>
                <a:gd name="T48" fmla="*/ 81 w 2346"/>
                <a:gd name="T49" fmla="*/ 104 h 1961"/>
                <a:gd name="T50" fmla="*/ 81 w 2346"/>
                <a:gd name="T51" fmla="*/ 1953 h 1961"/>
                <a:gd name="T52" fmla="*/ 1334 w 2346"/>
                <a:gd name="T53" fmla="*/ 853 h 1961"/>
                <a:gd name="T54" fmla="*/ 2277 w 2346"/>
                <a:gd name="T55" fmla="*/ 1799 h 1961"/>
                <a:gd name="T56" fmla="*/ 1897 w 2346"/>
                <a:gd name="T57" fmla="*/ 69 h 1961"/>
                <a:gd name="T58" fmla="*/ 618 w 2346"/>
                <a:gd name="T59" fmla="*/ 1791 h 1961"/>
                <a:gd name="T60" fmla="*/ 618 w 2346"/>
                <a:gd name="T61" fmla="*/ 265 h 1961"/>
                <a:gd name="T62" fmla="*/ 618 w 2346"/>
                <a:gd name="T63" fmla="*/ 1791 h 1961"/>
                <a:gd name="T64" fmla="*/ 715 w 2346"/>
                <a:gd name="T65" fmla="*/ 1791 h 1961"/>
                <a:gd name="T66" fmla="*/ 1172 w 2346"/>
                <a:gd name="T67" fmla="*/ 1791 h 1961"/>
                <a:gd name="T68" fmla="*/ 1747 w 2346"/>
                <a:gd name="T69" fmla="*/ 1774 h 1961"/>
                <a:gd name="T70" fmla="*/ 1762 w 2346"/>
                <a:gd name="T71" fmla="*/ 189 h 1961"/>
                <a:gd name="T72" fmla="*/ 1747 w 2346"/>
                <a:gd name="T73" fmla="*/ 1774 h 1961"/>
                <a:gd name="T74" fmla="*/ 961 w 2346"/>
                <a:gd name="T75" fmla="*/ 1639 h 1961"/>
                <a:gd name="T76" fmla="*/ 1078 w 2346"/>
                <a:gd name="T77" fmla="*/ 1364 h 1961"/>
                <a:gd name="T78" fmla="*/ 845 w 2346"/>
                <a:gd name="T79" fmla="*/ 1360 h 1961"/>
                <a:gd name="T80" fmla="*/ 961 w 2346"/>
                <a:gd name="T81" fmla="*/ 1639 h 1961"/>
                <a:gd name="T82" fmla="*/ 913 w 2346"/>
                <a:gd name="T83" fmla="*/ 1429 h 1961"/>
                <a:gd name="T84" fmla="*/ 1007 w 2346"/>
                <a:gd name="T85" fmla="*/ 1429 h 1961"/>
                <a:gd name="T86" fmla="*/ 1007 w 2346"/>
                <a:gd name="T87" fmla="*/ 1524 h 1961"/>
                <a:gd name="T88" fmla="*/ 893 w 2346"/>
                <a:gd name="T89" fmla="*/ 1478 h 1961"/>
                <a:gd name="T90" fmla="*/ 913 w 2346"/>
                <a:gd name="T91" fmla="*/ 1429 h 1961"/>
                <a:gd name="T92" fmla="*/ 1008 w 2346"/>
                <a:gd name="T93" fmla="*/ 1034 h 1961"/>
                <a:gd name="T94" fmla="*/ 912 w 2346"/>
                <a:gd name="T95" fmla="*/ 451 h 1961"/>
                <a:gd name="T96" fmla="*/ 961 w 2346"/>
                <a:gd name="T97" fmla="*/ 1083 h 1961"/>
                <a:gd name="T98" fmla="*/ 1593 w 2346"/>
                <a:gd name="T99" fmla="*/ 376 h 1961"/>
                <a:gd name="T100" fmla="*/ 1769 w 2346"/>
                <a:gd name="T101" fmla="*/ 1033 h 1961"/>
                <a:gd name="T102" fmla="*/ 1593 w 2346"/>
                <a:gd name="T103" fmla="*/ 376 h 1961"/>
                <a:gd name="T104" fmla="*/ 1593 w 2346"/>
                <a:gd name="T105" fmla="*/ 376 h 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6" h="1961">
                  <a:moveTo>
                    <a:pt x="374" y="1083"/>
                  </a:moveTo>
                  <a:cubicBezTo>
                    <a:pt x="401" y="1083"/>
                    <a:pt x="422" y="1061"/>
                    <a:pt x="422" y="1034"/>
                  </a:cubicBezTo>
                  <a:cubicBezTo>
                    <a:pt x="422" y="451"/>
                    <a:pt x="422" y="451"/>
                    <a:pt x="422" y="451"/>
                  </a:cubicBezTo>
                  <a:cubicBezTo>
                    <a:pt x="422" y="424"/>
                    <a:pt x="401" y="403"/>
                    <a:pt x="374" y="403"/>
                  </a:cubicBezTo>
                  <a:cubicBezTo>
                    <a:pt x="347" y="403"/>
                    <a:pt x="325" y="424"/>
                    <a:pt x="325" y="451"/>
                  </a:cubicBezTo>
                  <a:cubicBezTo>
                    <a:pt x="325" y="1034"/>
                    <a:pt x="325" y="1034"/>
                    <a:pt x="325" y="1034"/>
                  </a:cubicBezTo>
                  <a:cubicBezTo>
                    <a:pt x="325" y="1061"/>
                    <a:pt x="347" y="1083"/>
                    <a:pt x="374" y="1083"/>
                  </a:cubicBezTo>
                  <a:cubicBezTo>
                    <a:pt x="374" y="1083"/>
                    <a:pt x="374" y="1083"/>
                    <a:pt x="374" y="1083"/>
                  </a:cubicBezTo>
                  <a:cubicBezTo>
                    <a:pt x="374" y="1083"/>
                    <a:pt x="374" y="1083"/>
                    <a:pt x="374" y="1083"/>
                  </a:cubicBezTo>
                  <a:moveTo>
                    <a:pt x="273" y="1592"/>
                  </a:moveTo>
                  <a:cubicBezTo>
                    <a:pt x="273" y="1592"/>
                    <a:pt x="273" y="1592"/>
                    <a:pt x="273" y="1592"/>
                  </a:cubicBezTo>
                  <a:cubicBezTo>
                    <a:pt x="302" y="1621"/>
                    <a:pt x="343" y="1639"/>
                    <a:pt x="387" y="1639"/>
                  </a:cubicBezTo>
                  <a:cubicBezTo>
                    <a:pt x="432" y="1639"/>
                    <a:pt x="472" y="1623"/>
                    <a:pt x="501" y="1593"/>
                  </a:cubicBezTo>
                  <a:cubicBezTo>
                    <a:pt x="501" y="1593"/>
                    <a:pt x="501" y="1593"/>
                    <a:pt x="501" y="1593"/>
                  </a:cubicBezTo>
                  <a:cubicBezTo>
                    <a:pt x="504" y="1592"/>
                    <a:pt x="504" y="1592"/>
                    <a:pt x="504" y="1592"/>
                  </a:cubicBezTo>
                  <a:cubicBezTo>
                    <a:pt x="504" y="1592"/>
                    <a:pt x="504" y="1592"/>
                    <a:pt x="504" y="1592"/>
                  </a:cubicBezTo>
                  <a:cubicBezTo>
                    <a:pt x="534" y="1562"/>
                    <a:pt x="551" y="1522"/>
                    <a:pt x="551" y="1478"/>
                  </a:cubicBezTo>
                  <a:cubicBezTo>
                    <a:pt x="551" y="1431"/>
                    <a:pt x="534" y="1390"/>
                    <a:pt x="504" y="1360"/>
                  </a:cubicBezTo>
                  <a:cubicBezTo>
                    <a:pt x="504" y="1362"/>
                    <a:pt x="504" y="1362"/>
                    <a:pt x="504" y="1362"/>
                  </a:cubicBezTo>
                  <a:cubicBezTo>
                    <a:pt x="504" y="1360"/>
                    <a:pt x="504" y="1360"/>
                    <a:pt x="504" y="1360"/>
                  </a:cubicBezTo>
                  <a:cubicBezTo>
                    <a:pt x="474" y="1331"/>
                    <a:pt x="433" y="1313"/>
                    <a:pt x="387" y="1313"/>
                  </a:cubicBezTo>
                  <a:cubicBezTo>
                    <a:pt x="343" y="1313"/>
                    <a:pt x="302" y="1331"/>
                    <a:pt x="273" y="1360"/>
                  </a:cubicBezTo>
                  <a:cubicBezTo>
                    <a:pt x="273" y="1362"/>
                    <a:pt x="273" y="1362"/>
                    <a:pt x="273" y="1362"/>
                  </a:cubicBezTo>
                  <a:cubicBezTo>
                    <a:pt x="243" y="1390"/>
                    <a:pt x="224" y="1431"/>
                    <a:pt x="224" y="1478"/>
                  </a:cubicBezTo>
                  <a:cubicBezTo>
                    <a:pt x="224" y="1520"/>
                    <a:pt x="241" y="1560"/>
                    <a:pt x="270" y="1590"/>
                  </a:cubicBezTo>
                  <a:cubicBezTo>
                    <a:pt x="273" y="1592"/>
                    <a:pt x="273" y="1592"/>
                    <a:pt x="273" y="1592"/>
                  </a:cubicBezTo>
                  <a:cubicBezTo>
                    <a:pt x="273" y="1592"/>
                    <a:pt x="273" y="1592"/>
                    <a:pt x="273" y="1592"/>
                  </a:cubicBezTo>
                  <a:cubicBezTo>
                    <a:pt x="273" y="1592"/>
                    <a:pt x="273" y="1592"/>
                    <a:pt x="273" y="1592"/>
                  </a:cubicBezTo>
                  <a:moveTo>
                    <a:pt x="341" y="1429"/>
                  </a:moveTo>
                  <a:cubicBezTo>
                    <a:pt x="341" y="1429"/>
                    <a:pt x="341" y="1429"/>
                    <a:pt x="341" y="1429"/>
                  </a:cubicBezTo>
                  <a:cubicBezTo>
                    <a:pt x="353" y="1417"/>
                    <a:pt x="370" y="1410"/>
                    <a:pt x="387" y="1410"/>
                  </a:cubicBezTo>
                  <a:cubicBezTo>
                    <a:pt x="406" y="1410"/>
                    <a:pt x="423" y="1417"/>
                    <a:pt x="435" y="1429"/>
                  </a:cubicBezTo>
                  <a:cubicBezTo>
                    <a:pt x="435" y="1429"/>
                    <a:pt x="435" y="1429"/>
                    <a:pt x="435" y="1429"/>
                  </a:cubicBezTo>
                  <a:cubicBezTo>
                    <a:pt x="448" y="1442"/>
                    <a:pt x="454" y="1457"/>
                    <a:pt x="454" y="1478"/>
                  </a:cubicBezTo>
                  <a:cubicBezTo>
                    <a:pt x="454" y="1495"/>
                    <a:pt x="448" y="1511"/>
                    <a:pt x="435" y="1524"/>
                  </a:cubicBezTo>
                  <a:cubicBezTo>
                    <a:pt x="435" y="1524"/>
                    <a:pt x="435" y="1524"/>
                    <a:pt x="435" y="1524"/>
                  </a:cubicBezTo>
                  <a:cubicBezTo>
                    <a:pt x="423" y="1536"/>
                    <a:pt x="406" y="1543"/>
                    <a:pt x="387" y="1543"/>
                  </a:cubicBezTo>
                  <a:cubicBezTo>
                    <a:pt x="370" y="1543"/>
                    <a:pt x="353" y="1536"/>
                    <a:pt x="341" y="1524"/>
                  </a:cubicBezTo>
                  <a:cubicBezTo>
                    <a:pt x="338" y="1522"/>
                    <a:pt x="338" y="1522"/>
                    <a:pt x="338" y="1522"/>
                  </a:cubicBezTo>
                  <a:cubicBezTo>
                    <a:pt x="327" y="1510"/>
                    <a:pt x="321" y="1495"/>
                    <a:pt x="321" y="1478"/>
                  </a:cubicBezTo>
                  <a:cubicBezTo>
                    <a:pt x="321" y="1457"/>
                    <a:pt x="328" y="1442"/>
                    <a:pt x="341" y="1429"/>
                  </a:cubicBezTo>
                  <a:cubicBezTo>
                    <a:pt x="341" y="1429"/>
                    <a:pt x="341" y="1429"/>
                    <a:pt x="341" y="1429"/>
                  </a:cubicBezTo>
                  <a:cubicBezTo>
                    <a:pt x="341" y="1429"/>
                    <a:pt x="341" y="1429"/>
                    <a:pt x="341" y="1429"/>
                  </a:cubicBezTo>
                  <a:moveTo>
                    <a:pt x="1702" y="1407"/>
                  </a:moveTo>
                  <a:cubicBezTo>
                    <a:pt x="1702" y="1407"/>
                    <a:pt x="1702" y="1407"/>
                    <a:pt x="1702" y="1407"/>
                  </a:cubicBezTo>
                  <a:cubicBezTo>
                    <a:pt x="1702" y="1452"/>
                    <a:pt x="1721" y="1494"/>
                    <a:pt x="1750" y="1523"/>
                  </a:cubicBezTo>
                  <a:cubicBezTo>
                    <a:pt x="1780" y="1551"/>
                    <a:pt x="1821" y="1571"/>
                    <a:pt x="1866" y="1571"/>
                  </a:cubicBezTo>
                  <a:cubicBezTo>
                    <a:pt x="1911" y="1571"/>
                    <a:pt x="1952" y="1551"/>
                    <a:pt x="1982" y="1523"/>
                  </a:cubicBezTo>
                  <a:cubicBezTo>
                    <a:pt x="2011" y="1494"/>
                    <a:pt x="2030" y="1453"/>
                    <a:pt x="2030" y="1407"/>
                  </a:cubicBezTo>
                  <a:cubicBezTo>
                    <a:pt x="2030" y="1364"/>
                    <a:pt x="2012" y="1323"/>
                    <a:pt x="1984" y="1294"/>
                  </a:cubicBezTo>
                  <a:cubicBezTo>
                    <a:pt x="1982" y="1290"/>
                    <a:pt x="1982" y="1290"/>
                    <a:pt x="1982" y="1290"/>
                  </a:cubicBezTo>
                  <a:cubicBezTo>
                    <a:pt x="1952" y="1262"/>
                    <a:pt x="1911" y="1244"/>
                    <a:pt x="1866" y="1244"/>
                  </a:cubicBezTo>
                  <a:cubicBezTo>
                    <a:pt x="1821" y="1244"/>
                    <a:pt x="1780" y="1262"/>
                    <a:pt x="1750" y="1290"/>
                  </a:cubicBezTo>
                  <a:cubicBezTo>
                    <a:pt x="1721" y="1321"/>
                    <a:pt x="1702" y="1362"/>
                    <a:pt x="1702" y="1407"/>
                  </a:cubicBezTo>
                  <a:cubicBezTo>
                    <a:pt x="1702" y="1407"/>
                    <a:pt x="1702" y="1407"/>
                    <a:pt x="1702" y="1407"/>
                  </a:cubicBezTo>
                  <a:cubicBezTo>
                    <a:pt x="1702" y="1407"/>
                    <a:pt x="1702" y="1407"/>
                    <a:pt x="1702" y="1407"/>
                  </a:cubicBezTo>
                  <a:moveTo>
                    <a:pt x="1819" y="1359"/>
                  </a:moveTo>
                  <a:cubicBezTo>
                    <a:pt x="1819" y="1359"/>
                    <a:pt x="1819" y="1359"/>
                    <a:pt x="1819" y="1359"/>
                  </a:cubicBezTo>
                  <a:cubicBezTo>
                    <a:pt x="1830" y="1348"/>
                    <a:pt x="1848" y="1340"/>
                    <a:pt x="1866" y="1340"/>
                  </a:cubicBezTo>
                  <a:cubicBezTo>
                    <a:pt x="1884" y="1340"/>
                    <a:pt x="1901" y="1348"/>
                    <a:pt x="1913" y="1359"/>
                  </a:cubicBezTo>
                  <a:cubicBezTo>
                    <a:pt x="1915" y="1362"/>
                    <a:pt x="1915" y="1362"/>
                    <a:pt x="1915" y="1362"/>
                  </a:cubicBezTo>
                  <a:cubicBezTo>
                    <a:pt x="1926" y="1373"/>
                    <a:pt x="1932" y="1389"/>
                    <a:pt x="1932" y="1407"/>
                  </a:cubicBezTo>
                  <a:cubicBezTo>
                    <a:pt x="1932" y="1426"/>
                    <a:pt x="1925" y="1442"/>
                    <a:pt x="1913" y="1454"/>
                  </a:cubicBezTo>
                  <a:cubicBezTo>
                    <a:pt x="1901" y="1466"/>
                    <a:pt x="1884" y="1474"/>
                    <a:pt x="1866" y="1474"/>
                  </a:cubicBezTo>
                  <a:cubicBezTo>
                    <a:pt x="1848" y="1474"/>
                    <a:pt x="1830" y="1466"/>
                    <a:pt x="1819" y="1454"/>
                  </a:cubicBezTo>
                  <a:cubicBezTo>
                    <a:pt x="1807" y="1442"/>
                    <a:pt x="1799" y="1426"/>
                    <a:pt x="1799" y="1407"/>
                  </a:cubicBezTo>
                  <a:cubicBezTo>
                    <a:pt x="1799" y="1388"/>
                    <a:pt x="1807" y="1372"/>
                    <a:pt x="1819" y="1359"/>
                  </a:cubicBezTo>
                  <a:cubicBezTo>
                    <a:pt x="1819" y="1359"/>
                    <a:pt x="1819" y="1359"/>
                    <a:pt x="1819" y="1359"/>
                  </a:cubicBezTo>
                  <a:cubicBezTo>
                    <a:pt x="1819" y="1359"/>
                    <a:pt x="1819" y="1359"/>
                    <a:pt x="1819" y="1359"/>
                  </a:cubicBezTo>
                  <a:moveTo>
                    <a:pt x="1897" y="69"/>
                  </a:moveTo>
                  <a:cubicBezTo>
                    <a:pt x="1897" y="69"/>
                    <a:pt x="1897" y="69"/>
                    <a:pt x="1897" y="69"/>
                  </a:cubicBezTo>
                  <a:cubicBezTo>
                    <a:pt x="1886" y="25"/>
                    <a:pt x="1841" y="0"/>
                    <a:pt x="1798" y="12"/>
                  </a:cubicBezTo>
                  <a:cubicBezTo>
                    <a:pt x="1321" y="140"/>
                    <a:pt x="1321" y="140"/>
                    <a:pt x="1321" y="140"/>
                  </a:cubicBezTo>
                  <a:cubicBezTo>
                    <a:pt x="1306" y="118"/>
                    <a:pt x="1282" y="104"/>
                    <a:pt x="1253" y="104"/>
                  </a:cubicBezTo>
                  <a:cubicBezTo>
                    <a:pt x="81" y="104"/>
                    <a:pt x="81" y="104"/>
                    <a:pt x="81" y="104"/>
                  </a:cubicBezTo>
                  <a:cubicBezTo>
                    <a:pt x="37" y="104"/>
                    <a:pt x="0" y="139"/>
                    <a:pt x="0" y="183"/>
                  </a:cubicBezTo>
                  <a:cubicBezTo>
                    <a:pt x="0" y="1872"/>
                    <a:pt x="0" y="1872"/>
                    <a:pt x="0" y="1872"/>
                  </a:cubicBezTo>
                  <a:cubicBezTo>
                    <a:pt x="0" y="1917"/>
                    <a:pt x="37" y="1953"/>
                    <a:pt x="81" y="1953"/>
                  </a:cubicBezTo>
                  <a:cubicBezTo>
                    <a:pt x="1253" y="1953"/>
                    <a:pt x="1253" y="1953"/>
                    <a:pt x="1253" y="1953"/>
                  </a:cubicBezTo>
                  <a:cubicBezTo>
                    <a:pt x="1298" y="1953"/>
                    <a:pt x="1334" y="1917"/>
                    <a:pt x="1334" y="1872"/>
                  </a:cubicBezTo>
                  <a:cubicBezTo>
                    <a:pt x="1334" y="853"/>
                    <a:pt x="1334" y="853"/>
                    <a:pt x="1334" y="853"/>
                  </a:cubicBezTo>
                  <a:cubicBezTo>
                    <a:pt x="1612" y="1893"/>
                    <a:pt x="1612" y="1893"/>
                    <a:pt x="1612" y="1893"/>
                  </a:cubicBezTo>
                  <a:cubicBezTo>
                    <a:pt x="1624" y="1936"/>
                    <a:pt x="1668" y="1961"/>
                    <a:pt x="1712" y="1950"/>
                  </a:cubicBezTo>
                  <a:cubicBezTo>
                    <a:pt x="2277" y="1799"/>
                    <a:pt x="2277" y="1799"/>
                    <a:pt x="2277" y="1799"/>
                  </a:cubicBezTo>
                  <a:cubicBezTo>
                    <a:pt x="2320" y="1787"/>
                    <a:pt x="2346" y="1743"/>
                    <a:pt x="2334" y="1700"/>
                  </a:cubicBezTo>
                  <a:cubicBezTo>
                    <a:pt x="1897" y="69"/>
                    <a:pt x="1897" y="69"/>
                    <a:pt x="1897" y="69"/>
                  </a:cubicBezTo>
                  <a:cubicBezTo>
                    <a:pt x="1897" y="69"/>
                    <a:pt x="1897" y="69"/>
                    <a:pt x="1897" y="69"/>
                  </a:cubicBezTo>
                  <a:cubicBezTo>
                    <a:pt x="1897" y="69"/>
                    <a:pt x="1897" y="69"/>
                    <a:pt x="1897" y="69"/>
                  </a:cubicBezTo>
                  <a:moveTo>
                    <a:pt x="618" y="1791"/>
                  </a:moveTo>
                  <a:cubicBezTo>
                    <a:pt x="618" y="1791"/>
                    <a:pt x="618" y="1791"/>
                    <a:pt x="618" y="1791"/>
                  </a:cubicBezTo>
                  <a:cubicBezTo>
                    <a:pt x="161" y="1791"/>
                    <a:pt x="161" y="1791"/>
                    <a:pt x="161" y="1791"/>
                  </a:cubicBezTo>
                  <a:cubicBezTo>
                    <a:pt x="161" y="265"/>
                    <a:pt x="161" y="265"/>
                    <a:pt x="161" y="265"/>
                  </a:cubicBezTo>
                  <a:cubicBezTo>
                    <a:pt x="618" y="265"/>
                    <a:pt x="618" y="265"/>
                    <a:pt x="618" y="265"/>
                  </a:cubicBezTo>
                  <a:cubicBezTo>
                    <a:pt x="618" y="1791"/>
                    <a:pt x="618" y="1791"/>
                    <a:pt x="618" y="1791"/>
                  </a:cubicBezTo>
                  <a:cubicBezTo>
                    <a:pt x="618" y="1791"/>
                    <a:pt x="618" y="1791"/>
                    <a:pt x="618" y="1791"/>
                  </a:cubicBezTo>
                  <a:cubicBezTo>
                    <a:pt x="618" y="1791"/>
                    <a:pt x="618" y="1791"/>
                    <a:pt x="618" y="1791"/>
                  </a:cubicBezTo>
                  <a:moveTo>
                    <a:pt x="1172" y="1791"/>
                  </a:moveTo>
                  <a:cubicBezTo>
                    <a:pt x="1172" y="1791"/>
                    <a:pt x="1172" y="1791"/>
                    <a:pt x="1172" y="1791"/>
                  </a:cubicBezTo>
                  <a:cubicBezTo>
                    <a:pt x="715" y="1791"/>
                    <a:pt x="715" y="1791"/>
                    <a:pt x="715" y="1791"/>
                  </a:cubicBezTo>
                  <a:cubicBezTo>
                    <a:pt x="715" y="265"/>
                    <a:pt x="715" y="265"/>
                    <a:pt x="715" y="265"/>
                  </a:cubicBezTo>
                  <a:cubicBezTo>
                    <a:pt x="1172" y="265"/>
                    <a:pt x="1172" y="265"/>
                    <a:pt x="1172" y="265"/>
                  </a:cubicBezTo>
                  <a:cubicBezTo>
                    <a:pt x="1172" y="1791"/>
                    <a:pt x="1172" y="1791"/>
                    <a:pt x="1172" y="1791"/>
                  </a:cubicBezTo>
                  <a:cubicBezTo>
                    <a:pt x="1172" y="1791"/>
                    <a:pt x="1172" y="1791"/>
                    <a:pt x="1172" y="1791"/>
                  </a:cubicBezTo>
                  <a:cubicBezTo>
                    <a:pt x="1172" y="1791"/>
                    <a:pt x="1172" y="1791"/>
                    <a:pt x="1172" y="1791"/>
                  </a:cubicBezTo>
                  <a:moveTo>
                    <a:pt x="1747" y="1774"/>
                  </a:moveTo>
                  <a:cubicBezTo>
                    <a:pt x="1747" y="1774"/>
                    <a:pt x="1747" y="1774"/>
                    <a:pt x="1747" y="1774"/>
                  </a:cubicBezTo>
                  <a:cubicBezTo>
                    <a:pt x="1351" y="299"/>
                    <a:pt x="1351" y="299"/>
                    <a:pt x="1351" y="299"/>
                  </a:cubicBezTo>
                  <a:cubicBezTo>
                    <a:pt x="1762" y="189"/>
                    <a:pt x="1762" y="189"/>
                    <a:pt x="1762" y="189"/>
                  </a:cubicBezTo>
                  <a:cubicBezTo>
                    <a:pt x="2158" y="1664"/>
                    <a:pt x="2158" y="1664"/>
                    <a:pt x="2158" y="1664"/>
                  </a:cubicBezTo>
                  <a:cubicBezTo>
                    <a:pt x="1747" y="1774"/>
                    <a:pt x="1747" y="1774"/>
                    <a:pt x="1747" y="1774"/>
                  </a:cubicBezTo>
                  <a:cubicBezTo>
                    <a:pt x="1747" y="1774"/>
                    <a:pt x="1747" y="1774"/>
                    <a:pt x="1747" y="1774"/>
                  </a:cubicBezTo>
                  <a:cubicBezTo>
                    <a:pt x="1747" y="1774"/>
                    <a:pt x="1747" y="1774"/>
                    <a:pt x="1747" y="1774"/>
                  </a:cubicBezTo>
                  <a:moveTo>
                    <a:pt x="961" y="1639"/>
                  </a:moveTo>
                  <a:cubicBezTo>
                    <a:pt x="961" y="1639"/>
                    <a:pt x="961" y="1639"/>
                    <a:pt x="961" y="1639"/>
                  </a:cubicBezTo>
                  <a:cubicBezTo>
                    <a:pt x="1005" y="1639"/>
                    <a:pt x="1046" y="1621"/>
                    <a:pt x="1075" y="1592"/>
                  </a:cubicBezTo>
                  <a:cubicBezTo>
                    <a:pt x="1106" y="1564"/>
                    <a:pt x="1124" y="1522"/>
                    <a:pt x="1124" y="1478"/>
                  </a:cubicBezTo>
                  <a:cubicBezTo>
                    <a:pt x="1124" y="1433"/>
                    <a:pt x="1107" y="1393"/>
                    <a:pt x="1078" y="1364"/>
                  </a:cubicBezTo>
                  <a:cubicBezTo>
                    <a:pt x="1075" y="1360"/>
                    <a:pt x="1075" y="1360"/>
                    <a:pt x="1075" y="1360"/>
                  </a:cubicBezTo>
                  <a:cubicBezTo>
                    <a:pt x="1046" y="1331"/>
                    <a:pt x="1005" y="1313"/>
                    <a:pt x="961" y="1313"/>
                  </a:cubicBezTo>
                  <a:cubicBezTo>
                    <a:pt x="915" y="1313"/>
                    <a:pt x="875" y="1331"/>
                    <a:pt x="845" y="1360"/>
                  </a:cubicBezTo>
                  <a:cubicBezTo>
                    <a:pt x="814" y="1390"/>
                    <a:pt x="797" y="1431"/>
                    <a:pt x="797" y="1478"/>
                  </a:cubicBezTo>
                  <a:cubicBezTo>
                    <a:pt x="797" y="1522"/>
                    <a:pt x="814" y="1564"/>
                    <a:pt x="845" y="1592"/>
                  </a:cubicBezTo>
                  <a:cubicBezTo>
                    <a:pt x="875" y="1621"/>
                    <a:pt x="915" y="1639"/>
                    <a:pt x="961" y="1639"/>
                  </a:cubicBezTo>
                  <a:cubicBezTo>
                    <a:pt x="961" y="1639"/>
                    <a:pt x="961" y="1639"/>
                    <a:pt x="961" y="1639"/>
                  </a:cubicBezTo>
                  <a:cubicBezTo>
                    <a:pt x="961" y="1639"/>
                    <a:pt x="961" y="1639"/>
                    <a:pt x="961" y="1639"/>
                  </a:cubicBezTo>
                  <a:moveTo>
                    <a:pt x="913" y="1429"/>
                  </a:moveTo>
                  <a:cubicBezTo>
                    <a:pt x="913" y="1429"/>
                    <a:pt x="913" y="1429"/>
                    <a:pt x="913" y="1429"/>
                  </a:cubicBezTo>
                  <a:cubicBezTo>
                    <a:pt x="924" y="1417"/>
                    <a:pt x="941" y="1410"/>
                    <a:pt x="961" y="1410"/>
                  </a:cubicBezTo>
                  <a:cubicBezTo>
                    <a:pt x="978" y="1410"/>
                    <a:pt x="996" y="1417"/>
                    <a:pt x="1007" y="1429"/>
                  </a:cubicBezTo>
                  <a:cubicBezTo>
                    <a:pt x="1010" y="1431"/>
                    <a:pt x="1010" y="1431"/>
                    <a:pt x="1010" y="1431"/>
                  </a:cubicBezTo>
                  <a:cubicBezTo>
                    <a:pt x="1020" y="1443"/>
                    <a:pt x="1027" y="1459"/>
                    <a:pt x="1027" y="1478"/>
                  </a:cubicBezTo>
                  <a:cubicBezTo>
                    <a:pt x="1027" y="1495"/>
                    <a:pt x="1019" y="1511"/>
                    <a:pt x="1007" y="1524"/>
                  </a:cubicBezTo>
                  <a:cubicBezTo>
                    <a:pt x="996" y="1536"/>
                    <a:pt x="978" y="1543"/>
                    <a:pt x="961" y="1543"/>
                  </a:cubicBezTo>
                  <a:cubicBezTo>
                    <a:pt x="941" y="1543"/>
                    <a:pt x="924" y="1536"/>
                    <a:pt x="913" y="1524"/>
                  </a:cubicBezTo>
                  <a:cubicBezTo>
                    <a:pt x="901" y="1511"/>
                    <a:pt x="893" y="1495"/>
                    <a:pt x="893" y="1478"/>
                  </a:cubicBezTo>
                  <a:cubicBezTo>
                    <a:pt x="893" y="1457"/>
                    <a:pt x="901" y="1442"/>
                    <a:pt x="913" y="1429"/>
                  </a:cubicBezTo>
                  <a:cubicBezTo>
                    <a:pt x="913" y="1429"/>
                    <a:pt x="913" y="1429"/>
                    <a:pt x="913" y="1429"/>
                  </a:cubicBezTo>
                  <a:cubicBezTo>
                    <a:pt x="913" y="1429"/>
                    <a:pt x="913" y="1429"/>
                    <a:pt x="913" y="1429"/>
                  </a:cubicBezTo>
                  <a:moveTo>
                    <a:pt x="961" y="1083"/>
                  </a:moveTo>
                  <a:cubicBezTo>
                    <a:pt x="961" y="1083"/>
                    <a:pt x="961" y="1083"/>
                    <a:pt x="961" y="1083"/>
                  </a:cubicBezTo>
                  <a:cubicBezTo>
                    <a:pt x="987" y="1083"/>
                    <a:pt x="1008" y="1061"/>
                    <a:pt x="1008" y="1034"/>
                  </a:cubicBezTo>
                  <a:cubicBezTo>
                    <a:pt x="1008" y="451"/>
                    <a:pt x="1008" y="451"/>
                    <a:pt x="1008" y="451"/>
                  </a:cubicBezTo>
                  <a:cubicBezTo>
                    <a:pt x="1008" y="424"/>
                    <a:pt x="987" y="403"/>
                    <a:pt x="961" y="403"/>
                  </a:cubicBezTo>
                  <a:cubicBezTo>
                    <a:pt x="934" y="403"/>
                    <a:pt x="912" y="424"/>
                    <a:pt x="912" y="451"/>
                  </a:cubicBezTo>
                  <a:cubicBezTo>
                    <a:pt x="912" y="1034"/>
                    <a:pt x="912" y="1034"/>
                    <a:pt x="912" y="1034"/>
                  </a:cubicBezTo>
                  <a:cubicBezTo>
                    <a:pt x="912" y="1061"/>
                    <a:pt x="934" y="1083"/>
                    <a:pt x="961" y="1083"/>
                  </a:cubicBezTo>
                  <a:cubicBezTo>
                    <a:pt x="961" y="1083"/>
                    <a:pt x="961" y="1083"/>
                    <a:pt x="961" y="1083"/>
                  </a:cubicBezTo>
                  <a:cubicBezTo>
                    <a:pt x="961" y="1083"/>
                    <a:pt x="961" y="1083"/>
                    <a:pt x="961" y="1083"/>
                  </a:cubicBezTo>
                  <a:moveTo>
                    <a:pt x="1593" y="376"/>
                  </a:moveTo>
                  <a:cubicBezTo>
                    <a:pt x="1593" y="376"/>
                    <a:pt x="1593" y="376"/>
                    <a:pt x="1593" y="376"/>
                  </a:cubicBezTo>
                  <a:cubicBezTo>
                    <a:pt x="1567" y="384"/>
                    <a:pt x="1552" y="410"/>
                    <a:pt x="1559" y="437"/>
                  </a:cubicBezTo>
                  <a:cubicBezTo>
                    <a:pt x="1710" y="1000"/>
                    <a:pt x="1710" y="1000"/>
                    <a:pt x="1710" y="1000"/>
                  </a:cubicBezTo>
                  <a:cubicBezTo>
                    <a:pt x="1717" y="1025"/>
                    <a:pt x="1744" y="1041"/>
                    <a:pt x="1769" y="1033"/>
                  </a:cubicBezTo>
                  <a:cubicBezTo>
                    <a:pt x="1795" y="1028"/>
                    <a:pt x="1810" y="1001"/>
                    <a:pt x="1803" y="974"/>
                  </a:cubicBezTo>
                  <a:cubicBezTo>
                    <a:pt x="1652" y="411"/>
                    <a:pt x="1652" y="411"/>
                    <a:pt x="1652" y="411"/>
                  </a:cubicBezTo>
                  <a:cubicBezTo>
                    <a:pt x="1646" y="386"/>
                    <a:pt x="1618" y="370"/>
                    <a:pt x="1593" y="376"/>
                  </a:cubicBezTo>
                  <a:cubicBezTo>
                    <a:pt x="1593" y="376"/>
                    <a:pt x="1593" y="376"/>
                    <a:pt x="1593" y="376"/>
                  </a:cubicBezTo>
                  <a:cubicBezTo>
                    <a:pt x="1593" y="376"/>
                    <a:pt x="1593" y="376"/>
                    <a:pt x="1593" y="376"/>
                  </a:cubicBezTo>
                  <a:moveTo>
                    <a:pt x="1593" y="376"/>
                  </a:moveTo>
                  <a:cubicBezTo>
                    <a:pt x="1593" y="376"/>
                    <a:pt x="1593" y="376"/>
                    <a:pt x="1593" y="376"/>
                  </a:cubicBezTo>
                </a:path>
              </a:pathLst>
            </a:custGeom>
            <a:solidFill>
              <a:schemeClr val="bg1"/>
            </a:solidFill>
            <a:ln>
              <a:noFill/>
            </a:ln>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grpSp>
      <p:grpSp>
        <p:nvGrpSpPr>
          <p:cNvPr id="20" name="组合 19"/>
          <p:cNvGrpSpPr/>
          <p:nvPr/>
        </p:nvGrpSpPr>
        <p:grpSpPr>
          <a:xfrm>
            <a:off x="3489325" y="3020695"/>
            <a:ext cx="569913" cy="569913"/>
            <a:chOff x="3489063" y="4072636"/>
            <a:chExt cx="569573" cy="569573"/>
          </a:xfrm>
        </p:grpSpPr>
        <p:grpSp>
          <p:nvGrpSpPr>
            <p:cNvPr id="21" name="组合 15"/>
            <p:cNvGrpSpPr/>
            <p:nvPr/>
          </p:nvGrpSpPr>
          <p:grpSpPr>
            <a:xfrm>
              <a:off x="3489063" y="4072636"/>
              <a:ext cx="569573" cy="569573"/>
              <a:chOff x="5490736" y="2781532"/>
              <a:chExt cx="1092123" cy="1092123"/>
            </a:xfrm>
          </p:grpSpPr>
          <p:sp useBgFill="1">
            <p:nvSpPr>
              <p:cNvPr id="23" name="椭圆 22"/>
              <p:cNvSpPr/>
              <p:nvPr/>
            </p:nvSpPr>
            <p:spPr>
              <a:xfrm>
                <a:off x="5490736" y="2781532"/>
                <a:ext cx="1092123" cy="10921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sp>
            <p:nvSpPr>
              <p:cNvPr id="24" name="椭圆 23"/>
              <p:cNvSpPr/>
              <p:nvPr/>
            </p:nvSpPr>
            <p:spPr>
              <a:xfrm>
                <a:off x="5490736" y="2781532"/>
                <a:ext cx="1092123" cy="10921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grpSp>
        <p:sp>
          <p:nvSpPr>
            <p:cNvPr id="22" name="Freeform 9"/>
            <p:cNvSpPr>
              <a:spLocks noChangeAspect="1" noEditPoints="1"/>
            </p:cNvSpPr>
            <p:nvPr/>
          </p:nvSpPr>
          <p:spPr bwMode="auto">
            <a:xfrm>
              <a:off x="3647432" y="4227665"/>
              <a:ext cx="252832" cy="269941"/>
            </a:xfrm>
            <a:custGeom>
              <a:avLst/>
              <a:gdLst>
                <a:gd name="T0" fmla="*/ 2453 w 2692"/>
                <a:gd name="T1" fmla="*/ 0 h 2870"/>
                <a:gd name="T2" fmla="*/ 239 w 2692"/>
                <a:gd name="T3" fmla="*/ 0 h 2870"/>
                <a:gd name="T4" fmla="*/ 0 w 2692"/>
                <a:gd name="T5" fmla="*/ 239 h 2870"/>
                <a:gd name="T6" fmla="*/ 0 w 2692"/>
                <a:gd name="T7" fmla="*/ 2631 h 2870"/>
                <a:gd name="T8" fmla="*/ 239 w 2692"/>
                <a:gd name="T9" fmla="*/ 2870 h 2870"/>
                <a:gd name="T10" fmla="*/ 2453 w 2692"/>
                <a:gd name="T11" fmla="*/ 2870 h 2870"/>
                <a:gd name="T12" fmla="*/ 2692 w 2692"/>
                <a:gd name="T13" fmla="*/ 2631 h 2870"/>
                <a:gd name="T14" fmla="*/ 2692 w 2692"/>
                <a:gd name="T15" fmla="*/ 239 h 2870"/>
                <a:gd name="T16" fmla="*/ 2453 w 2692"/>
                <a:gd name="T17" fmla="*/ 0 h 2870"/>
                <a:gd name="T18" fmla="*/ 824 w 2692"/>
                <a:gd name="T19" fmla="*/ 2512 h 2870"/>
                <a:gd name="T20" fmla="*/ 360 w 2692"/>
                <a:gd name="T21" fmla="*/ 2512 h 2870"/>
                <a:gd name="T22" fmla="*/ 360 w 2692"/>
                <a:gd name="T23" fmla="*/ 2153 h 2870"/>
                <a:gd name="T24" fmla="*/ 824 w 2692"/>
                <a:gd name="T25" fmla="*/ 2153 h 2870"/>
                <a:gd name="T26" fmla="*/ 824 w 2692"/>
                <a:gd name="T27" fmla="*/ 2512 h 2870"/>
                <a:gd name="T28" fmla="*/ 824 w 2692"/>
                <a:gd name="T29" fmla="*/ 1974 h 2870"/>
                <a:gd name="T30" fmla="*/ 360 w 2692"/>
                <a:gd name="T31" fmla="*/ 1974 h 2870"/>
                <a:gd name="T32" fmla="*/ 360 w 2692"/>
                <a:gd name="T33" fmla="*/ 1615 h 2870"/>
                <a:gd name="T34" fmla="*/ 824 w 2692"/>
                <a:gd name="T35" fmla="*/ 1615 h 2870"/>
                <a:gd name="T36" fmla="*/ 824 w 2692"/>
                <a:gd name="T37" fmla="*/ 1974 h 2870"/>
                <a:gd name="T38" fmla="*/ 824 w 2692"/>
                <a:gd name="T39" fmla="*/ 1435 h 2870"/>
                <a:gd name="T40" fmla="*/ 360 w 2692"/>
                <a:gd name="T41" fmla="*/ 1435 h 2870"/>
                <a:gd name="T42" fmla="*/ 360 w 2692"/>
                <a:gd name="T43" fmla="*/ 1076 h 2870"/>
                <a:gd name="T44" fmla="*/ 824 w 2692"/>
                <a:gd name="T45" fmla="*/ 1076 h 2870"/>
                <a:gd name="T46" fmla="*/ 824 w 2692"/>
                <a:gd name="T47" fmla="*/ 1435 h 2870"/>
                <a:gd name="T48" fmla="*/ 1527 w 2692"/>
                <a:gd name="T49" fmla="*/ 2512 h 2870"/>
                <a:gd name="T50" fmla="*/ 1003 w 2692"/>
                <a:gd name="T51" fmla="*/ 2512 h 2870"/>
                <a:gd name="T52" fmla="*/ 1003 w 2692"/>
                <a:gd name="T53" fmla="*/ 2153 h 2870"/>
                <a:gd name="T54" fmla="*/ 1525 w 2692"/>
                <a:gd name="T55" fmla="*/ 2153 h 2870"/>
                <a:gd name="T56" fmla="*/ 1525 w 2692"/>
                <a:gd name="T57" fmla="*/ 2512 h 2870"/>
                <a:gd name="T58" fmla="*/ 1527 w 2692"/>
                <a:gd name="T59" fmla="*/ 2512 h 2870"/>
                <a:gd name="T60" fmla="*/ 1527 w 2692"/>
                <a:gd name="T61" fmla="*/ 1974 h 2870"/>
                <a:gd name="T62" fmla="*/ 1003 w 2692"/>
                <a:gd name="T63" fmla="*/ 1974 h 2870"/>
                <a:gd name="T64" fmla="*/ 1003 w 2692"/>
                <a:gd name="T65" fmla="*/ 1615 h 2870"/>
                <a:gd name="T66" fmla="*/ 1525 w 2692"/>
                <a:gd name="T67" fmla="*/ 1615 h 2870"/>
                <a:gd name="T68" fmla="*/ 1525 w 2692"/>
                <a:gd name="T69" fmla="*/ 1974 h 2870"/>
                <a:gd name="T70" fmla="*/ 1527 w 2692"/>
                <a:gd name="T71" fmla="*/ 1974 h 2870"/>
                <a:gd name="T72" fmla="*/ 1527 w 2692"/>
                <a:gd name="T73" fmla="*/ 1435 h 2870"/>
                <a:gd name="T74" fmla="*/ 1003 w 2692"/>
                <a:gd name="T75" fmla="*/ 1435 h 2870"/>
                <a:gd name="T76" fmla="*/ 1003 w 2692"/>
                <a:gd name="T77" fmla="*/ 1076 h 2870"/>
                <a:gd name="T78" fmla="*/ 1525 w 2692"/>
                <a:gd name="T79" fmla="*/ 1076 h 2870"/>
                <a:gd name="T80" fmla="*/ 1525 w 2692"/>
                <a:gd name="T81" fmla="*/ 1435 h 2870"/>
                <a:gd name="T82" fmla="*/ 1527 w 2692"/>
                <a:gd name="T83" fmla="*/ 1435 h 2870"/>
                <a:gd name="T84" fmla="*/ 2333 w 2692"/>
                <a:gd name="T85" fmla="*/ 2512 h 2870"/>
                <a:gd name="T86" fmla="*/ 1706 w 2692"/>
                <a:gd name="T87" fmla="*/ 2512 h 2870"/>
                <a:gd name="T88" fmla="*/ 1706 w 2692"/>
                <a:gd name="T89" fmla="*/ 1615 h 2870"/>
                <a:gd name="T90" fmla="*/ 2333 w 2692"/>
                <a:gd name="T91" fmla="*/ 1615 h 2870"/>
                <a:gd name="T92" fmla="*/ 2333 w 2692"/>
                <a:gd name="T93" fmla="*/ 2512 h 2870"/>
                <a:gd name="T94" fmla="*/ 2333 w 2692"/>
                <a:gd name="T95" fmla="*/ 1435 h 2870"/>
                <a:gd name="T96" fmla="*/ 1706 w 2692"/>
                <a:gd name="T97" fmla="*/ 1435 h 2870"/>
                <a:gd name="T98" fmla="*/ 1706 w 2692"/>
                <a:gd name="T99" fmla="*/ 1076 h 2870"/>
                <a:gd name="T100" fmla="*/ 2333 w 2692"/>
                <a:gd name="T101" fmla="*/ 1076 h 2870"/>
                <a:gd name="T102" fmla="*/ 2333 w 2692"/>
                <a:gd name="T103" fmla="*/ 1435 h 2870"/>
                <a:gd name="T104" fmla="*/ 2333 w 2692"/>
                <a:gd name="T105" fmla="*/ 777 h 2870"/>
                <a:gd name="T106" fmla="*/ 359 w 2692"/>
                <a:gd name="T107" fmla="*/ 777 h 2870"/>
                <a:gd name="T108" fmla="*/ 359 w 2692"/>
                <a:gd name="T109" fmla="*/ 418 h 2870"/>
                <a:gd name="T110" fmla="*/ 2333 w 2692"/>
                <a:gd name="T111" fmla="*/ 418 h 2870"/>
                <a:gd name="T112" fmla="*/ 2333 w 2692"/>
                <a:gd name="T113" fmla="*/ 777 h 2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92" h="2870">
                  <a:moveTo>
                    <a:pt x="2453" y="0"/>
                  </a:moveTo>
                  <a:cubicBezTo>
                    <a:pt x="239" y="0"/>
                    <a:pt x="239" y="0"/>
                    <a:pt x="239" y="0"/>
                  </a:cubicBezTo>
                  <a:cubicBezTo>
                    <a:pt x="106" y="0"/>
                    <a:pt x="0" y="106"/>
                    <a:pt x="0" y="239"/>
                  </a:cubicBezTo>
                  <a:cubicBezTo>
                    <a:pt x="0" y="2631"/>
                    <a:pt x="0" y="2631"/>
                    <a:pt x="0" y="2631"/>
                  </a:cubicBezTo>
                  <a:cubicBezTo>
                    <a:pt x="0" y="2764"/>
                    <a:pt x="106" y="2870"/>
                    <a:pt x="239" y="2870"/>
                  </a:cubicBezTo>
                  <a:cubicBezTo>
                    <a:pt x="2453" y="2870"/>
                    <a:pt x="2453" y="2870"/>
                    <a:pt x="2453" y="2870"/>
                  </a:cubicBezTo>
                  <a:cubicBezTo>
                    <a:pt x="2585" y="2870"/>
                    <a:pt x="2692" y="2764"/>
                    <a:pt x="2692" y="2631"/>
                  </a:cubicBezTo>
                  <a:cubicBezTo>
                    <a:pt x="2692" y="239"/>
                    <a:pt x="2692" y="239"/>
                    <a:pt x="2692" y="239"/>
                  </a:cubicBezTo>
                  <a:cubicBezTo>
                    <a:pt x="2692" y="106"/>
                    <a:pt x="2585" y="0"/>
                    <a:pt x="2453" y="0"/>
                  </a:cubicBezTo>
                  <a:close/>
                  <a:moveTo>
                    <a:pt x="824" y="2512"/>
                  </a:moveTo>
                  <a:cubicBezTo>
                    <a:pt x="360" y="2512"/>
                    <a:pt x="360" y="2512"/>
                    <a:pt x="360" y="2512"/>
                  </a:cubicBezTo>
                  <a:cubicBezTo>
                    <a:pt x="360" y="2153"/>
                    <a:pt x="360" y="2153"/>
                    <a:pt x="360" y="2153"/>
                  </a:cubicBezTo>
                  <a:cubicBezTo>
                    <a:pt x="824" y="2153"/>
                    <a:pt x="824" y="2153"/>
                    <a:pt x="824" y="2153"/>
                  </a:cubicBezTo>
                  <a:cubicBezTo>
                    <a:pt x="824" y="2512"/>
                    <a:pt x="824" y="2512"/>
                    <a:pt x="824" y="2512"/>
                  </a:cubicBezTo>
                  <a:close/>
                  <a:moveTo>
                    <a:pt x="824" y="1974"/>
                  </a:moveTo>
                  <a:cubicBezTo>
                    <a:pt x="360" y="1974"/>
                    <a:pt x="360" y="1974"/>
                    <a:pt x="360" y="1974"/>
                  </a:cubicBezTo>
                  <a:cubicBezTo>
                    <a:pt x="360" y="1615"/>
                    <a:pt x="360" y="1615"/>
                    <a:pt x="360" y="1615"/>
                  </a:cubicBezTo>
                  <a:cubicBezTo>
                    <a:pt x="824" y="1615"/>
                    <a:pt x="824" y="1615"/>
                    <a:pt x="824" y="1615"/>
                  </a:cubicBezTo>
                  <a:cubicBezTo>
                    <a:pt x="824" y="1974"/>
                    <a:pt x="824" y="1974"/>
                    <a:pt x="824" y="1974"/>
                  </a:cubicBezTo>
                  <a:close/>
                  <a:moveTo>
                    <a:pt x="824" y="1435"/>
                  </a:moveTo>
                  <a:cubicBezTo>
                    <a:pt x="360" y="1435"/>
                    <a:pt x="360" y="1435"/>
                    <a:pt x="360" y="1435"/>
                  </a:cubicBezTo>
                  <a:cubicBezTo>
                    <a:pt x="360" y="1076"/>
                    <a:pt x="360" y="1076"/>
                    <a:pt x="360" y="1076"/>
                  </a:cubicBezTo>
                  <a:cubicBezTo>
                    <a:pt x="824" y="1076"/>
                    <a:pt x="824" y="1076"/>
                    <a:pt x="824" y="1076"/>
                  </a:cubicBezTo>
                  <a:cubicBezTo>
                    <a:pt x="824" y="1435"/>
                    <a:pt x="824" y="1435"/>
                    <a:pt x="824" y="1435"/>
                  </a:cubicBezTo>
                  <a:close/>
                  <a:moveTo>
                    <a:pt x="1527" y="2512"/>
                  </a:moveTo>
                  <a:cubicBezTo>
                    <a:pt x="1003" y="2512"/>
                    <a:pt x="1003" y="2512"/>
                    <a:pt x="1003" y="2512"/>
                  </a:cubicBezTo>
                  <a:cubicBezTo>
                    <a:pt x="1003" y="2153"/>
                    <a:pt x="1003" y="2153"/>
                    <a:pt x="1003" y="2153"/>
                  </a:cubicBezTo>
                  <a:cubicBezTo>
                    <a:pt x="1525" y="2153"/>
                    <a:pt x="1525" y="2153"/>
                    <a:pt x="1525" y="2153"/>
                  </a:cubicBezTo>
                  <a:cubicBezTo>
                    <a:pt x="1525" y="2512"/>
                    <a:pt x="1525" y="2512"/>
                    <a:pt x="1525" y="2512"/>
                  </a:cubicBezTo>
                  <a:cubicBezTo>
                    <a:pt x="1527" y="2512"/>
                    <a:pt x="1527" y="2512"/>
                    <a:pt x="1527" y="2512"/>
                  </a:cubicBezTo>
                  <a:close/>
                  <a:moveTo>
                    <a:pt x="1527" y="1974"/>
                  </a:moveTo>
                  <a:cubicBezTo>
                    <a:pt x="1003" y="1974"/>
                    <a:pt x="1003" y="1974"/>
                    <a:pt x="1003" y="1974"/>
                  </a:cubicBezTo>
                  <a:cubicBezTo>
                    <a:pt x="1003" y="1615"/>
                    <a:pt x="1003" y="1615"/>
                    <a:pt x="1003" y="1615"/>
                  </a:cubicBezTo>
                  <a:cubicBezTo>
                    <a:pt x="1525" y="1615"/>
                    <a:pt x="1525" y="1615"/>
                    <a:pt x="1525" y="1615"/>
                  </a:cubicBezTo>
                  <a:cubicBezTo>
                    <a:pt x="1525" y="1974"/>
                    <a:pt x="1525" y="1974"/>
                    <a:pt x="1525" y="1974"/>
                  </a:cubicBezTo>
                  <a:cubicBezTo>
                    <a:pt x="1527" y="1974"/>
                    <a:pt x="1527" y="1974"/>
                    <a:pt x="1527" y="1974"/>
                  </a:cubicBezTo>
                  <a:close/>
                  <a:moveTo>
                    <a:pt x="1527" y="1435"/>
                  </a:moveTo>
                  <a:cubicBezTo>
                    <a:pt x="1003" y="1435"/>
                    <a:pt x="1003" y="1435"/>
                    <a:pt x="1003" y="1435"/>
                  </a:cubicBezTo>
                  <a:cubicBezTo>
                    <a:pt x="1003" y="1076"/>
                    <a:pt x="1003" y="1076"/>
                    <a:pt x="1003" y="1076"/>
                  </a:cubicBezTo>
                  <a:cubicBezTo>
                    <a:pt x="1525" y="1076"/>
                    <a:pt x="1525" y="1076"/>
                    <a:pt x="1525" y="1076"/>
                  </a:cubicBezTo>
                  <a:cubicBezTo>
                    <a:pt x="1525" y="1435"/>
                    <a:pt x="1525" y="1435"/>
                    <a:pt x="1525" y="1435"/>
                  </a:cubicBezTo>
                  <a:cubicBezTo>
                    <a:pt x="1527" y="1435"/>
                    <a:pt x="1527" y="1435"/>
                    <a:pt x="1527" y="1435"/>
                  </a:cubicBezTo>
                  <a:close/>
                  <a:moveTo>
                    <a:pt x="2333" y="2512"/>
                  </a:moveTo>
                  <a:cubicBezTo>
                    <a:pt x="1706" y="2512"/>
                    <a:pt x="1706" y="2512"/>
                    <a:pt x="1706" y="2512"/>
                  </a:cubicBezTo>
                  <a:cubicBezTo>
                    <a:pt x="1706" y="1615"/>
                    <a:pt x="1706" y="1615"/>
                    <a:pt x="1706" y="1615"/>
                  </a:cubicBezTo>
                  <a:cubicBezTo>
                    <a:pt x="2333" y="1615"/>
                    <a:pt x="2333" y="1615"/>
                    <a:pt x="2333" y="1615"/>
                  </a:cubicBezTo>
                  <a:cubicBezTo>
                    <a:pt x="2333" y="2512"/>
                    <a:pt x="2333" y="2512"/>
                    <a:pt x="2333" y="2512"/>
                  </a:cubicBezTo>
                  <a:close/>
                  <a:moveTo>
                    <a:pt x="2333" y="1435"/>
                  </a:moveTo>
                  <a:cubicBezTo>
                    <a:pt x="1706" y="1435"/>
                    <a:pt x="1706" y="1435"/>
                    <a:pt x="1706" y="1435"/>
                  </a:cubicBezTo>
                  <a:cubicBezTo>
                    <a:pt x="1706" y="1076"/>
                    <a:pt x="1706" y="1076"/>
                    <a:pt x="1706" y="1076"/>
                  </a:cubicBezTo>
                  <a:cubicBezTo>
                    <a:pt x="2333" y="1076"/>
                    <a:pt x="2333" y="1076"/>
                    <a:pt x="2333" y="1076"/>
                  </a:cubicBezTo>
                  <a:cubicBezTo>
                    <a:pt x="2333" y="1435"/>
                    <a:pt x="2333" y="1435"/>
                    <a:pt x="2333" y="1435"/>
                  </a:cubicBezTo>
                  <a:close/>
                  <a:moveTo>
                    <a:pt x="2333" y="777"/>
                  </a:moveTo>
                  <a:cubicBezTo>
                    <a:pt x="359" y="777"/>
                    <a:pt x="359" y="777"/>
                    <a:pt x="359" y="777"/>
                  </a:cubicBezTo>
                  <a:cubicBezTo>
                    <a:pt x="359" y="418"/>
                    <a:pt x="359" y="418"/>
                    <a:pt x="359" y="418"/>
                  </a:cubicBezTo>
                  <a:cubicBezTo>
                    <a:pt x="2333" y="418"/>
                    <a:pt x="2333" y="418"/>
                    <a:pt x="2333" y="418"/>
                  </a:cubicBezTo>
                  <a:cubicBezTo>
                    <a:pt x="2333" y="777"/>
                    <a:pt x="2333" y="777"/>
                    <a:pt x="2333" y="777"/>
                  </a:cubicBezTo>
                  <a:close/>
                </a:path>
              </a:pathLst>
            </a:custGeom>
            <a:solidFill>
              <a:schemeClr val="bg1"/>
            </a:solidFill>
            <a:ln>
              <a:noFill/>
            </a:ln>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grpSp>
      <p:grpSp>
        <p:nvGrpSpPr>
          <p:cNvPr id="25" name="组合 24"/>
          <p:cNvGrpSpPr/>
          <p:nvPr/>
        </p:nvGrpSpPr>
        <p:grpSpPr>
          <a:xfrm>
            <a:off x="7700963" y="1849120"/>
            <a:ext cx="625475" cy="625475"/>
            <a:chOff x="7700184" y="2899639"/>
            <a:chExt cx="626530" cy="626530"/>
          </a:xfrm>
        </p:grpSpPr>
        <p:grpSp>
          <p:nvGrpSpPr>
            <p:cNvPr id="26" name="组合 20"/>
            <p:cNvGrpSpPr/>
            <p:nvPr/>
          </p:nvGrpSpPr>
          <p:grpSpPr>
            <a:xfrm>
              <a:off x="7700184" y="2899639"/>
              <a:ext cx="626530" cy="626530"/>
              <a:chOff x="5490736" y="2781532"/>
              <a:chExt cx="1092123" cy="1092123"/>
            </a:xfrm>
          </p:grpSpPr>
          <p:sp useBgFill="1">
            <p:nvSpPr>
              <p:cNvPr id="33" name="椭圆 32"/>
              <p:cNvSpPr/>
              <p:nvPr/>
            </p:nvSpPr>
            <p:spPr>
              <a:xfrm>
                <a:off x="5490736" y="2781532"/>
                <a:ext cx="1092123" cy="10921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sp>
            <p:nvSpPr>
              <p:cNvPr id="34" name="椭圆 33"/>
              <p:cNvSpPr/>
              <p:nvPr/>
            </p:nvSpPr>
            <p:spPr>
              <a:xfrm>
                <a:off x="5490736" y="2781532"/>
                <a:ext cx="1092123" cy="10921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grpSp>
        <p:grpSp>
          <p:nvGrpSpPr>
            <p:cNvPr id="27" name="Group 12"/>
            <p:cNvGrpSpPr>
              <a:grpSpLocks noChangeAspect="1"/>
            </p:cNvGrpSpPr>
            <p:nvPr/>
          </p:nvGrpSpPr>
          <p:grpSpPr bwMode="auto">
            <a:xfrm>
              <a:off x="7856925" y="3055565"/>
              <a:ext cx="313048" cy="313193"/>
              <a:chOff x="1681" y="2"/>
              <a:chExt cx="4318" cy="4320"/>
            </a:xfrm>
            <a:solidFill>
              <a:schemeClr val="bg1"/>
            </a:solidFill>
          </p:grpSpPr>
          <p:sp>
            <p:nvSpPr>
              <p:cNvPr id="28" name="Freeform 13"/>
              <p:cNvSpPr>
                <a:spLocks noEditPoints="1"/>
              </p:cNvSpPr>
              <p:nvPr/>
            </p:nvSpPr>
            <p:spPr bwMode="auto">
              <a:xfrm>
                <a:off x="2706" y="1434"/>
                <a:ext cx="1262" cy="1306"/>
              </a:xfrm>
              <a:custGeom>
                <a:avLst/>
                <a:gdLst>
                  <a:gd name="T0" fmla="*/ 532 w 801"/>
                  <a:gd name="T1" fmla="*/ 827 h 827"/>
                  <a:gd name="T2" fmla="*/ 0 w 801"/>
                  <a:gd name="T3" fmla="*/ 295 h 827"/>
                  <a:gd name="T4" fmla="*/ 72 w 801"/>
                  <a:gd name="T5" fmla="*/ 26 h 827"/>
                  <a:gd name="T6" fmla="*/ 130 w 801"/>
                  <a:gd name="T7" fmla="*/ 15 h 827"/>
                  <a:gd name="T8" fmla="*/ 142 w 801"/>
                  <a:gd name="T9" fmla="*/ 73 h 827"/>
                  <a:gd name="T10" fmla="*/ 81 w 801"/>
                  <a:gd name="T11" fmla="*/ 295 h 827"/>
                  <a:gd name="T12" fmla="*/ 529 w 801"/>
                  <a:gd name="T13" fmla="*/ 743 h 827"/>
                  <a:gd name="T14" fmla="*/ 734 w 801"/>
                  <a:gd name="T15" fmla="*/ 694 h 827"/>
                  <a:gd name="T16" fmla="*/ 789 w 801"/>
                  <a:gd name="T17" fmla="*/ 711 h 827"/>
                  <a:gd name="T18" fmla="*/ 772 w 801"/>
                  <a:gd name="T19" fmla="*/ 766 h 827"/>
                  <a:gd name="T20" fmla="*/ 532 w 801"/>
                  <a:gd name="T21" fmla="*/ 827 h 827"/>
                  <a:gd name="T22" fmla="*/ 532 w 801"/>
                  <a:gd name="T23" fmla="*/ 827 h 827"/>
                  <a:gd name="T24" fmla="*/ 532 w 801"/>
                  <a:gd name="T25" fmla="*/ 827 h 827"/>
                  <a:gd name="T26" fmla="*/ 532 w 801"/>
                  <a:gd name="T27" fmla="*/ 82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827">
                    <a:moveTo>
                      <a:pt x="532" y="827"/>
                    </a:moveTo>
                    <a:cubicBezTo>
                      <a:pt x="240" y="827"/>
                      <a:pt x="0" y="590"/>
                      <a:pt x="0" y="295"/>
                    </a:cubicBezTo>
                    <a:cubicBezTo>
                      <a:pt x="0" y="185"/>
                      <a:pt x="20" y="107"/>
                      <a:pt x="72" y="26"/>
                    </a:cubicBezTo>
                    <a:cubicBezTo>
                      <a:pt x="84" y="6"/>
                      <a:pt x="110" y="0"/>
                      <a:pt x="130" y="15"/>
                    </a:cubicBezTo>
                    <a:cubicBezTo>
                      <a:pt x="150" y="26"/>
                      <a:pt x="156" y="52"/>
                      <a:pt x="142" y="73"/>
                    </a:cubicBezTo>
                    <a:cubicBezTo>
                      <a:pt x="98" y="139"/>
                      <a:pt x="81" y="200"/>
                      <a:pt x="81" y="295"/>
                    </a:cubicBezTo>
                    <a:cubicBezTo>
                      <a:pt x="81" y="541"/>
                      <a:pt x="283" y="743"/>
                      <a:pt x="529" y="743"/>
                    </a:cubicBezTo>
                    <a:cubicBezTo>
                      <a:pt x="601" y="743"/>
                      <a:pt x="671" y="726"/>
                      <a:pt x="734" y="694"/>
                    </a:cubicBezTo>
                    <a:cubicBezTo>
                      <a:pt x="754" y="682"/>
                      <a:pt x="780" y="691"/>
                      <a:pt x="789" y="711"/>
                    </a:cubicBezTo>
                    <a:cubicBezTo>
                      <a:pt x="801" y="731"/>
                      <a:pt x="792" y="757"/>
                      <a:pt x="772" y="766"/>
                    </a:cubicBezTo>
                    <a:cubicBezTo>
                      <a:pt x="699" y="807"/>
                      <a:pt x="616" y="827"/>
                      <a:pt x="532" y="827"/>
                    </a:cubicBezTo>
                    <a:cubicBezTo>
                      <a:pt x="532" y="827"/>
                      <a:pt x="532" y="827"/>
                      <a:pt x="532" y="827"/>
                    </a:cubicBezTo>
                    <a:moveTo>
                      <a:pt x="532" y="827"/>
                    </a:moveTo>
                    <a:cubicBezTo>
                      <a:pt x="532" y="827"/>
                      <a:pt x="532" y="827"/>
                      <a:pt x="532" y="82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sp>
            <p:nvSpPr>
              <p:cNvPr id="29" name="Freeform 14"/>
              <p:cNvSpPr>
                <a:spLocks noEditPoints="1"/>
              </p:cNvSpPr>
              <p:nvPr/>
            </p:nvSpPr>
            <p:spPr bwMode="auto">
              <a:xfrm>
                <a:off x="3152" y="1064"/>
                <a:ext cx="1226" cy="1014"/>
              </a:xfrm>
              <a:custGeom>
                <a:avLst/>
                <a:gdLst>
                  <a:gd name="T0" fmla="*/ 731 w 778"/>
                  <a:gd name="T1" fmla="*/ 642 h 642"/>
                  <a:gd name="T2" fmla="*/ 726 w 778"/>
                  <a:gd name="T3" fmla="*/ 642 h 642"/>
                  <a:gd name="T4" fmla="*/ 691 w 778"/>
                  <a:gd name="T5" fmla="*/ 596 h 642"/>
                  <a:gd name="T6" fmla="*/ 697 w 778"/>
                  <a:gd name="T7" fmla="*/ 532 h 642"/>
                  <a:gd name="T8" fmla="*/ 249 w 778"/>
                  <a:gd name="T9" fmla="*/ 84 h 642"/>
                  <a:gd name="T10" fmla="*/ 70 w 778"/>
                  <a:gd name="T11" fmla="*/ 122 h 642"/>
                  <a:gd name="T12" fmla="*/ 12 w 778"/>
                  <a:gd name="T13" fmla="*/ 104 h 642"/>
                  <a:gd name="T14" fmla="*/ 29 w 778"/>
                  <a:gd name="T15" fmla="*/ 47 h 642"/>
                  <a:gd name="T16" fmla="*/ 246 w 778"/>
                  <a:gd name="T17" fmla="*/ 0 h 642"/>
                  <a:gd name="T18" fmla="*/ 778 w 778"/>
                  <a:gd name="T19" fmla="*/ 532 h 642"/>
                  <a:gd name="T20" fmla="*/ 772 w 778"/>
                  <a:gd name="T21" fmla="*/ 607 h 642"/>
                  <a:gd name="T22" fmla="*/ 731 w 778"/>
                  <a:gd name="T23" fmla="*/ 642 h 642"/>
                  <a:gd name="T24" fmla="*/ 731 w 778"/>
                  <a:gd name="T25" fmla="*/ 642 h 642"/>
                  <a:gd name="T26" fmla="*/ 731 w 778"/>
                  <a:gd name="T27" fmla="*/ 642 h 642"/>
                  <a:gd name="T28" fmla="*/ 731 w 778"/>
                  <a:gd name="T29"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8" h="642">
                    <a:moveTo>
                      <a:pt x="731" y="642"/>
                    </a:moveTo>
                    <a:cubicBezTo>
                      <a:pt x="729" y="642"/>
                      <a:pt x="729" y="642"/>
                      <a:pt x="726" y="642"/>
                    </a:cubicBezTo>
                    <a:cubicBezTo>
                      <a:pt x="703" y="639"/>
                      <a:pt x="688" y="619"/>
                      <a:pt x="691" y="596"/>
                    </a:cubicBezTo>
                    <a:cubicBezTo>
                      <a:pt x="694" y="575"/>
                      <a:pt x="697" y="552"/>
                      <a:pt x="697" y="532"/>
                    </a:cubicBezTo>
                    <a:cubicBezTo>
                      <a:pt x="697" y="286"/>
                      <a:pt x="497" y="84"/>
                      <a:pt x="249" y="84"/>
                    </a:cubicBezTo>
                    <a:cubicBezTo>
                      <a:pt x="165" y="84"/>
                      <a:pt x="133" y="87"/>
                      <a:pt x="70" y="122"/>
                    </a:cubicBezTo>
                    <a:cubicBezTo>
                      <a:pt x="49" y="133"/>
                      <a:pt x="23" y="125"/>
                      <a:pt x="12" y="104"/>
                    </a:cubicBezTo>
                    <a:cubicBezTo>
                      <a:pt x="0" y="84"/>
                      <a:pt x="9" y="58"/>
                      <a:pt x="29" y="47"/>
                    </a:cubicBezTo>
                    <a:cubicBezTo>
                      <a:pt x="110" y="0"/>
                      <a:pt x="162" y="0"/>
                      <a:pt x="246" y="0"/>
                    </a:cubicBezTo>
                    <a:cubicBezTo>
                      <a:pt x="538" y="0"/>
                      <a:pt x="778" y="237"/>
                      <a:pt x="778" y="532"/>
                    </a:cubicBezTo>
                    <a:cubicBezTo>
                      <a:pt x="778" y="558"/>
                      <a:pt x="775" y="584"/>
                      <a:pt x="772" y="607"/>
                    </a:cubicBezTo>
                    <a:cubicBezTo>
                      <a:pt x="769" y="627"/>
                      <a:pt x="752" y="642"/>
                      <a:pt x="731" y="642"/>
                    </a:cubicBezTo>
                    <a:cubicBezTo>
                      <a:pt x="731" y="642"/>
                      <a:pt x="731" y="642"/>
                      <a:pt x="731" y="642"/>
                    </a:cubicBezTo>
                    <a:moveTo>
                      <a:pt x="731" y="642"/>
                    </a:moveTo>
                    <a:cubicBezTo>
                      <a:pt x="731" y="642"/>
                      <a:pt x="731" y="642"/>
                      <a:pt x="731" y="6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sp>
            <p:nvSpPr>
              <p:cNvPr id="30" name="Freeform 15"/>
              <p:cNvSpPr>
                <a:spLocks noEditPoints="1"/>
              </p:cNvSpPr>
              <p:nvPr/>
            </p:nvSpPr>
            <p:spPr bwMode="auto">
              <a:xfrm>
                <a:off x="2824" y="1129"/>
                <a:ext cx="889" cy="880"/>
              </a:xfrm>
              <a:custGeom>
                <a:avLst/>
                <a:gdLst>
                  <a:gd name="T0" fmla="*/ 324 w 564"/>
                  <a:gd name="T1" fmla="*/ 557 h 557"/>
                  <a:gd name="T2" fmla="*/ 295 w 564"/>
                  <a:gd name="T3" fmla="*/ 546 h 557"/>
                  <a:gd name="T4" fmla="*/ 18 w 564"/>
                  <a:gd name="T5" fmla="*/ 277 h 557"/>
                  <a:gd name="T6" fmla="*/ 18 w 564"/>
                  <a:gd name="T7" fmla="*/ 219 h 557"/>
                  <a:gd name="T8" fmla="*/ 75 w 564"/>
                  <a:gd name="T9" fmla="*/ 219 h 557"/>
                  <a:gd name="T10" fmla="*/ 321 w 564"/>
                  <a:gd name="T11" fmla="*/ 459 h 557"/>
                  <a:gd name="T12" fmla="*/ 460 w 564"/>
                  <a:gd name="T13" fmla="*/ 303 h 557"/>
                  <a:gd name="T14" fmla="*/ 229 w 564"/>
                  <a:gd name="T15" fmla="*/ 75 h 557"/>
                  <a:gd name="T16" fmla="*/ 229 w 564"/>
                  <a:gd name="T17" fmla="*/ 17 h 557"/>
                  <a:gd name="T18" fmla="*/ 286 w 564"/>
                  <a:gd name="T19" fmla="*/ 17 h 557"/>
                  <a:gd name="T20" fmla="*/ 546 w 564"/>
                  <a:gd name="T21" fmla="*/ 274 h 557"/>
                  <a:gd name="T22" fmla="*/ 549 w 564"/>
                  <a:gd name="T23" fmla="*/ 332 h 557"/>
                  <a:gd name="T24" fmla="*/ 356 w 564"/>
                  <a:gd name="T25" fmla="*/ 549 h 557"/>
                  <a:gd name="T26" fmla="*/ 324 w 564"/>
                  <a:gd name="T27" fmla="*/ 557 h 557"/>
                  <a:gd name="T28" fmla="*/ 324 w 564"/>
                  <a:gd name="T29" fmla="*/ 557 h 557"/>
                  <a:gd name="T30" fmla="*/ 324 w 564"/>
                  <a:gd name="T31" fmla="*/ 557 h 557"/>
                  <a:gd name="T32" fmla="*/ 324 w 564"/>
                  <a:gd name="T33" fmla="*/ 557 h 557"/>
                  <a:gd name="T34" fmla="*/ 324 w 564"/>
                  <a:gd name="T35" fmla="*/ 557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4" h="557">
                    <a:moveTo>
                      <a:pt x="324" y="557"/>
                    </a:moveTo>
                    <a:cubicBezTo>
                      <a:pt x="312" y="557"/>
                      <a:pt x="304" y="555"/>
                      <a:pt x="295" y="546"/>
                    </a:cubicBezTo>
                    <a:cubicBezTo>
                      <a:pt x="18" y="277"/>
                      <a:pt x="18" y="277"/>
                      <a:pt x="18" y="277"/>
                    </a:cubicBezTo>
                    <a:cubicBezTo>
                      <a:pt x="0" y="260"/>
                      <a:pt x="0" y="234"/>
                      <a:pt x="18" y="219"/>
                    </a:cubicBezTo>
                    <a:cubicBezTo>
                      <a:pt x="35" y="202"/>
                      <a:pt x="61" y="202"/>
                      <a:pt x="75" y="219"/>
                    </a:cubicBezTo>
                    <a:cubicBezTo>
                      <a:pt x="321" y="459"/>
                      <a:pt x="321" y="459"/>
                      <a:pt x="321" y="459"/>
                    </a:cubicBezTo>
                    <a:cubicBezTo>
                      <a:pt x="460" y="303"/>
                      <a:pt x="460" y="303"/>
                      <a:pt x="460" y="303"/>
                    </a:cubicBezTo>
                    <a:cubicBezTo>
                      <a:pt x="229" y="75"/>
                      <a:pt x="229" y="75"/>
                      <a:pt x="229" y="75"/>
                    </a:cubicBezTo>
                    <a:cubicBezTo>
                      <a:pt x="211" y="58"/>
                      <a:pt x="211" y="32"/>
                      <a:pt x="229" y="17"/>
                    </a:cubicBezTo>
                    <a:cubicBezTo>
                      <a:pt x="246" y="0"/>
                      <a:pt x="272" y="0"/>
                      <a:pt x="286" y="17"/>
                    </a:cubicBezTo>
                    <a:cubicBezTo>
                      <a:pt x="546" y="274"/>
                      <a:pt x="546" y="274"/>
                      <a:pt x="546" y="274"/>
                    </a:cubicBezTo>
                    <a:cubicBezTo>
                      <a:pt x="561" y="289"/>
                      <a:pt x="564" y="315"/>
                      <a:pt x="549" y="332"/>
                    </a:cubicBezTo>
                    <a:cubicBezTo>
                      <a:pt x="356" y="549"/>
                      <a:pt x="356" y="549"/>
                      <a:pt x="356" y="549"/>
                    </a:cubicBezTo>
                    <a:cubicBezTo>
                      <a:pt x="347" y="552"/>
                      <a:pt x="335" y="557"/>
                      <a:pt x="324" y="557"/>
                    </a:cubicBezTo>
                    <a:cubicBezTo>
                      <a:pt x="324" y="557"/>
                      <a:pt x="324" y="557"/>
                      <a:pt x="324" y="557"/>
                    </a:cubicBezTo>
                    <a:cubicBezTo>
                      <a:pt x="324" y="557"/>
                      <a:pt x="324" y="557"/>
                      <a:pt x="324" y="557"/>
                    </a:cubicBezTo>
                    <a:moveTo>
                      <a:pt x="324" y="557"/>
                    </a:moveTo>
                    <a:cubicBezTo>
                      <a:pt x="324" y="557"/>
                      <a:pt x="324" y="557"/>
                      <a:pt x="324" y="5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sp>
            <p:nvSpPr>
              <p:cNvPr id="31" name="Freeform 16"/>
              <p:cNvSpPr>
                <a:spLocks noEditPoints="1"/>
              </p:cNvSpPr>
              <p:nvPr/>
            </p:nvSpPr>
            <p:spPr bwMode="auto">
              <a:xfrm>
                <a:off x="3849" y="2233"/>
                <a:ext cx="1180" cy="1140"/>
              </a:xfrm>
              <a:custGeom>
                <a:avLst/>
                <a:gdLst>
                  <a:gd name="T0" fmla="*/ 518 w 749"/>
                  <a:gd name="T1" fmla="*/ 722 h 722"/>
                  <a:gd name="T2" fmla="*/ 365 w 749"/>
                  <a:gd name="T3" fmla="*/ 656 h 722"/>
                  <a:gd name="T4" fmla="*/ 15 w 749"/>
                  <a:gd name="T5" fmla="*/ 266 h 722"/>
                  <a:gd name="T6" fmla="*/ 18 w 749"/>
                  <a:gd name="T7" fmla="*/ 208 h 722"/>
                  <a:gd name="T8" fmla="*/ 76 w 749"/>
                  <a:gd name="T9" fmla="*/ 211 h 722"/>
                  <a:gd name="T10" fmla="*/ 425 w 749"/>
                  <a:gd name="T11" fmla="*/ 601 h 722"/>
                  <a:gd name="T12" fmla="*/ 604 w 749"/>
                  <a:gd name="T13" fmla="*/ 607 h 722"/>
                  <a:gd name="T14" fmla="*/ 610 w 749"/>
                  <a:gd name="T15" fmla="*/ 428 h 722"/>
                  <a:gd name="T16" fmla="*/ 284 w 749"/>
                  <a:gd name="T17" fmla="*/ 72 h 722"/>
                  <a:gd name="T18" fmla="*/ 287 w 749"/>
                  <a:gd name="T19" fmla="*/ 14 h 722"/>
                  <a:gd name="T20" fmla="*/ 344 w 749"/>
                  <a:gd name="T21" fmla="*/ 17 h 722"/>
                  <a:gd name="T22" fmla="*/ 671 w 749"/>
                  <a:gd name="T23" fmla="*/ 370 h 722"/>
                  <a:gd name="T24" fmla="*/ 662 w 749"/>
                  <a:gd name="T25" fmla="*/ 665 h 722"/>
                  <a:gd name="T26" fmla="*/ 518 w 749"/>
                  <a:gd name="T27" fmla="*/ 722 h 722"/>
                  <a:gd name="T28" fmla="*/ 518 w 749"/>
                  <a:gd name="T29" fmla="*/ 722 h 722"/>
                  <a:gd name="T30" fmla="*/ 518 w 749"/>
                  <a:gd name="T31" fmla="*/ 722 h 722"/>
                  <a:gd name="T32" fmla="*/ 518 w 749"/>
                  <a:gd name="T33" fmla="*/ 72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9" h="722">
                    <a:moveTo>
                      <a:pt x="518" y="722"/>
                    </a:moveTo>
                    <a:cubicBezTo>
                      <a:pt x="463" y="722"/>
                      <a:pt x="405" y="699"/>
                      <a:pt x="365" y="656"/>
                    </a:cubicBezTo>
                    <a:cubicBezTo>
                      <a:pt x="15" y="266"/>
                      <a:pt x="15" y="266"/>
                      <a:pt x="15" y="266"/>
                    </a:cubicBezTo>
                    <a:cubicBezTo>
                      <a:pt x="0" y="249"/>
                      <a:pt x="0" y="223"/>
                      <a:pt x="18" y="208"/>
                    </a:cubicBezTo>
                    <a:cubicBezTo>
                      <a:pt x="35" y="194"/>
                      <a:pt x="61" y="194"/>
                      <a:pt x="76" y="211"/>
                    </a:cubicBezTo>
                    <a:cubicBezTo>
                      <a:pt x="425" y="601"/>
                      <a:pt x="425" y="601"/>
                      <a:pt x="425" y="601"/>
                    </a:cubicBezTo>
                    <a:cubicBezTo>
                      <a:pt x="471" y="650"/>
                      <a:pt x="552" y="653"/>
                      <a:pt x="604" y="607"/>
                    </a:cubicBezTo>
                    <a:cubicBezTo>
                      <a:pt x="656" y="561"/>
                      <a:pt x="659" y="480"/>
                      <a:pt x="610" y="428"/>
                    </a:cubicBezTo>
                    <a:cubicBezTo>
                      <a:pt x="284" y="72"/>
                      <a:pt x="284" y="72"/>
                      <a:pt x="284" y="72"/>
                    </a:cubicBezTo>
                    <a:cubicBezTo>
                      <a:pt x="269" y="55"/>
                      <a:pt x="269" y="29"/>
                      <a:pt x="287" y="14"/>
                    </a:cubicBezTo>
                    <a:cubicBezTo>
                      <a:pt x="304" y="0"/>
                      <a:pt x="330" y="0"/>
                      <a:pt x="344" y="17"/>
                    </a:cubicBezTo>
                    <a:cubicBezTo>
                      <a:pt x="671" y="370"/>
                      <a:pt x="671" y="370"/>
                      <a:pt x="671" y="370"/>
                    </a:cubicBezTo>
                    <a:cubicBezTo>
                      <a:pt x="749" y="454"/>
                      <a:pt x="746" y="587"/>
                      <a:pt x="662" y="665"/>
                    </a:cubicBezTo>
                    <a:cubicBezTo>
                      <a:pt x="622" y="705"/>
                      <a:pt x="570" y="722"/>
                      <a:pt x="518" y="722"/>
                    </a:cubicBezTo>
                    <a:cubicBezTo>
                      <a:pt x="518" y="722"/>
                      <a:pt x="518" y="722"/>
                      <a:pt x="518" y="722"/>
                    </a:cubicBezTo>
                    <a:moveTo>
                      <a:pt x="518" y="722"/>
                    </a:moveTo>
                    <a:cubicBezTo>
                      <a:pt x="518" y="722"/>
                      <a:pt x="518" y="722"/>
                      <a:pt x="518" y="7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sp>
            <p:nvSpPr>
              <p:cNvPr id="32" name="Freeform 17"/>
              <p:cNvSpPr>
                <a:spLocks noEditPoints="1"/>
              </p:cNvSpPr>
              <p:nvPr/>
            </p:nvSpPr>
            <p:spPr bwMode="auto">
              <a:xfrm>
                <a:off x="1681" y="2"/>
                <a:ext cx="4318" cy="4320"/>
              </a:xfrm>
              <a:custGeom>
                <a:avLst/>
                <a:gdLst>
                  <a:gd name="T0" fmla="*/ 1370 w 2739"/>
                  <a:gd name="T1" fmla="*/ 2736 h 2736"/>
                  <a:gd name="T2" fmla="*/ 0 w 2739"/>
                  <a:gd name="T3" fmla="*/ 1367 h 2736"/>
                  <a:gd name="T4" fmla="*/ 1370 w 2739"/>
                  <a:gd name="T5" fmla="*/ 0 h 2736"/>
                  <a:gd name="T6" fmla="*/ 2739 w 2739"/>
                  <a:gd name="T7" fmla="*/ 1370 h 2736"/>
                  <a:gd name="T8" fmla="*/ 1370 w 2739"/>
                  <a:gd name="T9" fmla="*/ 2736 h 2736"/>
                  <a:gd name="T10" fmla="*/ 1370 w 2739"/>
                  <a:gd name="T11" fmla="*/ 2736 h 2736"/>
                  <a:gd name="T12" fmla="*/ 1370 w 2739"/>
                  <a:gd name="T13" fmla="*/ 84 h 2736"/>
                  <a:gd name="T14" fmla="*/ 84 w 2739"/>
                  <a:gd name="T15" fmla="*/ 1370 h 2736"/>
                  <a:gd name="T16" fmla="*/ 1370 w 2739"/>
                  <a:gd name="T17" fmla="*/ 2656 h 2736"/>
                  <a:gd name="T18" fmla="*/ 2656 w 2739"/>
                  <a:gd name="T19" fmla="*/ 1370 h 2736"/>
                  <a:gd name="T20" fmla="*/ 1370 w 2739"/>
                  <a:gd name="T21" fmla="*/ 84 h 2736"/>
                  <a:gd name="T22" fmla="*/ 1370 w 2739"/>
                  <a:gd name="T23" fmla="*/ 84 h 2736"/>
                  <a:gd name="T24" fmla="*/ 1370 w 2739"/>
                  <a:gd name="T25" fmla="*/ 84 h 2736"/>
                  <a:gd name="T26" fmla="*/ 1370 w 2739"/>
                  <a:gd name="T27" fmla="*/ 84 h 2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9" h="2736">
                    <a:moveTo>
                      <a:pt x="1370" y="2736"/>
                    </a:moveTo>
                    <a:cubicBezTo>
                      <a:pt x="615" y="2736"/>
                      <a:pt x="0" y="2124"/>
                      <a:pt x="0" y="1367"/>
                    </a:cubicBezTo>
                    <a:cubicBezTo>
                      <a:pt x="0" y="615"/>
                      <a:pt x="615" y="0"/>
                      <a:pt x="1370" y="0"/>
                    </a:cubicBezTo>
                    <a:cubicBezTo>
                      <a:pt x="2124" y="0"/>
                      <a:pt x="2739" y="613"/>
                      <a:pt x="2739" y="1370"/>
                    </a:cubicBezTo>
                    <a:cubicBezTo>
                      <a:pt x="2736" y="2124"/>
                      <a:pt x="2124" y="2736"/>
                      <a:pt x="1370" y="2736"/>
                    </a:cubicBezTo>
                    <a:cubicBezTo>
                      <a:pt x="1370" y="2736"/>
                      <a:pt x="1370" y="2736"/>
                      <a:pt x="1370" y="2736"/>
                    </a:cubicBezTo>
                    <a:moveTo>
                      <a:pt x="1370" y="84"/>
                    </a:moveTo>
                    <a:cubicBezTo>
                      <a:pt x="662" y="84"/>
                      <a:pt x="84" y="662"/>
                      <a:pt x="84" y="1370"/>
                    </a:cubicBezTo>
                    <a:cubicBezTo>
                      <a:pt x="84" y="2078"/>
                      <a:pt x="662" y="2656"/>
                      <a:pt x="1370" y="2656"/>
                    </a:cubicBezTo>
                    <a:cubicBezTo>
                      <a:pt x="2078" y="2656"/>
                      <a:pt x="2656" y="2078"/>
                      <a:pt x="2656" y="1370"/>
                    </a:cubicBezTo>
                    <a:cubicBezTo>
                      <a:pt x="2656" y="662"/>
                      <a:pt x="2078" y="84"/>
                      <a:pt x="1370" y="84"/>
                    </a:cubicBezTo>
                    <a:cubicBezTo>
                      <a:pt x="1370" y="84"/>
                      <a:pt x="1370" y="84"/>
                      <a:pt x="1370" y="84"/>
                    </a:cubicBezTo>
                    <a:moveTo>
                      <a:pt x="1370" y="84"/>
                    </a:moveTo>
                    <a:cubicBezTo>
                      <a:pt x="1370" y="84"/>
                      <a:pt x="1370" y="84"/>
                      <a:pt x="1370" y="8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grpSp>
      </p:grpSp>
      <p:grpSp>
        <p:nvGrpSpPr>
          <p:cNvPr id="35" name="组合 34"/>
          <p:cNvGrpSpPr/>
          <p:nvPr/>
        </p:nvGrpSpPr>
        <p:grpSpPr>
          <a:xfrm>
            <a:off x="6254750" y="2698433"/>
            <a:ext cx="569913" cy="569912"/>
            <a:chOff x="7255367" y="4042627"/>
            <a:chExt cx="569573" cy="569573"/>
          </a:xfrm>
        </p:grpSpPr>
        <p:grpSp>
          <p:nvGrpSpPr>
            <p:cNvPr id="36" name="组合 29"/>
            <p:cNvGrpSpPr/>
            <p:nvPr/>
          </p:nvGrpSpPr>
          <p:grpSpPr>
            <a:xfrm>
              <a:off x="7255367" y="4042627"/>
              <a:ext cx="569573" cy="569573"/>
              <a:chOff x="5490736" y="2781532"/>
              <a:chExt cx="1092123" cy="1092123"/>
            </a:xfrm>
          </p:grpSpPr>
          <p:sp useBgFill="1">
            <p:nvSpPr>
              <p:cNvPr id="38" name="椭圆 37"/>
              <p:cNvSpPr/>
              <p:nvPr/>
            </p:nvSpPr>
            <p:spPr>
              <a:xfrm>
                <a:off x="5490736" y="2781532"/>
                <a:ext cx="1092123" cy="10921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sp>
            <p:nvSpPr>
              <p:cNvPr id="39" name="椭圆 38"/>
              <p:cNvSpPr/>
              <p:nvPr/>
            </p:nvSpPr>
            <p:spPr>
              <a:xfrm>
                <a:off x="5490736" y="2781532"/>
                <a:ext cx="1092123" cy="109212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grpSp>
        <p:sp>
          <p:nvSpPr>
            <p:cNvPr id="37" name="Freeform 21"/>
            <p:cNvSpPr>
              <a:spLocks noChangeAspect="1" noEditPoints="1"/>
            </p:cNvSpPr>
            <p:nvPr/>
          </p:nvSpPr>
          <p:spPr bwMode="auto">
            <a:xfrm>
              <a:off x="7455395" y="4201452"/>
              <a:ext cx="187283" cy="252161"/>
            </a:xfrm>
            <a:custGeom>
              <a:avLst/>
              <a:gdLst>
                <a:gd name="T0" fmla="*/ 1131 w 2132"/>
                <a:gd name="T1" fmla="*/ 2230 h 2866"/>
                <a:gd name="T2" fmla="*/ 838 w 2132"/>
                <a:gd name="T3" fmla="*/ 2045 h 2866"/>
                <a:gd name="T4" fmla="*/ 826 w 2132"/>
                <a:gd name="T5" fmla="*/ 2182 h 2866"/>
                <a:gd name="T6" fmla="*/ 1134 w 2132"/>
                <a:gd name="T7" fmla="*/ 2476 h 2866"/>
                <a:gd name="T8" fmla="*/ 1212 w 2132"/>
                <a:gd name="T9" fmla="*/ 2440 h 2866"/>
                <a:gd name="T10" fmla="*/ 1777 w 2132"/>
                <a:gd name="T11" fmla="*/ 1693 h 2866"/>
                <a:gd name="T12" fmla="*/ 1601 w 2132"/>
                <a:gd name="T13" fmla="*/ 1646 h 2866"/>
                <a:gd name="T14" fmla="*/ 2031 w 2132"/>
                <a:gd name="T15" fmla="*/ 247 h 2866"/>
                <a:gd name="T16" fmla="*/ 1779 w 2132"/>
                <a:gd name="T17" fmla="*/ 449 h 2866"/>
                <a:gd name="T18" fmla="*/ 1930 w 2132"/>
                <a:gd name="T19" fmla="*/ 2664 h 2866"/>
                <a:gd name="T20" fmla="*/ 201 w 2132"/>
                <a:gd name="T21" fmla="*/ 449 h 2866"/>
                <a:gd name="T22" fmla="*/ 434 w 2132"/>
                <a:gd name="T23" fmla="*/ 247 h 2866"/>
                <a:gd name="T24" fmla="*/ 0 w 2132"/>
                <a:gd name="T25" fmla="*/ 348 h 2866"/>
                <a:gd name="T26" fmla="*/ 101 w 2132"/>
                <a:gd name="T27" fmla="*/ 2866 h 2866"/>
                <a:gd name="T28" fmla="*/ 2132 w 2132"/>
                <a:gd name="T29" fmla="*/ 2765 h 2866"/>
                <a:gd name="T30" fmla="*/ 2031 w 2132"/>
                <a:gd name="T31" fmla="*/ 247 h 2866"/>
                <a:gd name="T32" fmla="*/ 699 w 2132"/>
                <a:gd name="T33" fmla="*/ 710 h 2866"/>
                <a:gd name="T34" fmla="*/ 1659 w 2132"/>
                <a:gd name="T35" fmla="*/ 484 h 2866"/>
                <a:gd name="T36" fmla="*/ 1658 w 2132"/>
                <a:gd name="T37" fmla="*/ 449 h 2866"/>
                <a:gd name="T38" fmla="*/ 1432 w 2132"/>
                <a:gd name="T39" fmla="*/ 245 h 2866"/>
                <a:gd name="T40" fmla="*/ 1334 w 2132"/>
                <a:gd name="T41" fmla="*/ 227 h 2866"/>
                <a:gd name="T42" fmla="*/ 1024 w 2132"/>
                <a:gd name="T43" fmla="*/ 0 h 2866"/>
                <a:gd name="T44" fmla="*/ 797 w 2132"/>
                <a:gd name="T45" fmla="*/ 245 h 2866"/>
                <a:gd name="T46" fmla="*/ 669 w 2132"/>
                <a:gd name="T47" fmla="*/ 247 h 2866"/>
                <a:gd name="T48" fmla="*/ 473 w 2132"/>
                <a:gd name="T49" fmla="*/ 471 h 2866"/>
                <a:gd name="T50" fmla="*/ 699 w 2132"/>
                <a:gd name="T51" fmla="*/ 710 h 2866"/>
                <a:gd name="T52" fmla="*/ 594 w 2132"/>
                <a:gd name="T53" fmla="*/ 471 h 2866"/>
                <a:gd name="T54" fmla="*/ 699 w 2132"/>
                <a:gd name="T55" fmla="*/ 366 h 2866"/>
                <a:gd name="T56" fmla="*/ 918 w 2132"/>
                <a:gd name="T57" fmla="*/ 305 h 2866"/>
                <a:gd name="T58" fmla="*/ 918 w 2132"/>
                <a:gd name="T59" fmla="*/ 227 h 2866"/>
                <a:gd name="T60" fmla="*/ 1108 w 2132"/>
                <a:gd name="T61" fmla="*/ 121 h 2866"/>
                <a:gd name="T62" fmla="*/ 1213 w 2132"/>
                <a:gd name="T63" fmla="*/ 247 h 2866"/>
                <a:gd name="T64" fmla="*/ 1274 w 2132"/>
                <a:gd name="T65" fmla="*/ 366 h 2866"/>
                <a:gd name="T66" fmla="*/ 1536 w 2132"/>
                <a:gd name="T67" fmla="*/ 449 h 2866"/>
                <a:gd name="T68" fmla="*/ 1538 w 2132"/>
                <a:gd name="T69" fmla="*/ 484 h 2866"/>
                <a:gd name="T70" fmla="*/ 699 w 2132"/>
                <a:gd name="T71" fmla="*/ 589 h 2866"/>
                <a:gd name="T72" fmla="*/ 594 w 2132"/>
                <a:gd name="T73" fmla="*/ 471 h 2866"/>
                <a:gd name="T74" fmla="*/ 1039 w 2132"/>
                <a:gd name="T75" fmla="*/ 298 h 2866"/>
                <a:gd name="T76" fmla="*/ 1093 w 2132"/>
                <a:gd name="T77" fmla="*/ 298 h 2866"/>
                <a:gd name="T78" fmla="*/ 1111 w 2132"/>
                <a:gd name="T79" fmla="*/ 247 h 2866"/>
                <a:gd name="T80" fmla="*/ 1021 w 2132"/>
                <a:gd name="T81" fmla="*/ 247 h 2866"/>
                <a:gd name="T82" fmla="*/ 1039 w 2132"/>
                <a:gd name="T83" fmla="*/ 298 h 2866"/>
                <a:gd name="T84" fmla="*/ 878 w 2132"/>
                <a:gd name="T85" fmla="*/ 1890 h 2866"/>
                <a:gd name="T86" fmla="*/ 1297 w 2132"/>
                <a:gd name="T87" fmla="*/ 1721 h 2866"/>
                <a:gd name="T88" fmla="*/ 993 w 2132"/>
                <a:gd name="T89" fmla="*/ 1415 h 2866"/>
                <a:gd name="T90" fmla="*/ 1103 w 2132"/>
                <a:gd name="T91" fmla="*/ 1145 h 2866"/>
                <a:gd name="T92" fmla="*/ 651 w 2132"/>
                <a:gd name="T93" fmla="*/ 1145 h 2866"/>
                <a:gd name="T94" fmla="*/ 733 w 2132"/>
                <a:gd name="T95" fmla="*/ 1508 h 2866"/>
                <a:gd name="T96" fmla="*/ 456 w 2132"/>
                <a:gd name="T97" fmla="*/ 1752 h 2866"/>
                <a:gd name="T98" fmla="*/ 878 w 2132"/>
                <a:gd name="T99" fmla="*/ 1890 h 2866"/>
                <a:gd name="T100" fmla="*/ 878 w 2132"/>
                <a:gd name="T101" fmla="*/ 1890 h 2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2" h="2866">
                  <a:moveTo>
                    <a:pt x="1601" y="1646"/>
                  </a:moveTo>
                  <a:cubicBezTo>
                    <a:pt x="1131" y="2230"/>
                    <a:pt x="1131" y="2230"/>
                    <a:pt x="1131" y="2230"/>
                  </a:cubicBezTo>
                  <a:cubicBezTo>
                    <a:pt x="976" y="2057"/>
                    <a:pt x="976" y="2057"/>
                    <a:pt x="976" y="2057"/>
                  </a:cubicBezTo>
                  <a:cubicBezTo>
                    <a:pt x="942" y="2019"/>
                    <a:pt x="878" y="2014"/>
                    <a:pt x="838" y="2045"/>
                  </a:cubicBezTo>
                  <a:cubicBezTo>
                    <a:pt x="818" y="2062"/>
                    <a:pt x="805" y="2086"/>
                    <a:pt x="803" y="2111"/>
                  </a:cubicBezTo>
                  <a:cubicBezTo>
                    <a:pt x="800" y="2137"/>
                    <a:pt x="809" y="2162"/>
                    <a:pt x="826" y="2182"/>
                  </a:cubicBezTo>
                  <a:cubicBezTo>
                    <a:pt x="1060" y="2443"/>
                    <a:pt x="1060" y="2443"/>
                    <a:pt x="1060" y="2443"/>
                  </a:cubicBezTo>
                  <a:cubicBezTo>
                    <a:pt x="1079" y="2464"/>
                    <a:pt x="1106" y="2476"/>
                    <a:pt x="1134" y="2476"/>
                  </a:cubicBezTo>
                  <a:cubicBezTo>
                    <a:pt x="1137" y="2476"/>
                    <a:pt x="1137" y="2476"/>
                    <a:pt x="1137" y="2476"/>
                  </a:cubicBezTo>
                  <a:cubicBezTo>
                    <a:pt x="1166" y="2475"/>
                    <a:pt x="1194" y="2462"/>
                    <a:pt x="1212" y="2440"/>
                  </a:cubicBezTo>
                  <a:cubicBezTo>
                    <a:pt x="1757" y="1764"/>
                    <a:pt x="1757" y="1764"/>
                    <a:pt x="1757" y="1764"/>
                  </a:cubicBezTo>
                  <a:cubicBezTo>
                    <a:pt x="1774" y="1744"/>
                    <a:pt x="1780" y="1718"/>
                    <a:pt x="1777" y="1693"/>
                  </a:cubicBezTo>
                  <a:cubicBezTo>
                    <a:pt x="1774" y="1667"/>
                    <a:pt x="1760" y="1644"/>
                    <a:pt x="1738" y="1628"/>
                  </a:cubicBezTo>
                  <a:cubicBezTo>
                    <a:pt x="1696" y="1598"/>
                    <a:pt x="1633" y="1607"/>
                    <a:pt x="1601" y="1646"/>
                  </a:cubicBezTo>
                  <a:cubicBezTo>
                    <a:pt x="1601" y="1646"/>
                    <a:pt x="1601" y="1646"/>
                    <a:pt x="1601" y="1646"/>
                  </a:cubicBezTo>
                  <a:moveTo>
                    <a:pt x="2031" y="247"/>
                  </a:moveTo>
                  <a:cubicBezTo>
                    <a:pt x="1697" y="247"/>
                    <a:pt x="1697" y="247"/>
                    <a:pt x="1697" y="247"/>
                  </a:cubicBezTo>
                  <a:cubicBezTo>
                    <a:pt x="1744" y="302"/>
                    <a:pt x="1774" y="372"/>
                    <a:pt x="1779" y="449"/>
                  </a:cubicBezTo>
                  <a:cubicBezTo>
                    <a:pt x="1930" y="449"/>
                    <a:pt x="1930" y="449"/>
                    <a:pt x="1930" y="449"/>
                  </a:cubicBezTo>
                  <a:cubicBezTo>
                    <a:pt x="1930" y="2664"/>
                    <a:pt x="1930" y="2664"/>
                    <a:pt x="1930" y="2664"/>
                  </a:cubicBezTo>
                  <a:cubicBezTo>
                    <a:pt x="201" y="2664"/>
                    <a:pt x="201" y="2664"/>
                    <a:pt x="201" y="2664"/>
                  </a:cubicBezTo>
                  <a:cubicBezTo>
                    <a:pt x="201" y="449"/>
                    <a:pt x="201" y="449"/>
                    <a:pt x="201" y="449"/>
                  </a:cubicBezTo>
                  <a:cubicBezTo>
                    <a:pt x="353" y="449"/>
                    <a:pt x="353" y="449"/>
                    <a:pt x="353" y="449"/>
                  </a:cubicBezTo>
                  <a:cubicBezTo>
                    <a:pt x="358" y="372"/>
                    <a:pt x="388" y="302"/>
                    <a:pt x="434" y="247"/>
                  </a:cubicBezTo>
                  <a:cubicBezTo>
                    <a:pt x="101" y="247"/>
                    <a:pt x="101" y="247"/>
                    <a:pt x="101" y="247"/>
                  </a:cubicBezTo>
                  <a:cubicBezTo>
                    <a:pt x="45" y="247"/>
                    <a:pt x="0" y="292"/>
                    <a:pt x="0" y="348"/>
                  </a:cubicBezTo>
                  <a:cubicBezTo>
                    <a:pt x="0" y="2765"/>
                    <a:pt x="0" y="2765"/>
                    <a:pt x="0" y="2765"/>
                  </a:cubicBezTo>
                  <a:cubicBezTo>
                    <a:pt x="0" y="2821"/>
                    <a:pt x="45" y="2866"/>
                    <a:pt x="101" y="2866"/>
                  </a:cubicBezTo>
                  <a:cubicBezTo>
                    <a:pt x="2031" y="2866"/>
                    <a:pt x="2031" y="2866"/>
                    <a:pt x="2031" y="2866"/>
                  </a:cubicBezTo>
                  <a:cubicBezTo>
                    <a:pt x="2087" y="2866"/>
                    <a:pt x="2132" y="2821"/>
                    <a:pt x="2132" y="2765"/>
                  </a:cubicBezTo>
                  <a:cubicBezTo>
                    <a:pt x="2132" y="348"/>
                    <a:pt x="2132" y="348"/>
                    <a:pt x="2132" y="348"/>
                  </a:cubicBezTo>
                  <a:cubicBezTo>
                    <a:pt x="2132" y="292"/>
                    <a:pt x="2087" y="247"/>
                    <a:pt x="2031" y="247"/>
                  </a:cubicBezTo>
                  <a:cubicBezTo>
                    <a:pt x="2031" y="247"/>
                    <a:pt x="2031" y="247"/>
                    <a:pt x="2031" y="247"/>
                  </a:cubicBezTo>
                  <a:moveTo>
                    <a:pt x="699" y="710"/>
                  </a:moveTo>
                  <a:cubicBezTo>
                    <a:pt x="1432" y="710"/>
                    <a:pt x="1432" y="710"/>
                    <a:pt x="1432" y="710"/>
                  </a:cubicBezTo>
                  <a:cubicBezTo>
                    <a:pt x="1557" y="710"/>
                    <a:pt x="1659" y="609"/>
                    <a:pt x="1659" y="484"/>
                  </a:cubicBezTo>
                  <a:cubicBezTo>
                    <a:pt x="1659" y="471"/>
                    <a:pt x="1659" y="471"/>
                    <a:pt x="1659" y="471"/>
                  </a:cubicBezTo>
                  <a:cubicBezTo>
                    <a:pt x="1659" y="464"/>
                    <a:pt x="1659" y="456"/>
                    <a:pt x="1658" y="449"/>
                  </a:cubicBezTo>
                  <a:cubicBezTo>
                    <a:pt x="1647" y="344"/>
                    <a:pt x="1566" y="261"/>
                    <a:pt x="1463" y="247"/>
                  </a:cubicBezTo>
                  <a:cubicBezTo>
                    <a:pt x="1453" y="246"/>
                    <a:pt x="1443" y="245"/>
                    <a:pt x="1432" y="245"/>
                  </a:cubicBezTo>
                  <a:cubicBezTo>
                    <a:pt x="1334" y="245"/>
                    <a:pt x="1334" y="245"/>
                    <a:pt x="1334" y="245"/>
                  </a:cubicBezTo>
                  <a:cubicBezTo>
                    <a:pt x="1334" y="227"/>
                    <a:pt x="1334" y="227"/>
                    <a:pt x="1334" y="227"/>
                  </a:cubicBezTo>
                  <a:cubicBezTo>
                    <a:pt x="1334" y="102"/>
                    <a:pt x="1233" y="0"/>
                    <a:pt x="1108" y="0"/>
                  </a:cubicBezTo>
                  <a:cubicBezTo>
                    <a:pt x="1024" y="0"/>
                    <a:pt x="1024" y="0"/>
                    <a:pt x="1024" y="0"/>
                  </a:cubicBezTo>
                  <a:cubicBezTo>
                    <a:pt x="899" y="0"/>
                    <a:pt x="797" y="102"/>
                    <a:pt x="797" y="227"/>
                  </a:cubicBezTo>
                  <a:cubicBezTo>
                    <a:pt x="797" y="245"/>
                    <a:pt x="797" y="245"/>
                    <a:pt x="797" y="245"/>
                  </a:cubicBezTo>
                  <a:cubicBezTo>
                    <a:pt x="699" y="245"/>
                    <a:pt x="699" y="245"/>
                    <a:pt x="699" y="245"/>
                  </a:cubicBezTo>
                  <a:cubicBezTo>
                    <a:pt x="689" y="245"/>
                    <a:pt x="679" y="246"/>
                    <a:pt x="669" y="247"/>
                  </a:cubicBezTo>
                  <a:cubicBezTo>
                    <a:pt x="566" y="261"/>
                    <a:pt x="484" y="344"/>
                    <a:pt x="474" y="449"/>
                  </a:cubicBezTo>
                  <a:cubicBezTo>
                    <a:pt x="473" y="456"/>
                    <a:pt x="473" y="464"/>
                    <a:pt x="473" y="471"/>
                  </a:cubicBezTo>
                  <a:cubicBezTo>
                    <a:pt x="473" y="484"/>
                    <a:pt x="473" y="484"/>
                    <a:pt x="473" y="484"/>
                  </a:cubicBezTo>
                  <a:cubicBezTo>
                    <a:pt x="473" y="609"/>
                    <a:pt x="574" y="710"/>
                    <a:pt x="699" y="710"/>
                  </a:cubicBezTo>
                  <a:cubicBezTo>
                    <a:pt x="699" y="710"/>
                    <a:pt x="699" y="710"/>
                    <a:pt x="699" y="710"/>
                  </a:cubicBezTo>
                  <a:moveTo>
                    <a:pt x="594" y="471"/>
                  </a:moveTo>
                  <a:cubicBezTo>
                    <a:pt x="594" y="464"/>
                    <a:pt x="595" y="456"/>
                    <a:pt x="596" y="449"/>
                  </a:cubicBezTo>
                  <a:cubicBezTo>
                    <a:pt x="607" y="401"/>
                    <a:pt x="649" y="366"/>
                    <a:pt x="699" y="366"/>
                  </a:cubicBezTo>
                  <a:cubicBezTo>
                    <a:pt x="858" y="366"/>
                    <a:pt x="858" y="366"/>
                    <a:pt x="858" y="366"/>
                  </a:cubicBezTo>
                  <a:cubicBezTo>
                    <a:pt x="891" y="366"/>
                    <a:pt x="918" y="339"/>
                    <a:pt x="918" y="305"/>
                  </a:cubicBezTo>
                  <a:cubicBezTo>
                    <a:pt x="918" y="247"/>
                    <a:pt x="918" y="247"/>
                    <a:pt x="918" y="247"/>
                  </a:cubicBezTo>
                  <a:cubicBezTo>
                    <a:pt x="918" y="227"/>
                    <a:pt x="918" y="227"/>
                    <a:pt x="918" y="227"/>
                  </a:cubicBezTo>
                  <a:cubicBezTo>
                    <a:pt x="918" y="168"/>
                    <a:pt x="966" y="121"/>
                    <a:pt x="1024" y="121"/>
                  </a:cubicBezTo>
                  <a:cubicBezTo>
                    <a:pt x="1108" y="121"/>
                    <a:pt x="1108" y="121"/>
                    <a:pt x="1108" y="121"/>
                  </a:cubicBezTo>
                  <a:cubicBezTo>
                    <a:pt x="1166" y="121"/>
                    <a:pt x="1213" y="168"/>
                    <a:pt x="1213" y="227"/>
                  </a:cubicBezTo>
                  <a:cubicBezTo>
                    <a:pt x="1213" y="247"/>
                    <a:pt x="1213" y="247"/>
                    <a:pt x="1213" y="247"/>
                  </a:cubicBezTo>
                  <a:cubicBezTo>
                    <a:pt x="1213" y="305"/>
                    <a:pt x="1213" y="305"/>
                    <a:pt x="1213" y="305"/>
                  </a:cubicBezTo>
                  <a:cubicBezTo>
                    <a:pt x="1213" y="339"/>
                    <a:pt x="1240" y="366"/>
                    <a:pt x="1274" y="366"/>
                  </a:cubicBezTo>
                  <a:cubicBezTo>
                    <a:pt x="1432" y="366"/>
                    <a:pt x="1432" y="366"/>
                    <a:pt x="1432" y="366"/>
                  </a:cubicBezTo>
                  <a:cubicBezTo>
                    <a:pt x="1483" y="366"/>
                    <a:pt x="1525" y="401"/>
                    <a:pt x="1536" y="449"/>
                  </a:cubicBezTo>
                  <a:cubicBezTo>
                    <a:pt x="1537" y="456"/>
                    <a:pt x="1538" y="464"/>
                    <a:pt x="1538" y="471"/>
                  </a:cubicBezTo>
                  <a:cubicBezTo>
                    <a:pt x="1538" y="484"/>
                    <a:pt x="1538" y="484"/>
                    <a:pt x="1538" y="484"/>
                  </a:cubicBezTo>
                  <a:cubicBezTo>
                    <a:pt x="1538" y="542"/>
                    <a:pt x="1491" y="589"/>
                    <a:pt x="1432" y="589"/>
                  </a:cubicBezTo>
                  <a:cubicBezTo>
                    <a:pt x="699" y="589"/>
                    <a:pt x="699" y="589"/>
                    <a:pt x="699" y="589"/>
                  </a:cubicBezTo>
                  <a:cubicBezTo>
                    <a:pt x="641" y="589"/>
                    <a:pt x="594" y="542"/>
                    <a:pt x="594" y="484"/>
                  </a:cubicBezTo>
                  <a:cubicBezTo>
                    <a:pt x="594" y="471"/>
                    <a:pt x="594" y="471"/>
                    <a:pt x="594" y="471"/>
                  </a:cubicBezTo>
                  <a:cubicBezTo>
                    <a:pt x="594" y="471"/>
                    <a:pt x="594" y="471"/>
                    <a:pt x="594" y="471"/>
                  </a:cubicBezTo>
                  <a:moveTo>
                    <a:pt x="1039" y="298"/>
                  </a:moveTo>
                  <a:cubicBezTo>
                    <a:pt x="1047" y="303"/>
                    <a:pt x="1056" y="307"/>
                    <a:pt x="1066" y="307"/>
                  </a:cubicBezTo>
                  <a:cubicBezTo>
                    <a:pt x="1076" y="307"/>
                    <a:pt x="1085" y="303"/>
                    <a:pt x="1093" y="298"/>
                  </a:cubicBezTo>
                  <a:cubicBezTo>
                    <a:pt x="1105" y="289"/>
                    <a:pt x="1113" y="276"/>
                    <a:pt x="1113" y="259"/>
                  </a:cubicBezTo>
                  <a:cubicBezTo>
                    <a:pt x="1113" y="255"/>
                    <a:pt x="1112" y="251"/>
                    <a:pt x="1111" y="247"/>
                  </a:cubicBezTo>
                  <a:cubicBezTo>
                    <a:pt x="1105" y="227"/>
                    <a:pt x="1088" y="212"/>
                    <a:pt x="1066" y="212"/>
                  </a:cubicBezTo>
                  <a:cubicBezTo>
                    <a:pt x="1044" y="212"/>
                    <a:pt x="1026" y="227"/>
                    <a:pt x="1021" y="247"/>
                  </a:cubicBezTo>
                  <a:cubicBezTo>
                    <a:pt x="1020" y="251"/>
                    <a:pt x="1018" y="255"/>
                    <a:pt x="1018" y="259"/>
                  </a:cubicBezTo>
                  <a:cubicBezTo>
                    <a:pt x="1018" y="276"/>
                    <a:pt x="1027" y="289"/>
                    <a:pt x="1039" y="298"/>
                  </a:cubicBezTo>
                  <a:cubicBezTo>
                    <a:pt x="1039" y="298"/>
                    <a:pt x="1039" y="298"/>
                    <a:pt x="1039" y="298"/>
                  </a:cubicBezTo>
                  <a:moveTo>
                    <a:pt x="878" y="1890"/>
                  </a:moveTo>
                  <a:cubicBezTo>
                    <a:pt x="1081" y="1890"/>
                    <a:pt x="1297" y="1865"/>
                    <a:pt x="1297" y="1752"/>
                  </a:cubicBezTo>
                  <a:cubicBezTo>
                    <a:pt x="1297" y="1721"/>
                    <a:pt x="1297" y="1721"/>
                    <a:pt x="1297" y="1721"/>
                  </a:cubicBezTo>
                  <a:cubicBezTo>
                    <a:pt x="1297" y="1635"/>
                    <a:pt x="1147" y="1552"/>
                    <a:pt x="1013" y="1508"/>
                  </a:cubicBezTo>
                  <a:cubicBezTo>
                    <a:pt x="1007" y="1506"/>
                    <a:pt x="968" y="1489"/>
                    <a:pt x="993" y="1415"/>
                  </a:cubicBezTo>
                  <a:cubicBezTo>
                    <a:pt x="992" y="1415"/>
                    <a:pt x="992" y="1415"/>
                    <a:pt x="992" y="1415"/>
                  </a:cubicBezTo>
                  <a:cubicBezTo>
                    <a:pt x="1055" y="1351"/>
                    <a:pt x="1103" y="1247"/>
                    <a:pt x="1103" y="1145"/>
                  </a:cubicBezTo>
                  <a:cubicBezTo>
                    <a:pt x="1103" y="987"/>
                    <a:pt x="998" y="905"/>
                    <a:pt x="877" y="905"/>
                  </a:cubicBezTo>
                  <a:cubicBezTo>
                    <a:pt x="755" y="905"/>
                    <a:pt x="651" y="987"/>
                    <a:pt x="651" y="1145"/>
                  </a:cubicBezTo>
                  <a:cubicBezTo>
                    <a:pt x="651" y="1247"/>
                    <a:pt x="699" y="1352"/>
                    <a:pt x="762" y="1416"/>
                  </a:cubicBezTo>
                  <a:cubicBezTo>
                    <a:pt x="786" y="1481"/>
                    <a:pt x="742" y="1505"/>
                    <a:pt x="733" y="1508"/>
                  </a:cubicBezTo>
                  <a:cubicBezTo>
                    <a:pt x="606" y="1554"/>
                    <a:pt x="456" y="1638"/>
                    <a:pt x="456" y="1721"/>
                  </a:cubicBezTo>
                  <a:cubicBezTo>
                    <a:pt x="456" y="1752"/>
                    <a:pt x="456" y="1752"/>
                    <a:pt x="456" y="1752"/>
                  </a:cubicBezTo>
                  <a:cubicBezTo>
                    <a:pt x="456" y="1865"/>
                    <a:pt x="675" y="1890"/>
                    <a:pt x="878" y="1890"/>
                  </a:cubicBezTo>
                  <a:cubicBezTo>
                    <a:pt x="878" y="1890"/>
                    <a:pt x="878" y="1890"/>
                    <a:pt x="878" y="1890"/>
                  </a:cubicBezTo>
                  <a:moveTo>
                    <a:pt x="878" y="1890"/>
                  </a:moveTo>
                  <a:cubicBezTo>
                    <a:pt x="878" y="1890"/>
                    <a:pt x="878" y="1890"/>
                    <a:pt x="878" y="1890"/>
                  </a:cubicBezTo>
                </a:path>
              </a:pathLst>
            </a:custGeom>
            <a:solidFill>
              <a:schemeClr val="bg1"/>
            </a:solidFill>
            <a:ln>
              <a:noFill/>
            </a:ln>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grpSp>
      <p:grpSp>
        <p:nvGrpSpPr>
          <p:cNvPr id="40" name="组合 39"/>
          <p:cNvGrpSpPr>
            <a:grpSpLocks noChangeAspect="1"/>
          </p:cNvGrpSpPr>
          <p:nvPr/>
        </p:nvGrpSpPr>
        <p:grpSpPr>
          <a:xfrm>
            <a:off x="9645333" y="2045653"/>
            <a:ext cx="396875" cy="396875"/>
            <a:chOff x="9423320" y="3430919"/>
            <a:chExt cx="468000" cy="468000"/>
          </a:xfrm>
        </p:grpSpPr>
        <p:grpSp>
          <p:nvGrpSpPr>
            <p:cNvPr id="41" name="组合 10"/>
            <p:cNvGrpSpPr>
              <a:grpSpLocks noChangeAspect="1"/>
            </p:cNvGrpSpPr>
            <p:nvPr/>
          </p:nvGrpSpPr>
          <p:grpSpPr>
            <a:xfrm>
              <a:off x="9423320" y="3430919"/>
              <a:ext cx="468000" cy="468000"/>
              <a:chOff x="5490736" y="2781532"/>
              <a:chExt cx="1092123" cy="1092123"/>
            </a:xfrm>
          </p:grpSpPr>
          <p:sp useBgFill="1">
            <p:nvSpPr>
              <p:cNvPr id="43" name="椭圆 42"/>
              <p:cNvSpPr/>
              <p:nvPr/>
            </p:nvSpPr>
            <p:spPr>
              <a:xfrm>
                <a:off x="5490736" y="2781532"/>
                <a:ext cx="1092123" cy="10921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sp>
            <p:nvSpPr>
              <p:cNvPr id="44" name="椭圆 43"/>
              <p:cNvSpPr/>
              <p:nvPr/>
            </p:nvSpPr>
            <p:spPr>
              <a:xfrm>
                <a:off x="5490736" y="2781532"/>
                <a:ext cx="1092123" cy="109212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grpSp>
        <p:sp>
          <p:nvSpPr>
            <p:cNvPr id="42" name="Freeform 25"/>
            <p:cNvSpPr>
              <a:spLocks noChangeAspect="1" noEditPoints="1"/>
            </p:cNvSpPr>
            <p:nvPr/>
          </p:nvSpPr>
          <p:spPr bwMode="auto">
            <a:xfrm>
              <a:off x="9546807" y="3545771"/>
              <a:ext cx="232171" cy="231850"/>
            </a:xfrm>
            <a:custGeom>
              <a:avLst/>
              <a:gdLst>
                <a:gd name="T0" fmla="*/ 1443 w 3292"/>
                <a:gd name="T1" fmla="*/ 3270 h 3283"/>
                <a:gd name="T2" fmla="*/ 1298 w 3292"/>
                <a:gd name="T3" fmla="*/ 2797 h 3283"/>
                <a:gd name="T4" fmla="*/ 1154 w 3292"/>
                <a:gd name="T5" fmla="*/ 2743 h 3283"/>
                <a:gd name="T6" fmla="*/ 734 w 3292"/>
                <a:gd name="T7" fmla="*/ 3005 h 3283"/>
                <a:gd name="T8" fmla="*/ 315 w 3292"/>
                <a:gd name="T9" fmla="*/ 2600 h 3283"/>
                <a:gd name="T10" fmla="*/ 522 w 3292"/>
                <a:gd name="T11" fmla="*/ 2073 h 3283"/>
                <a:gd name="T12" fmla="*/ 40 w 3292"/>
                <a:gd name="T13" fmla="*/ 1962 h 3283"/>
                <a:gd name="T14" fmla="*/ 29 w 3292"/>
                <a:gd name="T15" fmla="*/ 1380 h 3283"/>
                <a:gd name="T16" fmla="*/ 529 w 3292"/>
                <a:gd name="T17" fmla="*/ 1199 h 3283"/>
                <a:gd name="T18" fmla="*/ 251 w 3292"/>
                <a:gd name="T19" fmla="*/ 787 h 3283"/>
                <a:gd name="T20" fmla="*/ 642 w 3292"/>
                <a:gd name="T21" fmla="*/ 354 h 3283"/>
                <a:gd name="T22" fmla="*/ 1078 w 3292"/>
                <a:gd name="T23" fmla="*/ 586 h 3283"/>
                <a:gd name="T24" fmla="*/ 1267 w 3292"/>
                <a:gd name="T25" fmla="*/ 52 h 3283"/>
                <a:gd name="T26" fmla="*/ 1849 w 3292"/>
                <a:gd name="T27" fmla="*/ 22 h 3283"/>
                <a:gd name="T28" fmla="*/ 1994 w 3292"/>
                <a:gd name="T29" fmla="*/ 494 h 3283"/>
                <a:gd name="T30" fmla="*/ 2139 w 3292"/>
                <a:gd name="T31" fmla="*/ 548 h 3283"/>
                <a:gd name="T32" fmla="*/ 2558 w 3292"/>
                <a:gd name="T33" fmla="*/ 286 h 3283"/>
                <a:gd name="T34" fmla="*/ 2977 w 3292"/>
                <a:gd name="T35" fmla="*/ 691 h 3283"/>
                <a:gd name="T36" fmla="*/ 2770 w 3292"/>
                <a:gd name="T37" fmla="*/ 1218 h 3283"/>
                <a:gd name="T38" fmla="*/ 3252 w 3292"/>
                <a:gd name="T39" fmla="*/ 1329 h 3283"/>
                <a:gd name="T40" fmla="*/ 3263 w 3292"/>
                <a:gd name="T41" fmla="*/ 1912 h 3283"/>
                <a:gd name="T42" fmla="*/ 2763 w 3292"/>
                <a:gd name="T43" fmla="*/ 2093 h 3283"/>
                <a:gd name="T44" fmla="*/ 3041 w 3292"/>
                <a:gd name="T45" fmla="*/ 2505 h 3283"/>
                <a:gd name="T46" fmla="*/ 2651 w 3292"/>
                <a:gd name="T47" fmla="*/ 2938 h 3283"/>
                <a:gd name="T48" fmla="*/ 2214 w 3292"/>
                <a:gd name="T49" fmla="*/ 2706 h 3283"/>
                <a:gd name="T50" fmla="*/ 2025 w 3292"/>
                <a:gd name="T51" fmla="*/ 3239 h 3283"/>
                <a:gd name="T52" fmla="*/ 1645 w 3292"/>
                <a:gd name="T53" fmla="*/ 3283 h 3283"/>
                <a:gd name="T54" fmla="*/ 1867 w 3292"/>
                <a:gd name="T55" fmla="*/ 3094 h 3283"/>
                <a:gd name="T56" fmla="*/ 1967 w 3292"/>
                <a:gd name="T57" fmla="*/ 2625 h 3283"/>
                <a:gd name="T58" fmla="*/ 2223 w 3292"/>
                <a:gd name="T59" fmla="*/ 2502 h 3283"/>
                <a:gd name="T60" fmla="*/ 2826 w 3292"/>
                <a:gd name="T61" fmla="*/ 2514 h 3283"/>
                <a:gd name="T62" fmla="*/ 2565 w 3292"/>
                <a:gd name="T63" fmla="*/ 2111 h 3283"/>
                <a:gd name="T64" fmla="*/ 2645 w 3292"/>
                <a:gd name="T65" fmla="*/ 1897 h 3283"/>
                <a:gd name="T66" fmla="*/ 3106 w 3292"/>
                <a:gd name="T67" fmla="*/ 1765 h 3283"/>
                <a:gd name="T68" fmla="*/ 2643 w 3292"/>
                <a:gd name="T69" fmla="*/ 1378 h 3283"/>
                <a:gd name="T70" fmla="*/ 2530 w 3292"/>
                <a:gd name="T71" fmla="*/ 1117 h 3283"/>
                <a:gd name="T72" fmla="*/ 2762 w 3292"/>
                <a:gd name="T73" fmla="*/ 698 h 3283"/>
                <a:gd name="T74" fmla="*/ 2161 w 3292"/>
                <a:gd name="T75" fmla="*/ 752 h 3283"/>
                <a:gd name="T76" fmla="*/ 2029 w 3292"/>
                <a:gd name="T77" fmla="*/ 689 h 3283"/>
                <a:gd name="T78" fmla="*/ 1843 w 3292"/>
                <a:gd name="T79" fmla="*/ 633 h 3283"/>
                <a:gd name="T80" fmla="*/ 1425 w 3292"/>
                <a:gd name="T81" fmla="*/ 198 h 3283"/>
                <a:gd name="T82" fmla="*/ 1326 w 3292"/>
                <a:gd name="T83" fmla="*/ 667 h 3283"/>
                <a:gd name="T84" fmla="*/ 1069 w 3292"/>
                <a:gd name="T85" fmla="*/ 790 h 3283"/>
                <a:gd name="T86" fmla="*/ 466 w 3292"/>
                <a:gd name="T87" fmla="*/ 778 h 3283"/>
                <a:gd name="T88" fmla="*/ 727 w 3292"/>
                <a:gd name="T89" fmla="*/ 1180 h 3283"/>
                <a:gd name="T90" fmla="*/ 647 w 3292"/>
                <a:gd name="T91" fmla="*/ 1395 h 3283"/>
                <a:gd name="T92" fmla="*/ 186 w 3292"/>
                <a:gd name="T93" fmla="*/ 1527 h 3283"/>
                <a:gd name="T94" fmla="*/ 649 w 3292"/>
                <a:gd name="T95" fmla="*/ 1914 h 3283"/>
                <a:gd name="T96" fmla="*/ 762 w 3292"/>
                <a:gd name="T97" fmla="*/ 2175 h 3283"/>
                <a:gd name="T98" fmla="*/ 530 w 3292"/>
                <a:gd name="T99" fmla="*/ 2594 h 3283"/>
                <a:gd name="T100" fmla="*/ 1130 w 3292"/>
                <a:gd name="T101" fmla="*/ 2540 h 3283"/>
                <a:gd name="T102" fmla="*/ 1263 w 3292"/>
                <a:gd name="T103" fmla="*/ 2602 h 3283"/>
                <a:gd name="T104" fmla="*/ 1449 w 3292"/>
                <a:gd name="T105" fmla="*/ 2659 h 3283"/>
                <a:gd name="T106" fmla="*/ 1646 w 3292"/>
                <a:gd name="T107" fmla="*/ 2247 h 3283"/>
                <a:gd name="T108" fmla="*/ 1089 w 3292"/>
                <a:gd name="T109" fmla="*/ 1423 h 3283"/>
                <a:gd name="T110" fmla="*/ 1869 w 3292"/>
                <a:gd name="T111" fmla="*/ 1088 h 3283"/>
                <a:gd name="T112" fmla="*/ 1646 w 3292"/>
                <a:gd name="T113" fmla="*/ 2247 h 3283"/>
                <a:gd name="T114" fmla="*/ 1249 w 3292"/>
                <a:gd name="T115" fmla="*/ 1487 h 3283"/>
                <a:gd name="T116" fmla="*/ 2044 w 3292"/>
                <a:gd name="T117" fmla="*/ 1805 h 3283"/>
                <a:gd name="T118" fmla="*/ 1646 w 3292"/>
                <a:gd name="T119" fmla="*/ 1218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92" h="3283">
                  <a:moveTo>
                    <a:pt x="1645" y="3283"/>
                  </a:moveTo>
                  <a:cubicBezTo>
                    <a:pt x="1577" y="3283"/>
                    <a:pt x="1510" y="3279"/>
                    <a:pt x="1443" y="3270"/>
                  </a:cubicBezTo>
                  <a:cubicBezTo>
                    <a:pt x="1380" y="3262"/>
                    <a:pt x="1380" y="3262"/>
                    <a:pt x="1380" y="3262"/>
                  </a:cubicBezTo>
                  <a:cubicBezTo>
                    <a:pt x="1298" y="2797"/>
                    <a:pt x="1298" y="2797"/>
                    <a:pt x="1298" y="2797"/>
                  </a:cubicBezTo>
                  <a:cubicBezTo>
                    <a:pt x="1265" y="2787"/>
                    <a:pt x="1232" y="2776"/>
                    <a:pt x="1199" y="2763"/>
                  </a:cubicBezTo>
                  <a:cubicBezTo>
                    <a:pt x="1184" y="2756"/>
                    <a:pt x="1169" y="2750"/>
                    <a:pt x="1154" y="2743"/>
                  </a:cubicBezTo>
                  <a:cubicBezTo>
                    <a:pt x="787" y="3041"/>
                    <a:pt x="787" y="3041"/>
                    <a:pt x="787" y="3041"/>
                  </a:cubicBezTo>
                  <a:cubicBezTo>
                    <a:pt x="734" y="3005"/>
                    <a:pt x="734" y="3005"/>
                    <a:pt x="734" y="3005"/>
                  </a:cubicBezTo>
                  <a:cubicBezTo>
                    <a:pt x="589" y="2908"/>
                    <a:pt x="461" y="2789"/>
                    <a:pt x="354" y="2650"/>
                  </a:cubicBezTo>
                  <a:cubicBezTo>
                    <a:pt x="315" y="2600"/>
                    <a:pt x="315" y="2600"/>
                    <a:pt x="315" y="2600"/>
                  </a:cubicBezTo>
                  <a:cubicBezTo>
                    <a:pt x="586" y="2214"/>
                    <a:pt x="586" y="2214"/>
                    <a:pt x="586" y="2214"/>
                  </a:cubicBezTo>
                  <a:cubicBezTo>
                    <a:pt x="561" y="2169"/>
                    <a:pt x="540" y="2121"/>
                    <a:pt x="522" y="2073"/>
                  </a:cubicBezTo>
                  <a:cubicBezTo>
                    <a:pt x="53" y="2025"/>
                    <a:pt x="53" y="2025"/>
                    <a:pt x="53" y="2025"/>
                  </a:cubicBezTo>
                  <a:cubicBezTo>
                    <a:pt x="40" y="1962"/>
                    <a:pt x="40" y="1962"/>
                    <a:pt x="40" y="1962"/>
                  </a:cubicBezTo>
                  <a:cubicBezTo>
                    <a:pt x="6" y="1791"/>
                    <a:pt x="0" y="1616"/>
                    <a:pt x="21" y="1443"/>
                  </a:cubicBezTo>
                  <a:cubicBezTo>
                    <a:pt x="29" y="1380"/>
                    <a:pt x="29" y="1380"/>
                    <a:pt x="29" y="1380"/>
                  </a:cubicBezTo>
                  <a:cubicBezTo>
                    <a:pt x="495" y="1298"/>
                    <a:pt x="495" y="1298"/>
                    <a:pt x="495" y="1298"/>
                  </a:cubicBezTo>
                  <a:cubicBezTo>
                    <a:pt x="505" y="1265"/>
                    <a:pt x="516" y="1231"/>
                    <a:pt x="529" y="1199"/>
                  </a:cubicBezTo>
                  <a:cubicBezTo>
                    <a:pt x="535" y="1183"/>
                    <a:pt x="542" y="1168"/>
                    <a:pt x="549" y="1153"/>
                  </a:cubicBezTo>
                  <a:cubicBezTo>
                    <a:pt x="251" y="787"/>
                    <a:pt x="251" y="787"/>
                    <a:pt x="251" y="787"/>
                  </a:cubicBezTo>
                  <a:cubicBezTo>
                    <a:pt x="287" y="734"/>
                    <a:pt x="287" y="734"/>
                    <a:pt x="287" y="734"/>
                  </a:cubicBezTo>
                  <a:cubicBezTo>
                    <a:pt x="384" y="589"/>
                    <a:pt x="503" y="461"/>
                    <a:pt x="642" y="354"/>
                  </a:cubicBezTo>
                  <a:cubicBezTo>
                    <a:pt x="692" y="315"/>
                    <a:pt x="692" y="315"/>
                    <a:pt x="692" y="315"/>
                  </a:cubicBezTo>
                  <a:cubicBezTo>
                    <a:pt x="1078" y="586"/>
                    <a:pt x="1078" y="586"/>
                    <a:pt x="1078" y="586"/>
                  </a:cubicBezTo>
                  <a:cubicBezTo>
                    <a:pt x="1124" y="561"/>
                    <a:pt x="1171" y="540"/>
                    <a:pt x="1219" y="522"/>
                  </a:cubicBezTo>
                  <a:cubicBezTo>
                    <a:pt x="1267" y="52"/>
                    <a:pt x="1267" y="52"/>
                    <a:pt x="1267" y="52"/>
                  </a:cubicBezTo>
                  <a:cubicBezTo>
                    <a:pt x="1329" y="40"/>
                    <a:pt x="1329" y="40"/>
                    <a:pt x="1329" y="40"/>
                  </a:cubicBezTo>
                  <a:cubicBezTo>
                    <a:pt x="1501" y="6"/>
                    <a:pt x="1678" y="0"/>
                    <a:pt x="1849" y="22"/>
                  </a:cubicBezTo>
                  <a:cubicBezTo>
                    <a:pt x="1912" y="30"/>
                    <a:pt x="1912" y="30"/>
                    <a:pt x="1912" y="30"/>
                  </a:cubicBezTo>
                  <a:cubicBezTo>
                    <a:pt x="1994" y="494"/>
                    <a:pt x="1994" y="494"/>
                    <a:pt x="1994" y="494"/>
                  </a:cubicBezTo>
                  <a:cubicBezTo>
                    <a:pt x="2027" y="504"/>
                    <a:pt x="2061" y="516"/>
                    <a:pt x="2093" y="529"/>
                  </a:cubicBezTo>
                  <a:cubicBezTo>
                    <a:pt x="2109" y="535"/>
                    <a:pt x="2124" y="542"/>
                    <a:pt x="2139" y="548"/>
                  </a:cubicBezTo>
                  <a:cubicBezTo>
                    <a:pt x="2505" y="251"/>
                    <a:pt x="2505" y="251"/>
                    <a:pt x="2505" y="251"/>
                  </a:cubicBezTo>
                  <a:cubicBezTo>
                    <a:pt x="2558" y="286"/>
                    <a:pt x="2558" y="286"/>
                    <a:pt x="2558" y="286"/>
                  </a:cubicBezTo>
                  <a:cubicBezTo>
                    <a:pt x="2703" y="383"/>
                    <a:pt x="2831" y="503"/>
                    <a:pt x="2938" y="641"/>
                  </a:cubicBezTo>
                  <a:cubicBezTo>
                    <a:pt x="2977" y="691"/>
                    <a:pt x="2977" y="691"/>
                    <a:pt x="2977" y="691"/>
                  </a:cubicBezTo>
                  <a:cubicBezTo>
                    <a:pt x="2706" y="1078"/>
                    <a:pt x="2706" y="1078"/>
                    <a:pt x="2706" y="1078"/>
                  </a:cubicBezTo>
                  <a:cubicBezTo>
                    <a:pt x="2731" y="1123"/>
                    <a:pt x="2752" y="1170"/>
                    <a:pt x="2770" y="1218"/>
                  </a:cubicBezTo>
                  <a:cubicBezTo>
                    <a:pt x="3240" y="1267"/>
                    <a:pt x="3240" y="1267"/>
                    <a:pt x="3240" y="1267"/>
                  </a:cubicBezTo>
                  <a:cubicBezTo>
                    <a:pt x="3252" y="1329"/>
                    <a:pt x="3252" y="1329"/>
                    <a:pt x="3252" y="1329"/>
                  </a:cubicBezTo>
                  <a:cubicBezTo>
                    <a:pt x="3286" y="1502"/>
                    <a:pt x="3292" y="1677"/>
                    <a:pt x="3270" y="1849"/>
                  </a:cubicBezTo>
                  <a:cubicBezTo>
                    <a:pt x="3263" y="1912"/>
                    <a:pt x="3263" y="1912"/>
                    <a:pt x="3263" y="1912"/>
                  </a:cubicBezTo>
                  <a:cubicBezTo>
                    <a:pt x="2798" y="1994"/>
                    <a:pt x="2798" y="1994"/>
                    <a:pt x="2798" y="1994"/>
                  </a:cubicBezTo>
                  <a:cubicBezTo>
                    <a:pt x="2788" y="2027"/>
                    <a:pt x="2776" y="2060"/>
                    <a:pt x="2763" y="2093"/>
                  </a:cubicBezTo>
                  <a:cubicBezTo>
                    <a:pt x="2757" y="2109"/>
                    <a:pt x="2750" y="2124"/>
                    <a:pt x="2744" y="2138"/>
                  </a:cubicBezTo>
                  <a:cubicBezTo>
                    <a:pt x="3041" y="2505"/>
                    <a:pt x="3041" y="2505"/>
                    <a:pt x="3041" y="2505"/>
                  </a:cubicBezTo>
                  <a:cubicBezTo>
                    <a:pt x="3006" y="2558"/>
                    <a:pt x="3006" y="2558"/>
                    <a:pt x="3006" y="2558"/>
                  </a:cubicBezTo>
                  <a:cubicBezTo>
                    <a:pt x="2909" y="2703"/>
                    <a:pt x="2789" y="2831"/>
                    <a:pt x="2651" y="2938"/>
                  </a:cubicBezTo>
                  <a:cubicBezTo>
                    <a:pt x="2601" y="2977"/>
                    <a:pt x="2601" y="2977"/>
                    <a:pt x="2601" y="2977"/>
                  </a:cubicBezTo>
                  <a:cubicBezTo>
                    <a:pt x="2214" y="2706"/>
                    <a:pt x="2214" y="2706"/>
                    <a:pt x="2214" y="2706"/>
                  </a:cubicBezTo>
                  <a:cubicBezTo>
                    <a:pt x="2169" y="2730"/>
                    <a:pt x="2122" y="2752"/>
                    <a:pt x="2074" y="2770"/>
                  </a:cubicBezTo>
                  <a:cubicBezTo>
                    <a:pt x="2025" y="3239"/>
                    <a:pt x="2025" y="3239"/>
                    <a:pt x="2025" y="3239"/>
                  </a:cubicBezTo>
                  <a:cubicBezTo>
                    <a:pt x="1963" y="3252"/>
                    <a:pt x="1963" y="3252"/>
                    <a:pt x="1963" y="3252"/>
                  </a:cubicBezTo>
                  <a:cubicBezTo>
                    <a:pt x="1858" y="3272"/>
                    <a:pt x="1751" y="3283"/>
                    <a:pt x="1645" y="3283"/>
                  </a:cubicBezTo>
                  <a:close/>
                  <a:moveTo>
                    <a:pt x="1527" y="3106"/>
                  </a:moveTo>
                  <a:cubicBezTo>
                    <a:pt x="1640" y="3115"/>
                    <a:pt x="1754" y="3111"/>
                    <a:pt x="1867" y="3094"/>
                  </a:cubicBezTo>
                  <a:cubicBezTo>
                    <a:pt x="1914" y="2643"/>
                    <a:pt x="1914" y="2643"/>
                    <a:pt x="1914" y="2643"/>
                  </a:cubicBezTo>
                  <a:cubicBezTo>
                    <a:pt x="1967" y="2625"/>
                    <a:pt x="1967" y="2625"/>
                    <a:pt x="1967" y="2625"/>
                  </a:cubicBezTo>
                  <a:cubicBezTo>
                    <a:pt x="2039" y="2601"/>
                    <a:pt x="2109" y="2570"/>
                    <a:pt x="2175" y="2530"/>
                  </a:cubicBezTo>
                  <a:cubicBezTo>
                    <a:pt x="2223" y="2502"/>
                    <a:pt x="2223" y="2502"/>
                    <a:pt x="2223" y="2502"/>
                  </a:cubicBezTo>
                  <a:cubicBezTo>
                    <a:pt x="2594" y="2762"/>
                    <a:pt x="2594" y="2762"/>
                    <a:pt x="2594" y="2762"/>
                  </a:cubicBezTo>
                  <a:cubicBezTo>
                    <a:pt x="2681" y="2688"/>
                    <a:pt x="2759" y="2605"/>
                    <a:pt x="2826" y="2514"/>
                  </a:cubicBezTo>
                  <a:cubicBezTo>
                    <a:pt x="2540" y="2161"/>
                    <a:pt x="2540" y="2161"/>
                    <a:pt x="2540" y="2161"/>
                  </a:cubicBezTo>
                  <a:cubicBezTo>
                    <a:pt x="2565" y="2111"/>
                    <a:pt x="2565" y="2111"/>
                    <a:pt x="2565" y="2111"/>
                  </a:cubicBezTo>
                  <a:cubicBezTo>
                    <a:pt x="2579" y="2085"/>
                    <a:pt x="2591" y="2058"/>
                    <a:pt x="2603" y="2029"/>
                  </a:cubicBezTo>
                  <a:cubicBezTo>
                    <a:pt x="2621" y="1986"/>
                    <a:pt x="2634" y="1942"/>
                    <a:pt x="2645" y="1897"/>
                  </a:cubicBezTo>
                  <a:cubicBezTo>
                    <a:pt x="2659" y="1843"/>
                    <a:pt x="2659" y="1843"/>
                    <a:pt x="2659" y="1843"/>
                  </a:cubicBezTo>
                  <a:cubicBezTo>
                    <a:pt x="3106" y="1765"/>
                    <a:pt x="3106" y="1765"/>
                    <a:pt x="3106" y="1765"/>
                  </a:cubicBezTo>
                  <a:cubicBezTo>
                    <a:pt x="3115" y="1652"/>
                    <a:pt x="3111" y="1538"/>
                    <a:pt x="3094" y="1425"/>
                  </a:cubicBezTo>
                  <a:cubicBezTo>
                    <a:pt x="2643" y="1378"/>
                    <a:pt x="2643" y="1378"/>
                    <a:pt x="2643" y="1378"/>
                  </a:cubicBezTo>
                  <a:cubicBezTo>
                    <a:pt x="2626" y="1325"/>
                    <a:pt x="2626" y="1325"/>
                    <a:pt x="2626" y="1325"/>
                  </a:cubicBezTo>
                  <a:cubicBezTo>
                    <a:pt x="2601" y="1252"/>
                    <a:pt x="2569" y="1182"/>
                    <a:pt x="2530" y="1117"/>
                  </a:cubicBezTo>
                  <a:cubicBezTo>
                    <a:pt x="2502" y="1069"/>
                    <a:pt x="2502" y="1069"/>
                    <a:pt x="2502" y="1069"/>
                  </a:cubicBezTo>
                  <a:cubicBezTo>
                    <a:pt x="2762" y="698"/>
                    <a:pt x="2762" y="698"/>
                    <a:pt x="2762" y="698"/>
                  </a:cubicBezTo>
                  <a:cubicBezTo>
                    <a:pt x="2689" y="611"/>
                    <a:pt x="2606" y="533"/>
                    <a:pt x="2514" y="466"/>
                  </a:cubicBezTo>
                  <a:cubicBezTo>
                    <a:pt x="2161" y="752"/>
                    <a:pt x="2161" y="752"/>
                    <a:pt x="2161" y="752"/>
                  </a:cubicBezTo>
                  <a:cubicBezTo>
                    <a:pt x="2112" y="727"/>
                    <a:pt x="2112" y="727"/>
                    <a:pt x="2112" y="727"/>
                  </a:cubicBezTo>
                  <a:cubicBezTo>
                    <a:pt x="2085" y="713"/>
                    <a:pt x="2058" y="701"/>
                    <a:pt x="2029" y="689"/>
                  </a:cubicBezTo>
                  <a:cubicBezTo>
                    <a:pt x="1986" y="672"/>
                    <a:pt x="1942" y="658"/>
                    <a:pt x="1897" y="646"/>
                  </a:cubicBezTo>
                  <a:cubicBezTo>
                    <a:pt x="1843" y="633"/>
                    <a:pt x="1843" y="633"/>
                    <a:pt x="1843" y="633"/>
                  </a:cubicBezTo>
                  <a:cubicBezTo>
                    <a:pt x="1765" y="186"/>
                    <a:pt x="1765" y="186"/>
                    <a:pt x="1765" y="186"/>
                  </a:cubicBezTo>
                  <a:cubicBezTo>
                    <a:pt x="1652" y="177"/>
                    <a:pt x="1538" y="181"/>
                    <a:pt x="1425" y="198"/>
                  </a:cubicBezTo>
                  <a:cubicBezTo>
                    <a:pt x="1379" y="649"/>
                    <a:pt x="1379" y="649"/>
                    <a:pt x="1379" y="649"/>
                  </a:cubicBezTo>
                  <a:cubicBezTo>
                    <a:pt x="1326" y="667"/>
                    <a:pt x="1326" y="667"/>
                    <a:pt x="1326" y="667"/>
                  </a:cubicBezTo>
                  <a:cubicBezTo>
                    <a:pt x="1254" y="690"/>
                    <a:pt x="1183" y="722"/>
                    <a:pt x="1117" y="761"/>
                  </a:cubicBezTo>
                  <a:cubicBezTo>
                    <a:pt x="1069" y="790"/>
                    <a:pt x="1069" y="790"/>
                    <a:pt x="1069" y="790"/>
                  </a:cubicBezTo>
                  <a:cubicBezTo>
                    <a:pt x="698" y="530"/>
                    <a:pt x="698" y="530"/>
                    <a:pt x="698" y="530"/>
                  </a:cubicBezTo>
                  <a:cubicBezTo>
                    <a:pt x="611" y="603"/>
                    <a:pt x="534" y="687"/>
                    <a:pt x="466" y="778"/>
                  </a:cubicBezTo>
                  <a:cubicBezTo>
                    <a:pt x="752" y="1130"/>
                    <a:pt x="752" y="1130"/>
                    <a:pt x="752" y="1130"/>
                  </a:cubicBezTo>
                  <a:cubicBezTo>
                    <a:pt x="727" y="1180"/>
                    <a:pt x="727" y="1180"/>
                    <a:pt x="727" y="1180"/>
                  </a:cubicBezTo>
                  <a:cubicBezTo>
                    <a:pt x="713" y="1207"/>
                    <a:pt x="701" y="1234"/>
                    <a:pt x="689" y="1263"/>
                  </a:cubicBezTo>
                  <a:cubicBezTo>
                    <a:pt x="672" y="1306"/>
                    <a:pt x="658" y="1351"/>
                    <a:pt x="647" y="1395"/>
                  </a:cubicBezTo>
                  <a:cubicBezTo>
                    <a:pt x="633" y="1449"/>
                    <a:pt x="633" y="1449"/>
                    <a:pt x="633" y="1449"/>
                  </a:cubicBezTo>
                  <a:cubicBezTo>
                    <a:pt x="186" y="1527"/>
                    <a:pt x="186" y="1527"/>
                    <a:pt x="186" y="1527"/>
                  </a:cubicBezTo>
                  <a:cubicBezTo>
                    <a:pt x="177" y="1641"/>
                    <a:pt x="181" y="1754"/>
                    <a:pt x="199" y="1867"/>
                  </a:cubicBezTo>
                  <a:cubicBezTo>
                    <a:pt x="649" y="1914"/>
                    <a:pt x="649" y="1914"/>
                    <a:pt x="649" y="1914"/>
                  </a:cubicBezTo>
                  <a:cubicBezTo>
                    <a:pt x="667" y="1967"/>
                    <a:pt x="667" y="1967"/>
                    <a:pt x="667" y="1967"/>
                  </a:cubicBezTo>
                  <a:cubicBezTo>
                    <a:pt x="691" y="2039"/>
                    <a:pt x="723" y="2109"/>
                    <a:pt x="762" y="2175"/>
                  </a:cubicBezTo>
                  <a:cubicBezTo>
                    <a:pt x="790" y="2223"/>
                    <a:pt x="790" y="2223"/>
                    <a:pt x="790" y="2223"/>
                  </a:cubicBezTo>
                  <a:cubicBezTo>
                    <a:pt x="530" y="2594"/>
                    <a:pt x="530" y="2594"/>
                    <a:pt x="530" y="2594"/>
                  </a:cubicBezTo>
                  <a:cubicBezTo>
                    <a:pt x="604" y="2681"/>
                    <a:pt x="687" y="2759"/>
                    <a:pt x="778" y="2826"/>
                  </a:cubicBezTo>
                  <a:cubicBezTo>
                    <a:pt x="1130" y="2540"/>
                    <a:pt x="1130" y="2540"/>
                    <a:pt x="1130" y="2540"/>
                  </a:cubicBezTo>
                  <a:cubicBezTo>
                    <a:pt x="1180" y="2565"/>
                    <a:pt x="1180" y="2565"/>
                    <a:pt x="1180" y="2565"/>
                  </a:cubicBezTo>
                  <a:cubicBezTo>
                    <a:pt x="1207" y="2578"/>
                    <a:pt x="1234" y="2591"/>
                    <a:pt x="1263" y="2602"/>
                  </a:cubicBezTo>
                  <a:cubicBezTo>
                    <a:pt x="1307" y="2620"/>
                    <a:pt x="1351" y="2634"/>
                    <a:pt x="1395" y="2645"/>
                  </a:cubicBezTo>
                  <a:cubicBezTo>
                    <a:pt x="1449" y="2659"/>
                    <a:pt x="1449" y="2659"/>
                    <a:pt x="1449" y="2659"/>
                  </a:cubicBezTo>
                  <a:cubicBezTo>
                    <a:pt x="1527" y="3106"/>
                    <a:pt x="1527" y="3106"/>
                    <a:pt x="1527" y="3106"/>
                  </a:cubicBezTo>
                  <a:close/>
                  <a:moveTo>
                    <a:pt x="1646" y="2247"/>
                  </a:moveTo>
                  <a:cubicBezTo>
                    <a:pt x="1569" y="2247"/>
                    <a:pt x="1494" y="2232"/>
                    <a:pt x="1423" y="2204"/>
                  </a:cubicBezTo>
                  <a:cubicBezTo>
                    <a:pt x="1115" y="2080"/>
                    <a:pt x="966" y="1730"/>
                    <a:pt x="1089" y="1423"/>
                  </a:cubicBezTo>
                  <a:cubicBezTo>
                    <a:pt x="1180" y="1193"/>
                    <a:pt x="1399" y="1045"/>
                    <a:pt x="1646" y="1045"/>
                  </a:cubicBezTo>
                  <a:cubicBezTo>
                    <a:pt x="1723" y="1045"/>
                    <a:pt x="1798" y="1060"/>
                    <a:pt x="1869" y="1088"/>
                  </a:cubicBezTo>
                  <a:cubicBezTo>
                    <a:pt x="2177" y="1211"/>
                    <a:pt x="2327" y="1562"/>
                    <a:pt x="2203" y="1869"/>
                  </a:cubicBezTo>
                  <a:cubicBezTo>
                    <a:pt x="2112" y="2099"/>
                    <a:pt x="1893" y="2247"/>
                    <a:pt x="1646" y="2247"/>
                  </a:cubicBezTo>
                  <a:close/>
                  <a:moveTo>
                    <a:pt x="1646" y="1218"/>
                  </a:moveTo>
                  <a:cubicBezTo>
                    <a:pt x="1470" y="1218"/>
                    <a:pt x="1314" y="1323"/>
                    <a:pt x="1249" y="1487"/>
                  </a:cubicBezTo>
                  <a:cubicBezTo>
                    <a:pt x="1161" y="1706"/>
                    <a:pt x="1268" y="1956"/>
                    <a:pt x="1487" y="2044"/>
                  </a:cubicBezTo>
                  <a:cubicBezTo>
                    <a:pt x="1703" y="2130"/>
                    <a:pt x="1958" y="2019"/>
                    <a:pt x="2044" y="1805"/>
                  </a:cubicBezTo>
                  <a:cubicBezTo>
                    <a:pt x="2131" y="1586"/>
                    <a:pt x="2025" y="1336"/>
                    <a:pt x="1805" y="1249"/>
                  </a:cubicBezTo>
                  <a:cubicBezTo>
                    <a:pt x="1754" y="1228"/>
                    <a:pt x="1701" y="1218"/>
                    <a:pt x="1646" y="12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grpSp>
      <p:sp>
        <p:nvSpPr>
          <p:cNvPr id="45" name="矩形 44"/>
          <p:cNvSpPr/>
          <p:nvPr/>
        </p:nvSpPr>
        <p:spPr>
          <a:xfrm>
            <a:off x="8104003" y="3696970"/>
            <a:ext cx="1343634" cy="400105"/>
          </a:xfrm>
          <a:prstGeom prst="rect">
            <a:avLst/>
          </a:prstGeom>
          <a:noFill/>
          <a:ln w="9525">
            <a:noFill/>
          </a:ln>
        </p:spPr>
        <p:txBody>
          <a:bodyPr wrap="none" lIns="91438" tIns="45718" rIns="91438" bIns="45718" anchor="t">
            <a:spAutoFit/>
          </a:bodyPr>
          <a:lstStyle/>
          <a:p>
            <a:pPr lvl="0" indent="0" algn="ctr" defTabSz="685800"/>
            <a:r>
              <a:rPr lang="zh-CN" altLang="en-US" sz="2000" b="1" dirty="0">
                <a:solidFill>
                  <a:srgbClr val="595959"/>
                </a:solidFill>
                <a:latin typeface="思源黑体 CN Medium" panose="020B0600000000000000" pitchFamily="34" charset="-122"/>
                <a:ea typeface="思源黑体 CN Medium" panose="020B0600000000000000" pitchFamily="34" charset="-122"/>
              </a:rPr>
              <a:t>生产</a:t>
            </a:r>
            <a:r>
              <a:rPr lang="en-US" altLang="zh-CN" sz="2000" b="1" dirty="0">
                <a:solidFill>
                  <a:srgbClr val="595959"/>
                </a:solidFill>
                <a:latin typeface="思源黑体 CN Medium" panose="020B0600000000000000" pitchFamily="34" charset="-122"/>
                <a:ea typeface="思源黑体 CN Medium" panose="020B0600000000000000" pitchFamily="34" charset="-122"/>
              </a:rPr>
              <a:t>/</a:t>
            </a:r>
            <a:r>
              <a:rPr lang="zh-CN" altLang="en-US" sz="2000" b="1" dirty="0">
                <a:solidFill>
                  <a:srgbClr val="595959"/>
                </a:solidFill>
                <a:latin typeface="思源黑体 CN Medium" panose="020B0600000000000000" pitchFamily="34" charset="-122"/>
                <a:ea typeface="思源黑体 CN Medium" panose="020B0600000000000000" pitchFamily="34" charset="-122"/>
              </a:rPr>
              <a:t>物流</a:t>
            </a:r>
          </a:p>
        </p:txBody>
      </p:sp>
      <p:grpSp>
        <p:nvGrpSpPr>
          <p:cNvPr id="46" name="组合 45"/>
          <p:cNvGrpSpPr/>
          <p:nvPr/>
        </p:nvGrpSpPr>
        <p:grpSpPr>
          <a:xfrm>
            <a:off x="8358188" y="3020695"/>
            <a:ext cx="569912" cy="569913"/>
            <a:chOff x="8358554" y="4072636"/>
            <a:chExt cx="569573" cy="569573"/>
          </a:xfrm>
        </p:grpSpPr>
        <p:grpSp>
          <p:nvGrpSpPr>
            <p:cNvPr id="47" name="组合 135"/>
            <p:cNvGrpSpPr/>
            <p:nvPr/>
          </p:nvGrpSpPr>
          <p:grpSpPr>
            <a:xfrm>
              <a:off x="8358554" y="4072636"/>
              <a:ext cx="569573" cy="569573"/>
              <a:chOff x="5490736" y="2781532"/>
              <a:chExt cx="1092123" cy="1092123"/>
            </a:xfrm>
          </p:grpSpPr>
          <p:sp useBgFill="1">
            <p:nvSpPr>
              <p:cNvPr id="49" name="椭圆 48"/>
              <p:cNvSpPr/>
              <p:nvPr/>
            </p:nvSpPr>
            <p:spPr>
              <a:xfrm>
                <a:off x="5490736" y="2781532"/>
                <a:ext cx="1092123" cy="10921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sp>
            <p:nvSpPr>
              <p:cNvPr id="50" name="椭圆 49"/>
              <p:cNvSpPr/>
              <p:nvPr/>
            </p:nvSpPr>
            <p:spPr>
              <a:xfrm>
                <a:off x="5490736" y="2781532"/>
                <a:ext cx="1092123" cy="109212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685165" fontAlgn="base"/>
                <a:endParaRPr lang="zh-CN" altLang="en-US" sz="1865" strike="noStrike" noProof="1">
                  <a:solidFill>
                    <a:prstClr val="white"/>
                  </a:solidFill>
                  <a:latin typeface="思源黑体 CN Medium" panose="020B0600000000000000" pitchFamily="34" charset="-122"/>
                  <a:ea typeface="思源黑体 CN Medium" panose="020B0600000000000000" pitchFamily="34" charset="-122"/>
                </a:endParaRPr>
              </a:p>
            </p:txBody>
          </p:sp>
        </p:grpSp>
        <p:sp>
          <p:nvSpPr>
            <p:cNvPr id="48" name="Freeform 29"/>
            <p:cNvSpPr>
              <a:spLocks noChangeAspect="1" noEditPoints="1"/>
            </p:cNvSpPr>
            <p:nvPr/>
          </p:nvSpPr>
          <p:spPr bwMode="auto">
            <a:xfrm flipH="1">
              <a:off x="8510663" y="4237963"/>
              <a:ext cx="265349" cy="253157"/>
            </a:xfrm>
            <a:custGeom>
              <a:avLst/>
              <a:gdLst>
                <a:gd name="T0" fmla="*/ 2806 w 3032"/>
                <a:gd name="T1" fmla="*/ 0 h 2888"/>
                <a:gd name="T2" fmla="*/ 225 w 3032"/>
                <a:gd name="T3" fmla="*/ 0 h 2888"/>
                <a:gd name="T4" fmla="*/ 0 w 3032"/>
                <a:gd name="T5" fmla="*/ 225 h 2888"/>
                <a:gd name="T6" fmla="*/ 0 w 3032"/>
                <a:gd name="T7" fmla="*/ 2089 h 2888"/>
                <a:gd name="T8" fmla="*/ 225 w 3032"/>
                <a:gd name="T9" fmla="*/ 2315 h 2888"/>
                <a:gd name="T10" fmla="*/ 1291 w 3032"/>
                <a:gd name="T11" fmla="*/ 2315 h 2888"/>
                <a:gd name="T12" fmla="*/ 1291 w 3032"/>
                <a:gd name="T13" fmla="*/ 2724 h 2888"/>
                <a:gd name="T14" fmla="*/ 942 w 3032"/>
                <a:gd name="T15" fmla="*/ 2724 h 2888"/>
                <a:gd name="T16" fmla="*/ 860 w 3032"/>
                <a:gd name="T17" fmla="*/ 2806 h 2888"/>
                <a:gd name="T18" fmla="*/ 942 w 3032"/>
                <a:gd name="T19" fmla="*/ 2888 h 2888"/>
                <a:gd name="T20" fmla="*/ 2089 w 3032"/>
                <a:gd name="T21" fmla="*/ 2888 h 2888"/>
                <a:gd name="T22" fmla="*/ 2171 w 3032"/>
                <a:gd name="T23" fmla="*/ 2806 h 2888"/>
                <a:gd name="T24" fmla="*/ 2089 w 3032"/>
                <a:gd name="T25" fmla="*/ 2724 h 2888"/>
                <a:gd name="T26" fmla="*/ 1741 w 3032"/>
                <a:gd name="T27" fmla="*/ 2724 h 2888"/>
                <a:gd name="T28" fmla="*/ 1741 w 3032"/>
                <a:gd name="T29" fmla="*/ 2315 h 2888"/>
                <a:gd name="T30" fmla="*/ 2806 w 3032"/>
                <a:gd name="T31" fmla="*/ 2315 h 2888"/>
                <a:gd name="T32" fmla="*/ 3032 w 3032"/>
                <a:gd name="T33" fmla="*/ 2089 h 2888"/>
                <a:gd name="T34" fmla="*/ 3032 w 3032"/>
                <a:gd name="T35" fmla="*/ 225 h 2888"/>
                <a:gd name="T36" fmla="*/ 2806 w 3032"/>
                <a:gd name="T37" fmla="*/ 0 h 2888"/>
                <a:gd name="T38" fmla="*/ 225 w 3032"/>
                <a:gd name="T39" fmla="*/ 164 h 2888"/>
                <a:gd name="T40" fmla="*/ 2806 w 3032"/>
                <a:gd name="T41" fmla="*/ 164 h 2888"/>
                <a:gd name="T42" fmla="*/ 2868 w 3032"/>
                <a:gd name="T43" fmla="*/ 225 h 2888"/>
                <a:gd name="T44" fmla="*/ 2868 w 3032"/>
                <a:gd name="T45" fmla="*/ 1721 h 2888"/>
                <a:gd name="T46" fmla="*/ 164 w 3032"/>
                <a:gd name="T47" fmla="*/ 1721 h 2888"/>
                <a:gd name="T48" fmla="*/ 164 w 3032"/>
                <a:gd name="T49" fmla="*/ 225 h 2888"/>
                <a:gd name="T50" fmla="*/ 225 w 3032"/>
                <a:gd name="T51" fmla="*/ 164 h 2888"/>
                <a:gd name="T52" fmla="*/ 1577 w 3032"/>
                <a:gd name="T53" fmla="*/ 2724 h 2888"/>
                <a:gd name="T54" fmla="*/ 1454 w 3032"/>
                <a:gd name="T55" fmla="*/ 2724 h 2888"/>
                <a:gd name="T56" fmla="*/ 1454 w 3032"/>
                <a:gd name="T57" fmla="*/ 2315 h 2888"/>
                <a:gd name="T58" fmla="*/ 1577 w 3032"/>
                <a:gd name="T59" fmla="*/ 2315 h 2888"/>
                <a:gd name="T60" fmla="*/ 1577 w 3032"/>
                <a:gd name="T61" fmla="*/ 2724 h 2888"/>
                <a:gd name="T62" fmla="*/ 2806 w 3032"/>
                <a:gd name="T63" fmla="*/ 2151 h 2888"/>
                <a:gd name="T64" fmla="*/ 225 w 3032"/>
                <a:gd name="T65" fmla="*/ 2151 h 2888"/>
                <a:gd name="T66" fmla="*/ 164 w 3032"/>
                <a:gd name="T67" fmla="*/ 2089 h 2888"/>
                <a:gd name="T68" fmla="*/ 164 w 3032"/>
                <a:gd name="T69" fmla="*/ 1884 h 2888"/>
                <a:gd name="T70" fmla="*/ 2868 w 3032"/>
                <a:gd name="T71" fmla="*/ 1884 h 2888"/>
                <a:gd name="T72" fmla="*/ 2868 w 3032"/>
                <a:gd name="T73" fmla="*/ 2089 h 2888"/>
                <a:gd name="T74" fmla="*/ 2806 w 3032"/>
                <a:gd name="T75" fmla="*/ 2151 h 2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32" h="2888">
                  <a:moveTo>
                    <a:pt x="2806" y="0"/>
                  </a:moveTo>
                  <a:cubicBezTo>
                    <a:pt x="225" y="0"/>
                    <a:pt x="225" y="0"/>
                    <a:pt x="225" y="0"/>
                  </a:cubicBezTo>
                  <a:cubicBezTo>
                    <a:pt x="101" y="0"/>
                    <a:pt x="0" y="101"/>
                    <a:pt x="0" y="225"/>
                  </a:cubicBezTo>
                  <a:cubicBezTo>
                    <a:pt x="0" y="2089"/>
                    <a:pt x="0" y="2089"/>
                    <a:pt x="0" y="2089"/>
                  </a:cubicBezTo>
                  <a:cubicBezTo>
                    <a:pt x="0" y="2214"/>
                    <a:pt x="101" y="2315"/>
                    <a:pt x="225" y="2315"/>
                  </a:cubicBezTo>
                  <a:cubicBezTo>
                    <a:pt x="1291" y="2315"/>
                    <a:pt x="1291" y="2315"/>
                    <a:pt x="1291" y="2315"/>
                  </a:cubicBezTo>
                  <a:cubicBezTo>
                    <a:pt x="1291" y="2724"/>
                    <a:pt x="1291" y="2724"/>
                    <a:pt x="1291" y="2724"/>
                  </a:cubicBezTo>
                  <a:cubicBezTo>
                    <a:pt x="942" y="2724"/>
                    <a:pt x="942" y="2724"/>
                    <a:pt x="942" y="2724"/>
                  </a:cubicBezTo>
                  <a:cubicBezTo>
                    <a:pt x="897" y="2724"/>
                    <a:pt x="860" y="2761"/>
                    <a:pt x="860" y="2806"/>
                  </a:cubicBezTo>
                  <a:cubicBezTo>
                    <a:pt x="860" y="2852"/>
                    <a:pt x="897" y="2888"/>
                    <a:pt x="942" y="2888"/>
                  </a:cubicBezTo>
                  <a:cubicBezTo>
                    <a:pt x="2089" y="2888"/>
                    <a:pt x="2089" y="2888"/>
                    <a:pt x="2089" y="2888"/>
                  </a:cubicBezTo>
                  <a:cubicBezTo>
                    <a:pt x="2135" y="2888"/>
                    <a:pt x="2171" y="2852"/>
                    <a:pt x="2171" y="2806"/>
                  </a:cubicBezTo>
                  <a:cubicBezTo>
                    <a:pt x="2171" y="2761"/>
                    <a:pt x="2135" y="2724"/>
                    <a:pt x="2089" y="2724"/>
                  </a:cubicBezTo>
                  <a:cubicBezTo>
                    <a:pt x="1741" y="2724"/>
                    <a:pt x="1741" y="2724"/>
                    <a:pt x="1741" y="2724"/>
                  </a:cubicBezTo>
                  <a:cubicBezTo>
                    <a:pt x="1741" y="2315"/>
                    <a:pt x="1741" y="2315"/>
                    <a:pt x="1741" y="2315"/>
                  </a:cubicBezTo>
                  <a:cubicBezTo>
                    <a:pt x="2806" y="2315"/>
                    <a:pt x="2806" y="2315"/>
                    <a:pt x="2806" y="2315"/>
                  </a:cubicBezTo>
                  <a:cubicBezTo>
                    <a:pt x="2931" y="2315"/>
                    <a:pt x="3032" y="2214"/>
                    <a:pt x="3032" y="2089"/>
                  </a:cubicBezTo>
                  <a:cubicBezTo>
                    <a:pt x="3032" y="225"/>
                    <a:pt x="3032" y="225"/>
                    <a:pt x="3032" y="225"/>
                  </a:cubicBezTo>
                  <a:cubicBezTo>
                    <a:pt x="3032" y="101"/>
                    <a:pt x="2931" y="0"/>
                    <a:pt x="2806" y="0"/>
                  </a:cubicBezTo>
                  <a:close/>
                  <a:moveTo>
                    <a:pt x="225" y="164"/>
                  </a:moveTo>
                  <a:cubicBezTo>
                    <a:pt x="2806" y="164"/>
                    <a:pt x="2806" y="164"/>
                    <a:pt x="2806" y="164"/>
                  </a:cubicBezTo>
                  <a:cubicBezTo>
                    <a:pt x="2840" y="164"/>
                    <a:pt x="2868" y="191"/>
                    <a:pt x="2868" y="225"/>
                  </a:cubicBezTo>
                  <a:cubicBezTo>
                    <a:pt x="2868" y="1721"/>
                    <a:pt x="2868" y="1721"/>
                    <a:pt x="2868" y="1721"/>
                  </a:cubicBezTo>
                  <a:cubicBezTo>
                    <a:pt x="164" y="1721"/>
                    <a:pt x="164" y="1721"/>
                    <a:pt x="164" y="1721"/>
                  </a:cubicBezTo>
                  <a:cubicBezTo>
                    <a:pt x="164" y="225"/>
                    <a:pt x="164" y="225"/>
                    <a:pt x="164" y="225"/>
                  </a:cubicBezTo>
                  <a:cubicBezTo>
                    <a:pt x="164" y="191"/>
                    <a:pt x="191" y="164"/>
                    <a:pt x="225" y="164"/>
                  </a:cubicBezTo>
                  <a:close/>
                  <a:moveTo>
                    <a:pt x="1577" y="2724"/>
                  </a:moveTo>
                  <a:cubicBezTo>
                    <a:pt x="1454" y="2724"/>
                    <a:pt x="1454" y="2724"/>
                    <a:pt x="1454" y="2724"/>
                  </a:cubicBezTo>
                  <a:cubicBezTo>
                    <a:pt x="1454" y="2315"/>
                    <a:pt x="1454" y="2315"/>
                    <a:pt x="1454" y="2315"/>
                  </a:cubicBezTo>
                  <a:cubicBezTo>
                    <a:pt x="1577" y="2315"/>
                    <a:pt x="1577" y="2315"/>
                    <a:pt x="1577" y="2315"/>
                  </a:cubicBezTo>
                  <a:cubicBezTo>
                    <a:pt x="1577" y="2724"/>
                    <a:pt x="1577" y="2724"/>
                    <a:pt x="1577" y="2724"/>
                  </a:cubicBezTo>
                  <a:close/>
                  <a:moveTo>
                    <a:pt x="2806" y="2151"/>
                  </a:moveTo>
                  <a:cubicBezTo>
                    <a:pt x="225" y="2151"/>
                    <a:pt x="225" y="2151"/>
                    <a:pt x="225" y="2151"/>
                  </a:cubicBezTo>
                  <a:cubicBezTo>
                    <a:pt x="191" y="2151"/>
                    <a:pt x="164" y="2123"/>
                    <a:pt x="164" y="2089"/>
                  </a:cubicBezTo>
                  <a:cubicBezTo>
                    <a:pt x="164" y="1884"/>
                    <a:pt x="164" y="1884"/>
                    <a:pt x="164" y="1884"/>
                  </a:cubicBezTo>
                  <a:cubicBezTo>
                    <a:pt x="2868" y="1884"/>
                    <a:pt x="2868" y="1884"/>
                    <a:pt x="2868" y="1884"/>
                  </a:cubicBezTo>
                  <a:cubicBezTo>
                    <a:pt x="2868" y="2089"/>
                    <a:pt x="2868" y="2089"/>
                    <a:pt x="2868" y="2089"/>
                  </a:cubicBezTo>
                  <a:cubicBezTo>
                    <a:pt x="2868" y="2123"/>
                    <a:pt x="2840" y="2151"/>
                    <a:pt x="2806" y="2151"/>
                  </a:cubicBezTo>
                  <a:close/>
                </a:path>
              </a:pathLst>
            </a:custGeom>
            <a:solidFill>
              <a:schemeClr val="bg1"/>
            </a:solidFill>
            <a:ln>
              <a:noFill/>
            </a:ln>
          </p:spPr>
          <p:txBody>
            <a:bodyPr vert="horz" wrap="square" lIns="121920" tIns="60960" rIns="121920" bIns="60960" numCol="1" anchor="t" anchorCtr="0" compatLnSpc="1"/>
            <a:lstStyle/>
            <a:p>
              <a:pPr defTabSz="685165" fontAlgn="base"/>
              <a:endParaRPr lang="zh-CN" altLang="en-US" sz="1865" strike="noStrike" noProof="1">
                <a:solidFill>
                  <a:prstClr val="black"/>
                </a:solidFill>
                <a:latin typeface="思源黑体 CN Medium" panose="020B0600000000000000" pitchFamily="34" charset="-122"/>
                <a:ea typeface="思源黑体 CN Medium" panose="020B0600000000000000" pitchFamily="34" charset="-122"/>
              </a:endParaRPr>
            </a:p>
          </p:txBody>
        </p:sp>
      </p:grpSp>
      <p:pic>
        <p:nvPicPr>
          <p:cNvPr id="51" name="图片 14" descr="32313533383135393b32313533383131363bb5d8c7f2"/>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5251450" y="992505"/>
            <a:ext cx="1713230" cy="1713230"/>
          </a:xfrm>
          <a:prstGeom prst="rect">
            <a:avLst/>
          </a:prstGeom>
        </p:spPr>
      </p:pic>
      <p:sp>
        <p:nvSpPr>
          <p:cNvPr id="52" name="TextBox 5"/>
          <p:cNvSpPr txBox="1"/>
          <p:nvPr/>
        </p:nvSpPr>
        <p:spPr>
          <a:xfrm>
            <a:off x="5618470" y="1342320"/>
            <a:ext cx="955343" cy="975360"/>
          </a:xfrm>
          <a:prstGeom prst="rect">
            <a:avLst/>
          </a:prstGeom>
          <a:noFill/>
          <a:ln w="9525">
            <a:noFill/>
          </a:ln>
        </p:spPr>
        <p:txBody>
          <a:bodyPr wrap="square" anchor="t">
            <a:spAutoFit/>
          </a:bodyPr>
          <a:lstStyle/>
          <a:p>
            <a:pPr lvl="0" indent="0" algn="l"/>
            <a:r>
              <a:rPr lang="zh-CN" altLang="en-US" sz="2800" dirty="0">
                <a:solidFill>
                  <a:schemeClr val="bg1"/>
                </a:solidFill>
                <a:latin typeface="思源黑体 CN Medium" panose="020B0600000000000000" pitchFamily="34" charset="-122"/>
                <a:ea typeface="思源黑体 CN Medium" panose="020B0600000000000000" pitchFamily="34" charset="-122"/>
              </a:rPr>
              <a:t>芜湖总部</a:t>
            </a:r>
            <a:endParaRPr lang="zh-CN" altLang="en-US" sz="2800" dirty="0">
              <a:solidFill>
                <a:srgbClr val="C00000"/>
              </a:solidFill>
              <a:latin typeface="思源黑体 CN Medium" panose="020B0600000000000000" pitchFamily="34" charset="-122"/>
              <a:ea typeface="思源黑体 CN Medium" panose="020B0600000000000000" pitchFamily="34" charset="-122"/>
            </a:endParaRPr>
          </a:p>
        </p:txBody>
      </p:sp>
      <p:sp>
        <p:nvSpPr>
          <p:cNvPr id="53" name="矩形 52"/>
          <p:cNvSpPr/>
          <p:nvPr/>
        </p:nvSpPr>
        <p:spPr>
          <a:xfrm>
            <a:off x="9130030" y="1590675"/>
            <a:ext cx="1427480" cy="397510"/>
          </a:xfrm>
          <a:prstGeom prst="rect">
            <a:avLst/>
          </a:prstGeom>
          <a:noFill/>
          <a:ln w="9525">
            <a:noFill/>
          </a:ln>
        </p:spPr>
        <p:txBody>
          <a:bodyPr wrap="square" lIns="91438" tIns="45718" rIns="91438" bIns="45718" anchor="t">
            <a:spAutoFit/>
          </a:bodyPr>
          <a:lstStyle/>
          <a:p>
            <a:pPr lvl="0" indent="0" algn="ctr" defTabSz="685800"/>
            <a:r>
              <a:rPr lang="zh-CN" altLang="en-US" sz="2000" b="1" dirty="0">
                <a:solidFill>
                  <a:srgbClr val="595959"/>
                </a:solidFill>
                <a:latin typeface="思源黑体 CN Medium" panose="020B0600000000000000" pitchFamily="34" charset="-122"/>
                <a:ea typeface="思源黑体 CN Medium" panose="020B0600000000000000" pitchFamily="34" charset="-122"/>
              </a:rPr>
              <a:t>财务</a:t>
            </a:r>
            <a:r>
              <a:rPr lang="en-US" altLang="zh-CN" sz="2000" b="1" dirty="0">
                <a:solidFill>
                  <a:srgbClr val="595959"/>
                </a:solidFill>
                <a:latin typeface="思源黑体 CN Medium" panose="020B0600000000000000" pitchFamily="34" charset="-122"/>
                <a:ea typeface="思源黑体 CN Medium" panose="020B0600000000000000" pitchFamily="34" charset="-122"/>
              </a:rPr>
              <a:t>/</a:t>
            </a:r>
            <a:r>
              <a:rPr lang="zh-CN" altLang="en-US" sz="2000" b="1" dirty="0">
                <a:solidFill>
                  <a:srgbClr val="595959"/>
                </a:solidFill>
                <a:latin typeface="思源黑体 CN Medium" panose="020B0600000000000000" pitchFamily="34" charset="-122"/>
                <a:ea typeface="思源黑体 CN Medium" panose="020B0600000000000000" pitchFamily="34" charset="-122"/>
              </a:rPr>
              <a:t>人事</a:t>
            </a:r>
          </a:p>
        </p:txBody>
      </p:sp>
      <p:sp>
        <p:nvSpPr>
          <p:cNvPr id="54" name="文本框 50"/>
          <p:cNvSpPr txBox="1"/>
          <p:nvPr/>
        </p:nvSpPr>
        <p:spPr>
          <a:xfrm>
            <a:off x="2463800" y="4561251"/>
            <a:ext cx="9671685" cy="2084070"/>
          </a:xfrm>
          <a:prstGeom prst="rect">
            <a:avLst/>
          </a:prstGeom>
          <a:noFill/>
          <a:ln w="9525">
            <a:noFill/>
          </a:ln>
        </p:spPr>
        <p:txBody>
          <a:bodyPr wrap="square" anchor="t">
            <a:spAutoFit/>
          </a:bodyPr>
          <a:lstStyle/>
          <a:p>
            <a:pPr lvl="0" indent="0" defTabSz="685800">
              <a:lnSpc>
                <a:spcPct val="120000"/>
              </a:lnSpc>
            </a:pPr>
            <a:r>
              <a:rPr lang="zh-CN" altLang="en-US" b="1" dirty="0">
                <a:solidFill>
                  <a:srgbClr val="595959"/>
                </a:solidFill>
                <a:latin typeface="思源黑体 CN Medium" panose="020B0600000000000000" pitchFamily="34" charset="-122"/>
                <a:ea typeface="思源黑体 CN Medium" panose="020B0600000000000000" pitchFamily="34" charset="-122"/>
              </a:rPr>
              <a:t>1、品德优良，在校期间未曾受过违纪违法处分；</a:t>
            </a:r>
          </a:p>
          <a:p>
            <a:pPr lvl="0" indent="0" defTabSz="685800">
              <a:lnSpc>
                <a:spcPct val="120000"/>
              </a:lnSpc>
            </a:pPr>
            <a:r>
              <a:rPr lang="en-US" altLang="zh-CN" b="1" dirty="0">
                <a:solidFill>
                  <a:srgbClr val="595959"/>
                </a:solidFill>
                <a:latin typeface="思源黑体 CN Medium" panose="020B0600000000000000" pitchFamily="34" charset="-122"/>
                <a:ea typeface="思源黑体 CN Medium" panose="020B0600000000000000" pitchFamily="34" charset="-122"/>
                <a:sym typeface="+mn-ea"/>
              </a:rPr>
              <a:t>2</a:t>
            </a:r>
            <a:r>
              <a:rPr lang="zh-CN" altLang="en-US" b="1" dirty="0">
                <a:solidFill>
                  <a:srgbClr val="595959"/>
                </a:solidFill>
                <a:latin typeface="思源黑体 CN Medium" panose="020B0600000000000000" pitchFamily="34" charset="-122"/>
                <a:ea typeface="思源黑体 CN Medium" panose="020B0600000000000000" pitchFamily="34" charset="-122"/>
                <a:sym typeface="+mn-ea"/>
              </a:rPr>
              <a:t>、成绩优良，并能如期取得毕业证书及相关学位证书；</a:t>
            </a:r>
            <a:endParaRPr lang="zh-CN" altLang="en-US" b="1" dirty="0">
              <a:solidFill>
                <a:srgbClr val="595959"/>
              </a:solidFill>
              <a:latin typeface="思源黑体 CN Medium" panose="020B0600000000000000" pitchFamily="34" charset="-122"/>
              <a:ea typeface="思源黑体 CN Medium" panose="020B0600000000000000" pitchFamily="34" charset="-122"/>
            </a:endParaRPr>
          </a:p>
          <a:p>
            <a:pPr lvl="0" indent="0" defTabSz="685800">
              <a:lnSpc>
                <a:spcPct val="120000"/>
              </a:lnSpc>
            </a:pPr>
            <a:r>
              <a:rPr lang="en-US" altLang="zh-CN" b="1" dirty="0">
                <a:solidFill>
                  <a:srgbClr val="595959"/>
                </a:solidFill>
                <a:latin typeface="思源黑体 CN Medium" panose="020B0600000000000000" pitchFamily="34" charset="-122"/>
                <a:ea typeface="思源黑体 CN Medium" panose="020B0600000000000000" pitchFamily="34" charset="-122"/>
              </a:rPr>
              <a:t>3</a:t>
            </a:r>
            <a:r>
              <a:rPr lang="zh-CN" altLang="en-US" b="1" dirty="0">
                <a:solidFill>
                  <a:srgbClr val="595959"/>
                </a:solidFill>
                <a:latin typeface="思源黑体 CN Medium" panose="020B0600000000000000" pitchFamily="34" charset="-122"/>
                <a:ea typeface="思源黑体 CN Medium" panose="020B0600000000000000" pitchFamily="34" charset="-122"/>
              </a:rPr>
              <a:t>、能服从公司的工作安排及分配，且身体健康；</a:t>
            </a:r>
          </a:p>
          <a:p>
            <a:pPr lvl="0" indent="0" defTabSz="685800">
              <a:lnSpc>
                <a:spcPct val="120000"/>
              </a:lnSpc>
            </a:pPr>
            <a:r>
              <a:rPr lang="en-US" altLang="zh-CN" b="1" dirty="0">
                <a:solidFill>
                  <a:srgbClr val="595959"/>
                </a:solidFill>
                <a:latin typeface="思源黑体 CN Medium" panose="020B0600000000000000" pitchFamily="34" charset="-122"/>
                <a:ea typeface="思源黑体 CN Medium" panose="020B0600000000000000" pitchFamily="34" charset="-122"/>
              </a:rPr>
              <a:t>4</a:t>
            </a:r>
            <a:r>
              <a:rPr lang="zh-CN" altLang="en-US" b="1" dirty="0">
                <a:solidFill>
                  <a:srgbClr val="595959"/>
                </a:solidFill>
                <a:latin typeface="思源黑体 CN Medium" panose="020B0600000000000000" pitchFamily="34" charset="-122"/>
                <a:ea typeface="思源黑体 CN Medium" panose="020B0600000000000000" pitchFamily="34" charset="-122"/>
              </a:rPr>
              <a:t>、在学校或班级担任学生干部以及参加过各类社会活动的同学将优先考虑；</a:t>
            </a:r>
          </a:p>
          <a:p>
            <a:pPr lvl="0" indent="0" defTabSz="685800">
              <a:lnSpc>
                <a:spcPct val="120000"/>
              </a:lnSpc>
            </a:pPr>
            <a:r>
              <a:rPr lang="en-US" altLang="zh-CN" b="1" dirty="0">
                <a:solidFill>
                  <a:srgbClr val="595959"/>
                </a:solidFill>
                <a:latin typeface="思源黑体 CN Medium" panose="020B0600000000000000" pitchFamily="34" charset="-122"/>
                <a:ea typeface="思源黑体 CN Medium" panose="020B0600000000000000" pitchFamily="34" charset="-122"/>
              </a:rPr>
              <a:t>5</a:t>
            </a:r>
            <a:r>
              <a:rPr lang="zh-CN" altLang="en-US" b="1" dirty="0">
                <a:solidFill>
                  <a:srgbClr val="595959"/>
                </a:solidFill>
                <a:latin typeface="思源黑体 CN Medium" panose="020B0600000000000000" pitchFamily="34" charset="-122"/>
                <a:ea typeface="思源黑体 CN Medium" panose="020B0600000000000000" pitchFamily="34" charset="-122"/>
              </a:rPr>
              <a:t>、大学英语四级或六级；</a:t>
            </a:r>
          </a:p>
          <a:p>
            <a:pPr lvl="0" indent="0" defTabSz="685800">
              <a:lnSpc>
                <a:spcPct val="120000"/>
              </a:lnSpc>
            </a:pPr>
            <a:r>
              <a:rPr lang="en-US" altLang="zh-CN" b="1" dirty="0">
                <a:solidFill>
                  <a:srgbClr val="595959"/>
                </a:solidFill>
                <a:latin typeface="思源黑体 CN Medium" panose="020B0600000000000000" pitchFamily="34" charset="-122"/>
                <a:ea typeface="思源黑体 CN Medium" panose="020B0600000000000000" pitchFamily="34" charset="-122"/>
              </a:rPr>
              <a:t>6</a:t>
            </a:r>
            <a:r>
              <a:rPr lang="zh-CN" altLang="en-US" b="1" dirty="0">
                <a:solidFill>
                  <a:srgbClr val="595959"/>
                </a:solidFill>
                <a:latin typeface="思源黑体 CN Medium" panose="020B0600000000000000" pitchFamily="34" charset="-122"/>
                <a:ea typeface="思源黑体 CN Medium" panose="020B0600000000000000" pitchFamily="34" charset="-122"/>
              </a:rPr>
              <a:t>、熟练使用办公软件或专业软件。</a:t>
            </a:r>
          </a:p>
        </p:txBody>
      </p:sp>
      <p:sp>
        <p:nvSpPr>
          <p:cNvPr id="55" name="矩形 51"/>
          <p:cNvSpPr/>
          <p:nvPr/>
        </p:nvSpPr>
        <p:spPr>
          <a:xfrm>
            <a:off x="5233286" y="4218940"/>
            <a:ext cx="1725760" cy="398780"/>
          </a:xfrm>
          <a:prstGeom prst="rect">
            <a:avLst/>
          </a:prstGeom>
          <a:noFill/>
          <a:ln w="9525">
            <a:noFill/>
          </a:ln>
        </p:spPr>
        <p:txBody>
          <a:bodyPr wrap="square" anchor="t">
            <a:spAutoFit/>
          </a:bodyPr>
          <a:lstStyle/>
          <a:p>
            <a:pPr lvl="0" indent="0" algn="ctr" defTabSz="685800"/>
            <a:r>
              <a:rPr lang="zh-CN" altLang="en-US" sz="2000" b="1" dirty="0">
                <a:solidFill>
                  <a:srgbClr val="6699FF"/>
                </a:solidFill>
                <a:latin typeface="思源黑体 CN Medium" panose="020B0600000000000000" pitchFamily="34" charset="-122"/>
                <a:ea typeface="思源黑体 CN Medium" panose="020B0600000000000000" pitchFamily="34" charset="-122"/>
              </a:rPr>
              <a:t>岗位需求</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fficePLUS-1"/>
          <p:cNvSpPr/>
          <p:nvPr/>
        </p:nvSpPr>
        <p:spPr>
          <a:xfrm>
            <a:off x="0" y="4319980"/>
            <a:ext cx="12191999" cy="1902243"/>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grpSp>
        <p:nvGrpSpPr>
          <p:cNvPr id="17" name="组合 16"/>
          <p:cNvGrpSpPr/>
          <p:nvPr/>
        </p:nvGrpSpPr>
        <p:grpSpPr>
          <a:xfrm>
            <a:off x="337147" y="580180"/>
            <a:ext cx="6328371" cy="4831975"/>
            <a:chOff x="334948" y="587033"/>
            <a:chExt cx="6922213" cy="5285398"/>
          </a:xfrm>
        </p:grpSpPr>
        <p:pic>
          <p:nvPicPr>
            <p:cNvPr id="18" name="图片 17"/>
            <p:cNvPicPr>
              <a:picLocks noChangeAspect="1"/>
            </p:cNvPicPr>
            <p:nvPr/>
          </p:nvPicPr>
          <p:blipFill>
            <a:blip r:embed="rId2" cstate="screen"/>
            <a:stretch>
              <a:fillRect/>
            </a:stretch>
          </p:blipFill>
          <p:spPr>
            <a:xfrm>
              <a:off x="334948" y="587033"/>
              <a:ext cx="6922213" cy="5285398"/>
            </a:xfrm>
            <a:prstGeom prst="rect">
              <a:avLst/>
            </a:prstGeom>
          </p:spPr>
        </p:pic>
        <p:sp>
          <p:nvSpPr>
            <p:cNvPr id="19" name="任意多边形: 形状 18"/>
            <p:cNvSpPr/>
            <p:nvPr/>
          </p:nvSpPr>
          <p:spPr>
            <a:xfrm flipH="1">
              <a:off x="4986259" y="3286095"/>
              <a:ext cx="1910481" cy="499994"/>
            </a:xfrm>
            <a:custGeom>
              <a:avLst/>
              <a:gdLst>
                <a:gd name="connsiteX0" fmla="*/ 4051139 w 4051139"/>
                <a:gd name="connsiteY0" fmla="*/ 740779 h 740779"/>
                <a:gd name="connsiteX1" fmla="*/ 3310360 w 4051139"/>
                <a:gd name="connsiteY1" fmla="*/ 0 h 740779"/>
                <a:gd name="connsiteX2" fmla="*/ 0 w 4051139"/>
                <a:gd name="connsiteY2" fmla="*/ 0 h 740779"/>
              </a:gdLst>
              <a:ahLst/>
              <a:cxnLst>
                <a:cxn ang="0">
                  <a:pos x="connsiteX0" y="connsiteY0"/>
                </a:cxn>
                <a:cxn ang="0">
                  <a:pos x="connsiteX1" y="connsiteY1"/>
                </a:cxn>
                <a:cxn ang="0">
                  <a:pos x="connsiteX2" y="connsiteY2"/>
                </a:cxn>
              </a:cxnLst>
              <a:rect l="l" t="t" r="r" b="b"/>
              <a:pathLst>
                <a:path w="4051139" h="740779">
                  <a:moveTo>
                    <a:pt x="4051139" y="740779"/>
                  </a:moveTo>
                  <a:lnTo>
                    <a:pt x="3310360" y="0"/>
                  </a:lnTo>
                  <a:lnTo>
                    <a:pt x="0" y="0"/>
                  </a:lnTo>
                </a:path>
              </a:pathLst>
            </a:custGeom>
            <a:noFill/>
            <a:ln w="19050">
              <a:gradFill>
                <a:gsLst>
                  <a:gs pos="46000">
                    <a:schemeClr val="accent2"/>
                  </a:gs>
                  <a:gs pos="100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20" name="Freeform: Shape 162"/>
            <p:cNvSpPr/>
            <p:nvPr/>
          </p:nvSpPr>
          <p:spPr>
            <a:xfrm>
              <a:off x="4880465" y="3664916"/>
              <a:ext cx="211588" cy="201971"/>
            </a:xfrm>
            <a:custGeom>
              <a:avLst/>
              <a:gdLst>
                <a:gd name="connsiteX0" fmla="*/ 375871 w 386861"/>
                <a:gd name="connsiteY0" fmla="*/ 151492 h 369277"/>
                <a:gd name="connsiteX1" fmla="*/ 249438 w 386861"/>
                <a:gd name="connsiteY1" fmla="*/ 140589 h 369277"/>
                <a:gd name="connsiteX2" fmla="*/ 200025 w 386861"/>
                <a:gd name="connsiteY2" fmla="*/ 24179 h 369277"/>
                <a:gd name="connsiteX3" fmla="*/ 150612 w 386861"/>
                <a:gd name="connsiteY3" fmla="*/ 140765 h 369277"/>
                <a:gd name="connsiteX4" fmla="*/ 24179 w 386861"/>
                <a:gd name="connsiteY4" fmla="*/ 151492 h 369277"/>
                <a:gd name="connsiteX5" fmla="*/ 120191 w 386861"/>
                <a:gd name="connsiteY5" fmla="*/ 234667 h 369277"/>
                <a:gd name="connsiteX6" fmla="*/ 91352 w 386861"/>
                <a:gd name="connsiteY6" fmla="*/ 358287 h 369277"/>
                <a:gd name="connsiteX7" fmla="*/ 200025 w 386861"/>
                <a:gd name="connsiteY7" fmla="*/ 292696 h 369277"/>
                <a:gd name="connsiteX8" fmla="*/ 308698 w 386861"/>
                <a:gd name="connsiteY8" fmla="*/ 358287 h 369277"/>
                <a:gd name="connsiteX9" fmla="*/ 280035 w 386861"/>
                <a:gd name="connsiteY9" fmla="*/ 234667 h 369277"/>
                <a:gd name="connsiteX10" fmla="*/ 375871 w 386861"/>
                <a:gd name="connsiteY10" fmla="*/ 151492 h 369277"/>
                <a:gd name="connsiteX11" fmla="*/ 200025 w 386861"/>
                <a:gd name="connsiteY11" fmla="*/ 259813 h 369277"/>
                <a:gd name="connsiteX12" fmla="*/ 133907 w 386861"/>
                <a:gd name="connsiteY12" fmla="*/ 299730 h 369277"/>
                <a:gd name="connsiteX13" fmla="*/ 151492 w 386861"/>
                <a:gd name="connsiteY13" fmla="*/ 224468 h 369277"/>
                <a:gd name="connsiteX14" fmla="*/ 93111 w 386861"/>
                <a:gd name="connsiteY14" fmla="*/ 173824 h 369277"/>
                <a:gd name="connsiteX15" fmla="*/ 170131 w 386861"/>
                <a:gd name="connsiteY15" fmla="*/ 167142 h 369277"/>
                <a:gd name="connsiteX16" fmla="*/ 200025 w 386861"/>
                <a:gd name="connsiteY16" fmla="*/ 96276 h 369277"/>
                <a:gd name="connsiteX17" fmla="*/ 230095 w 386861"/>
                <a:gd name="connsiteY17" fmla="*/ 167318 h 369277"/>
                <a:gd name="connsiteX18" fmla="*/ 307115 w 386861"/>
                <a:gd name="connsiteY18" fmla="*/ 174000 h 369277"/>
                <a:gd name="connsiteX19" fmla="*/ 248735 w 386861"/>
                <a:gd name="connsiteY19" fmla="*/ 224644 h 369277"/>
                <a:gd name="connsiteX20" fmla="*/ 266319 w 386861"/>
                <a:gd name="connsiteY20" fmla="*/ 299906 h 369277"/>
                <a:gd name="connsiteX21" fmla="*/ 200025 w 386861"/>
                <a:gd name="connsiteY21" fmla="*/ 259813 h 36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861" h="369277">
                  <a:moveTo>
                    <a:pt x="375871" y="151492"/>
                  </a:moveTo>
                  <a:lnTo>
                    <a:pt x="249438" y="140589"/>
                  </a:lnTo>
                  <a:lnTo>
                    <a:pt x="200025" y="24179"/>
                  </a:lnTo>
                  <a:lnTo>
                    <a:pt x="150612" y="140765"/>
                  </a:lnTo>
                  <a:lnTo>
                    <a:pt x="24179" y="151492"/>
                  </a:lnTo>
                  <a:lnTo>
                    <a:pt x="120191" y="234667"/>
                  </a:lnTo>
                  <a:lnTo>
                    <a:pt x="91352" y="358287"/>
                  </a:lnTo>
                  <a:lnTo>
                    <a:pt x="200025" y="292696"/>
                  </a:lnTo>
                  <a:lnTo>
                    <a:pt x="308698" y="358287"/>
                  </a:lnTo>
                  <a:lnTo>
                    <a:pt x="280035" y="234667"/>
                  </a:lnTo>
                  <a:lnTo>
                    <a:pt x="375871" y="151492"/>
                  </a:lnTo>
                  <a:close/>
                  <a:moveTo>
                    <a:pt x="200025" y="259813"/>
                  </a:moveTo>
                  <a:lnTo>
                    <a:pt x="133907" y="299730"/>
                  </a:lnTo>
                  <a:lnTo>
                    <a:pt x="151492" y="224468"/>
                  </a:lnTo>
                  <a:lnTo>
                    <a:pt x="93111" y="173824"/>
                  </a:lnTo>
                  <a:lnTo>
                    <a:pt x="170131" y="167142"/>
                  </a:lnTo>
                  <a:lnTo>
                    <a:pt x="200025" y="96276"/>
                  </a:lnTo>
                  <a:lnTo>
                    <a:pt x="230095" y="167318"/>
                  </a:lnTo>
                  <a:lnTo>
                    <a:pt x="307115" y="174000"/>
                  </a:lnTo>
                  <a:lnTo>
                    <a:pt x="248735" y="224644"/>
                  </a:lnTo>
                  <a:lnTo>
                    <a:pt x="266319" y="299906"/>
                  </a:lnTo>
                  <a:lnTo>
                    <a:pt x="200025" y="259813"/>
                  </a:lnTo>
                  <a:close/>
                </a:path>
              </a:pathLst>
            </a:custGeom>
            <a:solidFill>
              <a:srgbClr val="E70F0F"/>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dirty="0">
                <a:ln>
                  <a:noFill/>
                </a:ln>
                <a:solidFill>
                  <a:srgbClr val="1D1D1D"/>
                </a:solidFill>
                <a:effectLst/>
                <a:uLnTx/>
                <a:uFillTx/>
                <a:latin typeface="思源黑体 CN Heavy" panose="020B0A00000000000000" pitchFamily="34" charset="-122"/>
                <a:ea typeface="思源黑体 CN Heavy" panose="020B0A00000000000000" pitchFamily="34" charset="-122"/>
              </a:endParaRPr>
            </a:p>
          </p:txBody>
        </p:sp>
        <p:sp>
          <p:nvSpPr>
            <p:cNvPr id="21" name="OfficePLUS-3"/>
            <p:cNvSpPr txBox="1">
              <a:spLocks noChangeArrowheads="1"/>
            </p:cNvSpPr>
            <p:nvPr/>
          </p:nvSpPr>
          <p:spPr bwMode="auto">
            <a:xfrm>
              <a:off x="5879976" y="2749222"/>
              <a:ext cx="987529" cy="57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800" dirty="0">
                  <a:solidFill>
                    <a:schemeClr val="accent6">
                      <a:lumMod val="75000"/>
                    </a:schemeClr>
                  </a:solidFill>
                  <a:latin typeface="思源黑体 CN Heavy" panose="020B0A00000000000000" pitchFamily="34" charset="-122"/>
                  <a:ea typeface="思源黑体 CN Heavy" panose="020B0A00000000000000" pitchFamily="34" charset="-122"/>
                </a:rPr>
                <a:t>芜湖</a:t>
              </a:r>
              <a:endParaRPr lang="en-US" altLang="zh-CN" sz="2800" dirty="0">
                <a:solidFill>
                  <a:schemeClr val="accent6">
                    <a:lumMod val="75000"/>
                  </a:schemeClr>
                </a:solidFill>
                <a:latin typeface="思源黑体 CN Heavy" panose="020B0A00000000000000" pitchFamily="34" charset="-122"/>
                <a:ea typeface="思源黑体 CN Heavy" panose="020B0A00000000000000" pitchFamily="34" charset="-122"/>
              </a:endParaRPr>
            </a:p>
          </p:txBody>
        </p:sp>
      </p:grpSp>
      <p:grpSp>
        <p:nvGrpSpPr>
          <p:cNvPr id="22" name="组合 21"/>
          <p:cNvGrpSpPr/>
          <p:nvPr/>
        </p:nvGrpSpPr>
        <p:grpSpPr>
          <a:xfrm>
            <a:off x="6410913" y="1354520"/>
            <a:ext cx="4177389" cy="2788832"/>
            <a:chOff x="7256353" y="1259975"/>
            <a:chExt cx="4177389" cy="2788832"/>
          </a:xfrm>
        </p:grpSpPr>
        <p:sp>
          <p:nvSpPr>
            <p:cNvPr id="23" name="OfficePLUS-3"/>
            <p:cNvSpPr txBox="1">
              <a:spLocks noChangeArrowheads="1"/>
            </p:cNvSpPr>
            <p:nvPr/>
          </p:nvSpPr>
          <p:spPr bwMode="auto">
            <a:xfrm>
              <a:off x="7658349" y="1259975"/>
              <a:ext cx="3493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800" dirty="0">
                  <a:solidFill>
                    <a:schemeClr val="accent6">
                      <a:lumMod val="75000"/>
                    </a:schemeClr>
                  </a:solidFill>
                  <a:latin typeface="思源黑体 CN Heavy" panose="020B0A00000000000000" pitchFamily="34" charset="-122"/>
                  <a:ea typeface="思源黑体 CN Heavy" panose="020B0A00000000000000" pitchFamily="34" charset="-122"/>
                </a:rPr>
                <a:t>长三角核心</a:t>
              </a:r>
              <a:r>
                <a:rPr lang="en-US" altLang="zh-CN" sz="2800" dirty="0">
                  <a:solidFill>
                    <a:schemeClr val="accent6">
                      <a:lumMod val="75000"/>
                    </a:schemeClr>
                  </a:solidFill>
                  <a:latin typeface="思源黑体 CN Heavy" panose="020B0A00000000000000" pitchFamily="34" charset="-122"/>
                  <a:ea typeface="思源黑体 CN Heavy" panose="020B0A00000000000000" pitchFamily="34" charset="-122"/>
                </a:rPr>
                <a:t>26</a:t>
              </a:r>
              <a:r>
                <a:rPr lang="zh-CN" altLang="en-US" sz="2800" dirty="0">
                  <a:solidFill>
                    <a:schemeClr val="accent6">
                      <a:lumMod val="75000"/>
                    </a:schemeClr>
                  </a:solidFill>
                  <a:latin typeface="思源黑体 CN Heavy" panose="020B0A00000000000000" pitchFamily="34" charset="-122"/>
                  <a:ea typeface="思源黑体 CN Heavy" panose="020B0A00000000000000" pitchFamily="34" charset="-122"/>
                </a:rPr>
                <a:t>市之一</a:t>
              </a:r>
            </a:p>
          </p:txBody>
        </p:sp>
        <p:sp>
          <p:nvSpPr>
            <p:cNvPr id="24" name="左中括号 23"/>
            <p:cNvSpPr/>
            <p:nvPr/>
          </p:nvSpPr>
          <p:spPr>
            <a:xfrm>
              <a:off x="7256353" y="1521585"/>
              <a:ext cx="365313" cy="2234552"/>
            </a:xfrm>
            <a:prstGeom prst="leftBracket">
              <a:avLst>
                <a:gd name="adj" fmla="val 74379"/>
              </a:avLst>
            </a:prstGeom>
            <a:noFill/>
            <a:ln w="6350" cap="flat" cmpd="sng" algn="ctr">
              <a:solidFill>
                <a:srgbClr val="262626"/>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6">
                    <a:lumMod val="75000"/>
                  </a:schemeClr>
                </a:solidFill>
                <a:effectLst/>
                <a:uLnTx/>
                <a:uFillTx/>
                <a:latin typeface="思源黑体 CN Heavy" panose="020B0A00000000000000" pitchFamily="34" charset="-122"/>
                <a:ea typeface="思源黑体 CN Heavy" panose="020B0A00000000000000" pitchFamily="34" charset="-122"/>
              </a:endParaRPr>
            </a:p>
          </p:txBody>
        </p:sp>
        <p:sp>
          <p:nvSpPr>
            <p:cNvPr id="25" name="OfficePLUS-3"/>
            <p:cNvSpPr txBox="1">
              <a:spLocks noChangeArrowheads="1"/>
            </p:cNvSpPr>
            <p:nvPr/>
          </p:nvSpPr>
          <p:spPr bwMode="auto">
            <a:xfrm>
              <a:off x="7658349" y="1826690"/>
              <a:ext cx="30572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800" dirty="0">
                  <a:solidFill>
                    <a:schemeClr val="accent6">
                      <a:lumMod val="75000"/>
                    </a:schemeClr>
                  </a:solidFill>
                  <a:latin typeface="思源黑体 CN Heavy" panose="020B0A00000000000000" pitchFamily="34" charset="-122"/>
                  <a:ea typeface="思源黑体 CN Heavy" panose="020B0A00000000000000" pitchFamily="34" charset="-122"/>
                </a:rPr>
                <a:t>华东科研教育基地</a:t>
              </a:r>
            </a:p>
          </p:txBody>
        </p:sp>
        <p:sp>
          <p:nvSpPr>
            <p:cNvPr id="26" name="OfficePLUS-3"/>
            <p:cNvSpPr txBox="1">
              <a:spLocks noChangeArrowheads="1"/>
            </p:cNvSpPr>
            <p:nvPr/>
          </p:nvSpPr>
          <p:spPr bwMode="auto">
            <a:xfrm>
              <a:off x="7658349" y="2393405"/>
              <a:ext cx="30276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800" dirty="0">
                  <a:solidFill>
                    <a:schemeClr val="accent6">
                      <a:lumMod val="75000"/>
                    </a:schemeClr>
                  </a:solidFill>
                  <a:latin typeface="思源黑体 CN Heavy" panose="020B0A00000000000000" pitchFamily="34" charset="-122"/>
                  <a:ea typeface="思源黑体 CN Heavy" panose="020B0A00000000000000" pitchFamily="34" charset="-122"/>
                </a:rPr>
                <a:t>安徽省副中心城市</a:t>
              </a:r>
            </a:p>
          </p:txBody>
        </p:sp>
        <p:sp>
          <p:nvSpPr>
            <p:cNvPr id="27" name="OfficePLUS-3"/>
            <p:cNvSpPr txBox="1">
              <a:spLocks noChangeArrowheads="1"/>
            </p:cNvSpPr>
            <p:nvPr/>
          </p:nvSpPr>
          <p:spPr bwMode="auto">
            <a:xfrm>
              <a:off x="7658349" y="2960120"/>
              <a:ext cx="3775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800" dirty="0">
                  <a:solidFill>
                    <a:schemeClr val="accent6">
                      <a:lumMod val="75000"/>
                    </a:schemeClr>
                  </a:solidFill>
                  <a:latin typeface="思源黑体 CN Heavy" panose="020B0A00000000000000" pitchFamily="34" charset="-122"/>
                  <a:ea typeface="思源黑体 CN Heavy" panose="020B0A00000000000000" pitchFamily="34" charset="-122"/>
                </a:rPr>
                <a:t>国家产融合作试点城市</a:t>
              </a:r>
            </a:p>
          </p:txBody>
        </p:sp>
        <p:sp>
          <p:nvSpPr>
            <p:cNvPr id="28" name="OfficePLUS-3"/>
            <p:cNvSpPr txBox="1">
              <a:spLocks noChangeArrowheads="1"/>
            </p:cNvSpPr>
            <p:nvPr/>
          </p:nvSpPr>
          <p:spPr bwMode="auto">
            <a:xfrm>
              <a:off x="7658349" y="3526837"/>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2800" dirty="0">
                  <a:solidFill>
                    <a:schemeClr val="accent6">
                      <a:lumMod val="75000"/>
                    </a:schemeClr>
                  </a:solidFill>
                  <a:latin typeface="思源黑体 CN Heavy" panose="020B0A00000000000000" pitchFamily="34" charset="-122"/>
                  <a:ea typeface="思源黑体 CN Heavy" panose="020B0A00000000000000" pitchFamily="34" charset="-122"/>
                </a:rPr>
                <a:t>航空新城</a:t>
              </a:r>
            </a:p>
          </p:txBody>
        </p:sp>
      </p:grpSp>
      <p:sp>
        <p:nvSpPr>
          <p:cNvPr id="29" name="矩形 28"/>
          <p:cNvSpPr/>
          <p:nvPr/>
        </p:nvSpPr>
        <p:spPr>
          <a:xfrm>
            <a:off x="5677976" y="4315193"/>
            <a:ext cx="6573572" cy="14110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lstStyle/>
          <a:p>
            <a:pPr fontAlgn="t">
              <a:lnSpc>
                <a:spcPct val="150000"/>
              </a:lnSpc>
              <a:defRPr/>
            </a:pPr>
            <a:r>
              <a:rPr lang="en-US" altLang="zh-CN" sz="1400" kern="0" dirty="0" err="1">
                <a:solidFill>
                  <a:schemeClr val="bg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芜湖</a:t>
            </a:r>
            <a:r>
              <a:rPr lang="en-US" altLang="zh-CN" sz="1400" kern="0" dirty="0">
                <a:solidFill>
                  <a:schemeClr val="bg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lang="zh-CN" altLang="en-US" sz="1400" kern="0" dirty="0">
                <a:solidFill>
                  <a:schemeClr val="bg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自古享有“江东名邑”、“吴楚名区”、“四大米市”之美誉，芜湖通江达海、连接“一带一路” ，是国家综合交通枢纽。亿吨大港芜湖港、民航机场、长江大桥、轨道交通，多式联运，无缝对接，芜湖与世界正在联通未来。</a:t>
            </a:r>
          </a:p>
        </p:txBody>
      </p:sp>
      <p:sp>
        <p:nvSpPr>
          <p:cNvPr id="30" name="矩形 29"/>
          <p:cNvSpPr/>
          <p:nvPr/>
        </p:nvSpPr>
        <p:spPr>
          <a:xfrm>
            <a:off x="3229544" y="5330420"/>
            <a:ext cx="9022004" cy="9789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lstStyle/>
          <a:p>
            <a:pPr fontAlgn="t">
              <a:lnSpc>
                <a:spcPct val="150000"/>
              </a:lnSpc>
              <a:defRPr/>
            </a:pPr>
            <a:r>
              <a:rPr lang="zh-CN" altLang="en-US" sz="1400" kern="0" dirty="0">
                <a:solidFill>
                  <a:schemeClr val="bg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芜湖经济技术开发区是国务院批准设立的国家级经济技术开发区，区内设有国家级出口加工区、国家级高新技术创业服务中心、国家级汽车零部件出口基地、国家级汽车电子产业园，吸引海内外大批企业在芜设立生产基地。</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descr="WechatIMG729"/>
          <p:cNvPicPr>
            <a:picLocks noChangeAspect="1"/>
          </p:cNvPicPr>
          <p:nvPr/>
        </p:nvPicPr>
        <p:blipFill>
          <a:blip r:embed="rId2"/>
          <a:srcRect t="10738" b="9587"/>
          <a:stretch>
            <a:fillRect/>
          </a:stretch>
        </p:blipFill>
        <p:spPr>
          <a:xfrm>
            <a:off x="1499870" y="1018540"/>
            <a:ext cx="9192895" cy="5316220"/>
          </a:xfrm>
          <a:prstGeom prst="rect">
            <a:avLst/>
          </a:prstGeom>
        </p:spPr>
      </p:pic>
      <p:sp>
        <p:nvSpPr>
          <p:cNvPr id="57" name="矩形 51"/>
          <p:cNvSpPr/>
          <p:nvPr/>
        </p:nvSpPr>
        <p:spPr>
          <a:xfrm>
            <a:off x="5233921" y="367665"/>
            <a:ext cx="1725760" cy="521970"/>
          </a:xfrm>
          <a:prstGeom prst="rect">
            <a:avLst/>
          </a:prstGeom>
          <a:noFill/>
          <a:ln w="9525">
            <a:noFill/>
          </a:ln>
        </p:spPr>
        <p:txBody>
          <a:bodyPr wrap="square" anchor="t">
            <a:spAutoFit/>
          </a:bodyPr>
          <a:lstStyle/>
          <a:p>
            <a:pPr lvl="0" indent="0" algn="ctr" defTabSz="685800"/>
            <a:r>
              <a:rPr lang="zh-CN" altLang="en-US" sz="2800" b="1" dirty="0">
                <a:solidFill>
                  <a:srgbClr val="6699FF"/>
                </a:solidFill>
                <a:latin typeface="思源黑体 CN Medium" panose="020B0600000000000000" pitchFamily="34" charset="-122"/>
                <a:ea typeface="思源黑体 CN Medium" panose="020B0600000000000000" pitchFamily="34" charset="-122"/>
              </a:rPr>
              <a:t>岗位需求</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rrowheads="1"/>
          </p:cNvSpPr>
          <p:nvPr/>
        </p:nvSpPr>
        <p:spPr bwMode="auto">
          <a:xfrm rot="10800000">
            <a:off x="1230630" y="3407410"/>
            <a:ext cx="2672080" cy="575310"/>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endParaRPr lang="en-US" sz="2135" dirty="0">
              <a:latin typeface="思源黑体 CN Medium" panose="020B0600000000000000" pitchFamily="34" charset="-122"/>
              <a:ea typeface="思源黑体 CN Medium" panose="020B0600000000000000" pitchFamily="34" charset="-122"/>
              <a:cs typeface="+mn-ea"/>
              <a:sym typeface="+mn-lt"/>
            </a:endParaRPr>
          </a:p>
        </p:txBody>
      </p:sp>
      <p:sp>
        <p:nvSpPr>
          <p:cNvPr id="6" name="内容占位符 1"/>
          <p:cNvSpPr>
            <a:spLocks noGrp="1"/>
          </p:cNvSpPr>
          <p:nvPr/>
        </p:nvSpPr>
        <p:spPr>
          <a:xfrm>
            <a:off x="1389380" y="2124710"/>
            <a:ext cx="9571991" cy="975360"/>
          </a:xfrm>
          <a:prstGeom prst="rect">
            <a:avLst/>
          </a:prstGeom>
          <a:noFill/>
          <a:ln w="9525">
            <a:noFill/>
          </a:ln>
        </p:spPr>
        <p:txBody>
          <a:bodyPr wrap="square" lIns="91440" tIns="45720" rIns="91440" bIns="45720" anchor="t"/>
          <a:lstStyle/>
          <a:p>
            <a:pPr lvl="0" eaLnBrk="0" hangingPunct="0">
              <a:lnSpc>
                <a:spcPct val="150000"/>
              </a:lnSpc>
              <a:buFont typeface="Arial" panose="020B0604020202020204" pitchFamily="34" charset="0"/>
              <a:buNone/>
            </a:pPr>
            <a:r>
              <a:rPr lang="en-US" altLang="zh-CN" sz="20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 </a:t>
            </a: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mn-ea"/>
              </a:rPr>
              <a:t>机械设计、</a:t>
            </a: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电子硬件、</a:t>
            </a: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mn-ea"/>
              </a:rPr>
              <a:t>电子软件、软件开发与测试、算法、标定、产品开发、试验、</a:t>
            </a:r>
            <a:r>
              <a:rPr lang="en-US" altLang="zh-CN"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mn-ea"/>
              </a:rPr>
              <a:t>NVH</a:t>
            </a: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mn-ea"/>
              </a:rPr>
              <a:t>、</a:t>
            </a:r>
            <a:r>
              <a:rPr lang="en-US" altLang="zh-CN"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mn-ea"/>
              </a:rPr>
              <a:t>ADAS</a:t>
            </a:r>
          </a:p>
        </p:txBody>
      </p:sp>
      <p:sp>
        <p:nvSpPr>
          <p:cNvPr id="7" name="TextBox 6"/>
          <p:cNvSpPr txBox="1"/>
          <p:nvPr/>
        </p:nvSpPr>
        <p:spPr>
          <a:xfrm>
            <a:off x="4362450" y="655955"/>
            <a:ext cx="3467100" cy="1322070"/>
          </a:xfrm>
          <a:prstGeom prst="rect">
            <a:avLst/>
          </a:prstGeom>
          <a:noFill/>
        </p:spPr>
        <p:txBody>
          <a:bodyPr wrap="squar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base">
              <a:defRPr/>
            </a:pPr>
            <a:r>
              <a:rPr lang="zh-CN" altLang="en-US" sz="4000" b="1" strike="noStrike" noProof="1">
                <a:solidFill>
                  <a:schemeClr val="tx1">
                    <a:lumMod val="65000"/>
                    <a:lumOff val="35000"/>
                  </a:schemeClr>
                </a:solidFill>
                <a:effectLst>
                  <a:reflection blurRad="6350" stA="60000" endA="900" endPos="58000" dir="5400000" sy="-100000" algn="bl" rotWithShape="0"/>
                </a:effectLst>
                <a:latin typeface="思源黑体 CN Medium" panose="020B0600000000000000" pitchFamily="34" charset="-122"/>
                <a:ea typeface="思源黑体 CN Medium" panose="020B0600000000000000" pitchFamily="34" charset="-122"/>
              </a:rPr>
              <a:t>研发设计类</a:t>
            </a:r>
          </a:p>
          <a:p>
            <a:pPr fontAlgn="base">
              <a:defRPr/>
            </a:pPr>
            <a:endParaRPr lang="zh-CN" altLang="en-US" sz="4000" b="1" strike="noStrike" noProof="1">
              <a:solidFill>
                <a:schemeClr val="tx1">
                  <a:lumMod val="65000"/>
                  <a:lumOff val="35000"/>
                </a:schemeClr>
              </a:solidFill>
              <a:effectLst>
                <a:reflection blurRad="6350" stA="60000" endA="900" endPos="58000" dir="5400000" sy="-100000" algn="bl" rotWithShape="0"/>
              </a:effectLst>
              <a:latin typeface="思源黑体 CN Medium" panose="020B0600000000000000" pitchFamily="34" charset="-122"/>
              <a:ea typeface="思源黑体 CN Medium" panose="020B0600000000000000" pitchFamily="34" charset="-122"/>
            </a:endParaRPr>
          </a:p>
        </p:txBody>
      </p:sp>
      <p:sp>
        <p:nvSpPr>
          <p:cNvPr id="9" name="Freeform 1"/>
          <p:cNvSpPr>
            <a:spLocks noChangeArrowheads="1"/>
          </p:cNvSpPr>
          <p:nvPr/>
        </p:nvSpPr>
        <p:spPr bwMode="auto">
          <a:xfrm rot="10800000">
            <a:off x="1230630" y="1555115"/>
            <a:ext cx="2672080" cy="575310"/>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endParaRPr lang="en-US" sz="2135" dirty="0">
              <a:latin typeface="思源黑体 CN Medium" panose="020B0600000000000000" pitchFamily="34" charset="-122"/>
              <a:ea typeface="思源黑体 CN Medium" panose="020B0600000000000000" pitchFamily="34" charset="-122"/>
              <a:cs typeface="+mn-ea"/>
              <a:sym typeface="+mn-lt"/>
            </a:endParaRPr>
          </a:p>
        </p:txBody>
      </p:sp>
      <p:sp>
        <p:nvSpPr>
          <p:cNvPr id="10" name="文本框 9"/>
          <p:cNvSpPr txBox="1"/>
          <p:nvPr/>
        </p:nvSpPr>
        <p:spPr>
          <a:xfrm>
            <a:off x="1743710" y="1581150"/>
            <a:ext cx="1659429" cy="523220"/>
          </a:xfrm>
          <a:prstGeom prst="rect">
            <a:avLst/>
          </a:prstGeom>
          <a:noFill/>
        </p:spPr>
        <p:txBody>
          <a:bodyPr wrap="none" rtlCol="0" anchor="t">
            <a:spAutoFit/>
          </a:bodyPr>
          <a:lstStyle/>
          <a:p>
            <a:r>
              <a:rPr lang="zh-CN" altLang="en-US" sz="2800" b="1" dirty="0">
                <a:solidFill>
                  <a:schemeClr val="bg1"/>
                </a:solidFill>
                <a:latin typeface="思源黑体 CN Medium" panose="020B0600000000000000" pitchFamily="34" charset="-122"/>
                <a:ea typeface="思源黑体 CN Medium" panose="020B0600000000000000" pitchFamily="34" charset="-122"/>
                <a:sym typeface="+mn-ea"/>
              </a:rPr>
              <a:t>工作方向</a:t>
            </a:r>
          </a:p>
        </p:txBody>
      </p:sp>
      <p:sp>
        <p:nvSpPr>
          <p:cNvPr id="11" name="文本框 10"/>
          <p:cNvSpPr txBox="1"/>
          <p:nvPr/>
        </p:nvSpPr>
        <p:spPr>
          <a:xfrm>
            <a:off x="1764030" y="3430270"/>
            <a:ext cx="1659429" cy="523220"/>
          </a:xfrm>
          <a:prstGeom prst="rect">
            <a:avLst/>
          </a:prstGeom>
          <a:noFill/>
        </p:spPr>
        <p:txBody>
          <a:bodyPr wrap="none" rtlCol="0" anchor="t">
            <a:spAutoFit/>
          </a:bodyPr>
          <a:lstStyle/>
          <a:p>
            <a:r>
              <a:rPr lang="zh-CN" altLang="en-US" sz="2800" b="1" dirty="0">
                <a:solidFill>
                  <a:schemeClr val="bg1"/>
                </a:solidFill>
                <a:latin typeface="思源黑体 CN Medium" panose="020B0600000000000000" pitchFamily="34" charset="-122"/>
                <a:ea typeface="思源黑体 CN Medium" panose="020B0600000000000000" pitchFamily="34" charset="-122"/>
                <a:sym typeface="+mn-ea"/>
              </a:rPr>
              <a:t>专业需求</a:t>
            </a:r>
          </a:p>
        </p:txBody>
      </p:sp>
      <p:sp>
        <p:nvSpPr>
          <p:cNvPr id="12" name="内容占位符 1"/>
          <p:cNvSpPr>
            <a:spLocks noGrp="1"/>
          </p:cNvSpPr>
          <p:nvPr/>
        </p:nvSpPr>
        <p:spPr>
          <a:xfrm>
            <a:off x="1383478" y="4221088"/>
            <a:ext cx="9822180" cy="1611630"/>
          </a:xfrm>
          <a:prstGeom prst="rect">
            <a:avLst/>
          </a:prstGeom>
          <a:noFill/>
          <a:ln w="9525">
            <a:noFill/>
          </a:ln>
        </p:spPr>
        <p:txBody>
          <a:bodyPr wrap="square" lIns="91440" tIns="45720" rIns="91440" bIns="45720" anchor="t"/>
          <a:lstStyle/>
          <a:p>
            <a:pPr lvl="0" eaLnBrk="0" hangingPunct="0">
              <a:lnSpc>
                <a:spcPct val="150000"/>
              </a:lnSpc>
              <a:buFont typeface="Arial" panose="020B0604020202020204" pitchFamily="34" charset="0"/>
              <a:buNone/>
            </a:pPr>
            <a:r>
              <a:rPr lang="en-US" altLang="zh-CN"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  </a:t>
            </a: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车辆工程、机械设计制造及其自动化、机械工程、机械电子工程、电子信息工程、电子信息科学与技术、自动化、通信工程、软件工程、测控技术与仪器、机电一体化、传感器应用、计算机等相关专业</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rrowheads="1"/>
          </p:cNvSpPr>
          <p:nvPr/>
        </p:nvSpPr>
        <p:spPr bwMode="auto">
          <a:xfrm rot="10800000">
            <a:off x="1214120" y="3298825"/>
            <a:ext cx="2672080" cy="575310"/>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endParaRPr lang="en-US" sz="2135" dirty="0">
              <a:latin typeface="思源黑体 CN Medium" panose="020B0600000000000000" pitchFamily="34" charset="-122"/>
              <a:ea typeface="思源黑体 CN Medium" panose="020B0600000000000000" pitchFamily="34" charset="-122"/>
              <a:cs typeface="+mn-ea"/>
              <a:sym typeface="+mn-lt"/>
            </a:endParaRPr>
          </a:p>
        </p:txBody>
      </p:sp>
      <p:sp>
        <p:nvSpPr>
          <p:cNvPr id="3" name="内容占位符 1"/>
          <p:cNvSpPr>
            <a:spLocks noGrp="1"/>
          </p:cNvSpPr>
          <p:nvPr/>
        </p:nvSpPr>
        <p:spPr>
          <a:xfrm>
            <a:off x="1389380" y="2136140"/>
            <a:ext cx="9822180" cy="975360"/>
          </a:xfrm>
          <a:prstGeom prst="rect">
            <a:avLst/>
          </a:prstGeom>
          <a:noFill/>
          <a:ln w="9525">
            <a:noFill/>
          </a:ln>
        </p:spPr>
        <p:txBody>
          <a:bodyPr wrap="square" lIns="91440" tIns="45720" rIns="91440" bIns="45720" anchor="t"/>
          <a:lstStyle/>
          <a:p>
            <a:pPr lvl="0" eaLnBrk="0" hangingPunct="0">
              <a:lnSpc>
                <a:spcPct val="150000"/>
              </a:lnSpc>
              <a:buFont typeface="Arial" panose="020B0604020202020204" pitchFamily="34" charset="0"/>
              <a:buNone/>
            </a:pP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工艺、电气、质量、安全、体系、项目、生产、设备、物流</a:t>
            </a:r>
          </a:p>
        </p:txBody>
      </p:sp>
      <p:sp>
        <p:nvSpPr>
          <p:cNvPr id="4" name="TextBox 6"/>
          <p:cNvSpPr txBox="1"/>
          <p:nvPr/>
        </p:nvSpPr>
        <p:spPr>
          <a:xfrm>
            <a:off x="4362450" y="655955"/>
            <a:ext cx="3467100" cy="1322070"/>
          </a:xfrm>
          <a:prstGeom prst="rect">
            <a:avLst/>
          </a:prstGeom>
          <a:noFill/>
        </p:spPr>
        <p:txBody>
          <a:bodyPr wrap="squar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base">
              <a:defRPr/>
            </a:pPr>
            <a:r>
              <a:rPr lang="zh-CN" altLang="en-US" sz="4000" b="1" strike="noStrike" noProof="1">
                <a:solidFill>
                  <a:schemeClr val="tx1">
                    <a:lumMod val="65000"/>
                    <a:lumOff val="35000"/>
                  </a:schemeClr>
                </a:solidFill>
                <a:effectLst>
                  <a:reflection blurRad="6350" stA="60000" endA="900" endPos="58000" dir="5400000" sy="-100000" algn="bl" rotWithShape="0"/>
                </a:effectLst>
                <a:latin typeface="思源黑体 CN Medium" panose="020B0600000000000000" pitchFamily="34" charset="-122"/>
                <a:ea typeface="思源黑体 CN Medium" panose="020B0600000000000000" pitchFamily="34" charset="-122"/>
              </a:rPr>
              <a:t>工艺技术类</a:t>
            </a:r>
            <a:endParaRPr lang="zh-CN" altLang="en-US" sz="4000" b="1" strike="noStrike" noProof="1">
              <a:solidFill>
                <a:schemeClr val="bg1">
                  <a:lumMod val="50000"/>
                </a:schemeClr>
              </a:solidFill>
              <a:effectLst>
                <a:reflection blurRad="6350" stA="60000" endA="900" endPos="58000" dir="5400000" sy="-100000" algn="bl" rotWithShape="0"/>
              </a:effectLst>
              <a:latin typeface="思源黑体 CN Medium" panose="020B0600000000000000" pitchFamily="34" charset="-122"/>
              <a:ea typeface="思源黑体 CN Medium" panose="020B0600000000000000" pitchFamily="34" charset="-122"/>
            </a:endParaRPr>
          </a:p>
          <a:p>
            <a:pPr fontAlgn="base">
              <a:defRPr/>
            </a:pPr>
            <a:endParaRPr lang="zh-CN" altLang="en-US" sz="4000" b="1" strike="noStrike" noProof="1">
              <a:solidFill>
                <a:schemeClr val="bg1">
                  <a:lumMod val="50000"/>
                </a:schemeClr>
              </a:solidFill>
              <a:effectLst>
                <a:reflection blurRad="6350" stA="60000" endA="900" endPos="58000" dir="5400000" sy="-100000" algn="bl" rotWithShape="0"/>
              </a:effectLst>
              <a:latin typeface="思源黑体 CN Medium" panose="020B0600000000000000" pitchFamily="34" charset="-122"/>
              <a:ea typeface="思源黑体 CN Medium" panose="020B0600000000000000" pitchFamily="34" charset="-122"/>
            </a:endParaRPr>
          </a:p>
        </p:txBody>
      </p:sp>
      <p:sp>
        <p:nvSpPr>
          <p:cNvPr id="5" name="Freeform 1"/>
          <p:cNvSpPr>
            <a:spLocks noChangeArrowheads="1"/>
          </p:cNvSpPr>
          <p:nvPr/>
        </p:nvSpPr>
        <p:spPr bwMode="auto">
          <a:xfrm rot="10800000">
            <a:off x="1214120" y="1560830"/>
            <a:ext cx="2672080" cy="575310"/>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endParaRPr lang="en-US" sz="2135" dirty="0">
              <a:latin typeface="思源黑体 CN Medium" panose="020B0600000000000000" pitchFamily="34" charset="-122"/>
              <a:ea typeface="思源黑体 CN Medium" panose="020B0600000000000000" pitchFamily="34" charset="-122"/>
              <a:cs typeface="+mn-ea"/>
              <a:sym typeface="+mn-lt"/>
            </a:endParaRPr>
          </a:p>
        </p:txBody>
      </p:sp>
      <p:sp>
        <p:nvSpPr>
          <p:cNvPr id="6" name="文本框 5"/>
          <p:cNvSpPr txBox="1"/>
          <p:nvPr/>
        </p:nvSpPr>
        <p:spPr>
          <a:xfrm>
            <a:off x="1743710" y="1581150"/>
            <a:ext cx="1659429" cy="523220"/>
          </a:xfrm>
          <a:prstGeom prst="rect">
            <a:avLst/>
          </a:prstGeom>
          <a:noFill/>
        </p:spPr>
        <p:txBody>
          <a:bodyPr wrap="none" rtlCol="0" anchor="t">
            <a:spAutoFit/>
          </a:bodyPr>
          <a:lstStyle/>
          <a:p>
            <a:r>
              <a:rPr lang="zh-CN" altLang="en-US" sz="2800" b="1" dirty="0">
                <a:solidFill>
                  <a:schemeClr val="bg1"/>
                </a:solidFill>
                <a:latin typeface="思源黑体 CN Medium" panose="020B0600000000000000" pitchFamily="34" charset="-122"/>
                <a:ea typeface="思源黑体 CN Medium" panose="020B0600000000000000" pitchFamily="34" charset="-122"/>
                <a:sym typeface="+mn-ea"/>
              </a:rPr>
              <a:t>工作方向</a:t>
            </a:r>
          </a:p>
        </p:txBody>
      </p:sp>
      <p:sp>
        <p:nvSpPr>
          <p:cNvPr id="7" name="文本框 6"/>
          <p:cNvSpPr txBox="1"/>
          <p:nvPr/>
        </p:nvSpPr>
        <p:spPr>
          <a:xfrm>
            <a:off x="1784350" y="3325495"/>
            <a:ext cx="1659429" cy="523220"/>
          </a:xfrm>
          <a:prstGeom prst="rect">
            <a:avLst/>
          </a:prstGeom>
          <a:noFill/>
        </p:spPr>
        <p:txBody>
          <a:bodyPr wrap="none" rtlCol="0" anchor="t">
            <a:spAutoFit/>
          </a:bodyPr>
          <a:lstStyle/>
          <a:p>
            <a:r>
              <a:rPr lang="zh-CN" altLang="en-US" sz="2800" b="1" dirty="0">
                <a:solidFill>
                  <a:schemeClr val="bg1"/>
                </a:solidFill>
                <a:latin typeface="思源黑体 CN Medium" panose="020B0600000000000000" pitchFamily="34" charset="-122"/>
                <a:ea typeface="思源黑体 CN Medium" panose="020B0600000000000000" pitchFamily="34" charset="-122"/>
                <a:sym typeface="+mn-ea"/>
              </a:rPr>
              <a:t>专业需求</a:t>
            </a:r>
          </a:p>
        </p:txBody>
      </p:sp>
      <p:sp>
        <p:nvSpPr>
          <p:cNvPr id="8" name="内容占位符 1"/>
          <p:cNvSpPr>
            <a:spLocks noGrp="1"/>
          </p:cNvSpPr>
          <p:nvPr/>
        </p:nvSpPr>
        <p:spPr>
          <a:xfrm>
            <a:off x="1214120" y="4061460"/>
            <a:ext cx="10066456" cy="1715135"/>
          </a:xfrm>
          <a:prstGeom prst="rect">
            <a:avLst/>
          </a:prstGeom>
          <a:noFill/>
          <a:ln w="9525">
            <a:noFill/>
          </a:ln>
        </p:spPr>
        <p:txBody>
          <a:bodyPr wrap="square" lIns="91440" tIns="45720" rIns="91440" bIns="45720" anchor="t"/>
          <a:lstStyle/>
          <a:p>
            <a:pPr lvl="0" eaLnBrk="0" hangingPunct="0">
              <a:lnSpc>
                <a:spcPct val="150000"/>
              </a:lnSpc>
              <a:buFont typeface="Arial" panose="020B0604020202020204" pitchFamily="34" charset="0"/>
              <a:buNone/>
            </a:pP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电气工程及其自动化、工业工程、自动化、机械设计制造及其自动化、车辆工程、电子信息工程、机电一体化、安全工程、材料成型及控制工程、金属材料、物流管理、国际经济与贸易</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rrowheads="1"/>
          </p:cNvSpPr>
          <p:nvPr/>
        </p:nvSpPr>
        <p:spPr bwMode="auto">
          <a:xfrm rot="10800000">
            <a:off x="1214120" y="3267075"/>
            <a:ext cx="2672080" cy="575310"/>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endParaRPr lang="en-US" sz="2135" dirty="0">
              <a:latin typeface="思源黑体 CN Medium" panose="020B0600000000000000" pitchFamily="34" charset="-122"/>
              <a:ea typeface="思源黑体 CN Medium" panose="020B0600000000000000" pitchFamily="34" charset="-122"/>
              <a:cs typeface="+mn-ea"/>
              <a:sym typeface="+mn-lt"/>
            </a:endParaRPr>
          </a:p>
        </p:txBody>
      </p:sp>
      <p:sp>
        <p:nvSpPr>
          <p:cNvPr id="3" name="内容占位符 1"/>
          <p:cNvSpPr>
            <a:spLocks noGrp="1"/>
          </p:cNvSpPr>
          <p:nvPr/>
        </p:nvSpPr>
        <p:spPr>
          <a:xfrm>
            <a:off x="1271464" y="2133599"/>
            <a:ext cx="9822180" cy="975360"/>
          </a:xfrm>
          <a:prstGeom prst="rect">
            <a:avLst/>
          </a:prstGeom>
          <a:noFill/>
          <a:ln w="9525">
            <a:noFill/>
          </a:ln>
        </p:spPr>
        <p:txBody>
          <a:bodyPr wrap="square" lIns="91440" tIns="45720" rIns="91440" bIns="45720" anchor="t"/>
          <a:lstStyle/>
          <a:p>
            <a:pPr lvl="0" eaLnBrk="0" hangingPunct="0">
              <a:lnSpc>
                <a:spcPct val="150000"/>
              </a:lnSpc>
              <a:buFont typeface="Arial" panose="020B0604020202020204" pitchFamily="34" charset="0"/>
              <a:buNone/>
            </a:pP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采购、销售、人事、财务、</a:t>
            </a:r>
            <a:r>
              <a:rPr lang="en-US" altLang="zh-CN"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IT</a:t>
            </a: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、应用支持</a:t>
            </a:r>
          </a:p>
        </p:txBody>
      </p:sp>
      <p:sp>
        <p:nvSpPr>
          <p:cNvPr id="4" name="TextBox 6"/>
          <p:cNvSpPr txBox="1"/>
          <p:nvPr/>
        </p:nvSpPr>
        <p:spPr>
          <a:xfrm>
            <a:off x="4362450" y="655955"/>
            <a:ext cx="3467100" cy="1322070"/>
          </a:xfrm>
          <a:prstGeom prst="rect">
            <a:avLst/>
          </a:prstGeom>
          <a:noFill/>
        </p:spPr>
        <p:txBody>
          <a:bodyPr wrap="squar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base">
              <a:defRPr/>
            </a:pPr>
            <a:r>
              <a:rPr lang="zh-CN" altLang="en-US" sz="4000" b="1" strike="noStrike" noProof="1">
                <a:solidFill>
                  <a:schemeClr val="tx1">
                    <a:lumMod val="65000"/>
                    <a:lumOff val="35000"/>
                  </a:schemeClr>
                </a:solidFill>
                <a:effectLst>
                  <a:reflection blurRad="6350" stA="60000" endA="900" endPos="58000" dir="5400000" sy="-100000" algn="bl" rotWithShape="0"/>
                </a:effectLst>
                <a:latin typeface="思源黑体 CN Medium" panose="020B0600000000000000" pitchFamily="34" charset="-122"/>
                <a:ea typeface="思源黑体 CN Medium" panose="020B0600000000000000" pitchFamily="34" charset="-122"/>
              </a:rPr>
              <a:t>职能商务类</a:t>
            </a:r>
            <a:endParaRPr lang="zh-CN" altLang="en-US" sz="4000" b="1" strike="noStrike" noProof="1">
              <a:solidFill>
                <a:schemeClr val="bg1">
                  <a:lumMod val="50000"/>
                </a:schemeClr>
              </a:solidFill>
              <a:effectLst>
                <a:reflection blurRad="6350" stA="60000" endA="900" endPos="58000" dir="5400000" sy="-100000" algn="bl" rotWithShape="0"/>
              </a:effectLst>
              <a:latin typeface="思源黑体 CN Medium" panose="020B0600000000000000" pitchFamily="34" charset="-122"/>
              <a:ea typeface="思源黑体 CN Medium" panose="020B0600000000000000" pitchFamily="34" charset="-122"/>
            </a:endParaRPr>
          </a:p>
          <a:p>
            <a:pPr fontAlgn="base">
              <a:defRPr/>
            </a:pPr>
            <a:endParaRPr lang="zh-CN" altLang="en-US" sz="4000" b="1" strike="noStrike" noProof="1">
              <a:solidFill>
                <a:schemeClr val="bg1">
                  <a:lumMod val="50000"/>
                </a:schemeClr>
              </a:solidFill>
              <a:effectLst>
                <a:reflection blurRad="6350" stA="60000" endA="900" endPos="58000" dir="5400000" sy="-100000" algn="bl" rotWithShape="0"/>
              </a:effectLst>
              <a:latin typeface="思源黑体 CN Medium" panose="020B0600000000000000" pitchFamily="34" charset="-122"/>
              <a:ea typeface="思源黑体 CN Medium" panose="020B0600000000000000" pitchFamily="34" charset="-122"/>
            </a:endParaRPr>
          </a:p>
        </p:txBody>
      </p:sp>
      <p:sp>
        <p:nvSpPr>
          <p:cNvPr id="5" name="Freeform 1"/>
          <p:cNvSpPr>
            <a:spLocks noChangeArrowheads="1"/>
          </p:cNvSpPr>
          <p:nvPr/>
        </p:nvSpPr>
        <p:spPr bwMode="auto">
          <a:xfrm rot="10800000">
            <a:off x="1214120" y="1560830"/>
            <a:ext cx="2672080" cy="575310"/>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070C0"/>
          </a:solidFill>
          <a:ln>
            <a:noFill/>
          </a:ln>
          <a:effectLst/>
        </p:spPr>
        <p:txBody>
          <a:bodyPr wrap="none" anchor="ctr"/>
          <a:lstStyle/>
          <a:p>
            <a:endParaRPr lang="en-US" sz="2135" dirty="0">
              <a:latin typeface="思源黑体 CN Medium" panose="020B0600000000000000" pitchFamily="34" charset="-122"/>
              <a:ea typeface="思源黑体 CN Medium" panose="020B0600000000000000" pitchFamily="34" charset="-122"/>
              <a:cs typeface="+mn-ea"/>
              <a:sym typeface="+mn-lt"/>
            </a:endParaRPr>
          </a:p>
        </p:txBody>
      </p:sp>
      <p:sp>
        <p:nvSpPr>
          <p:cNvPr id="6" name="文本框 5"/>
          <p:cNvSpPr txBox="1"/>
          <p:nvPr/>
        </p:nvSpPr>
        <p:spPr>
          <a:xfrm>
            <a:off x="1743710" y="1581150"/>
            <a:ext cx="1659429" cy="523220"/>
          </a:xfrm>
          <a:prstGeom prst="rect">
            <a:avLst/>
          </a:prstGeom>
          <a:noFill/>
        </p:spPr>
        <p:txBody>
          <a:bodyPr wrap="none" rtlCol="0" anchor="t">
            <a:spAutoFit/>
          </a:bodyPr>
          <a:lstStyle/>
          <a:p>
            <a:r>
              <a:rPr lang="zh-CN" altLang="en-US" sz="2800" b="1" dirty="0">
                <a:solidFill>
                  <a:schemeClr val="bg1"/>
                </a:solidFill>
                <a:latin typeface="思源黑体 CN Medium" panose="020B0600000000000000" pitchFamily="34" charset="-122"/>
                <a:ea typeface="思源黑体 CN Medium" panose="020B0600000000000000" pitchFamily="34" charset="-122"/>
                <a:sym typeface="+mn-ea"/>
              </a:rPr>
              <a:t>工作方向</a:t>
            </a:r>
          </a:p>
        </p:txBody>
      </p:sp>
      <p:sp>
        <p:nvSpPr>
          <p:cNvPr id="7" name="文本框 6"/>
          <p:cNvSpPr txBox="1"/>
          <p:nvPr/>
        </p:nvSpPr>
        <p:spPr>
          <a:xfrm>
            <a:off x="1747520" y="3293745"/>
            <a:ext cx="1659429" cy="523220"/>
          </a:xfrm>
          <a:prstGeom prst="rect">
            <a:avLst/>
          </a:prstGeom>
          <a:noFill/>
        </p:spPr>
        <p:txBody>
          <a:bodyPr wrap="none" rtlCol="0" anchor="t">
            <a:spAutoFit/>
          </a:bodyPr>
          <a:lstStyle/>
          <a:p>
            <a:r>
              <a:rPr lang="zh-CN" altLang="en-US" sz="2800" b="1" dirty="0">
                <a:solidFill>
                  <a:schemeClr val="bg1"/>
                </a:solidFill>
                <a:latin typeface="思源黑体 CN Medium" panose="020B0600000000000000" pitchFamily="34" charset="-122"/>
                <a:ea typeface="思源黑体 CN Medium" panose="020B0600000000000000" pitchFamily="34" charset="-122"/>
                <a:sym typeface="+mn-ea"/>
              </a:rPr>
              <a:t>专业需求</a:t>
            </a:r>
          </a:p>
        </p:txBody>
      </p:sp>
      <p:sp>
        <p:nvSpPr>
          <p:cNvPr id="8" name="内容占位符 1"/>
          <p:cNvSpPr>
            <a:spLocks noGrp="1"/>
          </p:cNvSpPr>
          <p:nvPr/>
        </p:nvSpPr>
        <p:spPr>
          <a:xfrm>
            <a:off x="1228599" y="3997961"/>
            <a:ext cx="9822180" cy="1715135"/>
          </a:xfrm>
          <a:prstGeom prst="rect">
            <a:avLst/>
          </a:prstGeom>
          <a:noFill/>
          <a:ln w="9525">
            <a:noFill/>
          </a:ln>
        </p:spPr>
        <p:txBody>
          <a:bodyPr wrap="square" lIns="91440" tIns="45720" rIns="91440" bIns="45720" anchor="t"/>
          <a:lstStyle/>
          <a:p>
            <a:pPr lvl="0" eaLnBrk="0" hangingPunct="0">
              <a:lnSpc>
                <a:spcPct val="150000"/>
              </a:lnSpc>
              <a:buFont typeface="Arial" panose="020B0604020202020204" pitchFamily="34" charset="0"/>
              <a:buNone/>
            </a:pPr>
            <a:r>
              <a:rPr lang="zh-CN" altLang="en-US" sz="2400" b="1" dirty="0">
                <a:solidFill>
                  <a:schemeClr val="tx1">
                    <a:lumMod val="65000"/>
                    <a:lumOff val="35000"/>
                  </a:schemeClr>
                </a:solidFill>
                <a:latin typeface="思源黑体 CN Medium" panose="020B0600000000000000" pitchFamily="34" charset="-122"/>
                <a:ea typeface="思源黑体 CN Medium" panose="020B0600000000000000" pitchFamily="34" charset="-122"/>
              </a:rPr>
              <a:t>国际经济与贸易、市场营销、物联网工程、英语、工商管理、人力资源管理、物流管理、会计学、经济学、软件工程、信息管理与信息系统、计算机等</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566317" y="2094332"/>
            <a:ext cx="1049521" cy="990207"/>
            <a:chOff x="19543529" y="11234549"/>
            <a:chExt cx="978400" cy="923105"/>
          </a:xfrm>
          <a:solidFill>
            <a:schemeClr val="accent1">
              <a:lumMod val="50000"/>
            </a:schemeClr>
          </a:solidFill>
        </p:grpSpPr>
        <p:sp>
          <p:nvSpPr>
            <p:cNvPr id="8" name="Freeform 362"/>
            <p:cNvSpPr/>
            <p:nvPr/>
          </p:nvSpPr>
          <p:spPr>
            <a:xfrm>
              <a:off x="19848513" y="11234549"/>
              <a:ext cx="158328" cy="175795"/>
            </a:xfrm>
            <a:custGeom>
              <a:avLst/>
              <a:gdLst/>
              <a:ahLst/>
              <a:cxnLst>
                <a:cxn ang="0">
                  <a:pos x="wd2" y="hd2"/>
                </a:cxn>
                <a:cxn ang="5400000">
                  <a:pos x="wd2" y="hd2"/>
                </a:cxn>
                <a:cxn ang="10800000">
                  <a:pos x="wd2" y="hd2"/>
                </a:cxn>
                <a:cxn ang="16200000">
                  <a:pos x="wd2" y="hd2"/>
                </a:cxn>
              </a:cxnLst>
              <a:rect l="0" t="0" r="r" b="b"/>
              <a:pathLst>
                <a:path w="19132" h="18920" extrusionOk="0">
                  <a:moveTo>
                    <a:pt x="4046" y="17833"/>
                  </a:moveTo>
                  <a:cubicBezTo>
                    <a:pt x="-274" y="15715"/>
                    <a:pt x="-1234" y="10209"/>
                    <a:pt x="1646" y="5550"/>
                  </a:cubicBezTo>
                  <a:cubicBezTo>
                    <a:pt x="5006" y="468"/>
                    <a:pt x="10766" y="-1226"/>
                    <a:pt x="15086" y="892"/>
                  </a:cubicBezTo>
                  <a:cubicBezTo>
                    <a:pt x="19406" y="3009"/>
                    <a:pt x="20366" y="8939"/>
                    <a:pt x="17486" y="13598"/>
                  </a:cubicBezTo>
                  <a:cubicBezTo>
                    <a:pt x="14126" y="18256"/>
                    <a:pt x="8366" y="20374"/>
                    <a:pt x="4046" y="178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9" name="Freeform 363"/>
            <p:cNvSpPr/>
            <p:nvPr/>
          </p:nvSpPr>
          <p:spPr>
            <a:xfrm>
              <a:off x="19543529" y="11368758"/>
              <a:ext cx="972127" cy="788896"/>
            </a:xfrm>
            <a:custGeom>
              <a:avLst/>
              <a:gdLst/>
              <a:ahLst/>
              <a:cxnLst>
                <a:cxn ang="0">
                  <a:pos x="wd2" y="hd2"/>
                </a:cxn>
                <a:cxn ang="5400000">
                  <a:pos x="wd2" y="hd2"/>
                </a:cxn>
                <a:cxn ang="10800000">
                  <a:pos x="wd2" y="hd2"/>
                </a:cxn>
                <a:cxn ang="16200000">
                  <a:pos x="wd2" y="hd2"/>
                </a:cxn>
              </a:cxnLst>
              <a:rect l="0" t="0" r="r" b="b"/>
              <a:pathLst>
                <a:path w="21600" h="21563" extrusionOk="0">
                  <a:moveTo>
                    <a:pt x="262" y="1575"/>
                  </a:moveTo>
                  <a:cubicBezTo>
                    <a:pt x="262" y="1575"/>
                    <a:pt x="262" y="1575"/>
                    <a:pt x="262" y="1575"/>
                  </a:cubicBezTo>
                  <a:cubicBezTo>
                    <a:pt x="262" y="1575"/>
                    <a:pt x="262" y="1575"/>
                    <a:pt x="262" y="1575"/>
                  </a:cubicBezTo>
                  <a:cubicBezTo>
                    <a:pt x="350" y="1575"/>
                    <a:pt x="350" y="1575"/>
                    <a:pt x="350" y="1575"/>
                  </a:cubicBezTo>
                  <a:cubicBezTo>
                    <a:pt x="612" y="1467"/>
                    <a:pt x="612" y="1467"/>
                    <a:pt x="612" y="1467"/>
                  </a:cubicBezTo>
                  <a:cubicBezTo>
                    <a:pt x="1049" y="1253"/>
                    <a:pt x="1049" y="1253"/>
                    <a:pt x="1049" y="1253"/>
                  </a:cubicBezTo>
                  <a:cubicBezTo>
                    <a:pt x="2011" y="930"/>
                    <a:pt x="2011" y="930"/>
                    <a:pt x="2011" y="930"/>
                  </a:cubicBezTo>
                  <a:cubicBezTo>
                    <a:pt x="3848" y="178"/>
                    <a:pt x="3848" y="178"/>
                    <a:pt x="3848" y="178"/>
                  </a:cubicBezTo>
                  <a:cubicBezTo>
                    <a:pt x="4198" y="-37"/>
                    <a:pt x="4897" y="-37"/>
                    <a:pt x="5072" y="70"/>
                  </a:cubicBezTo>
                  <a:cubicBezTo>
                    <a:pt x="5684" y="285"/>
                    <a:pt x="6121" y="500"/>
                    <a:pt x="6471" y="715"/>
                  </a:cubicBezTo>
                  <a:cubicBezTo>
                    <a:pt x="6471" y="823"/>
                    <a:pt x="6471" y="823"/>
                    <a:pt x="6471" y="823"/>
                  </a:cubicBezTo>
                  <a:cubicBezTo>
                    <a:pt x="5859" y="1253"/>
                    <a:pt x="5859" y="1253"/>
                    <a:pt x="5859" y="1253"/>
                  </a:cubicBezTo>
                  <a:cubicBezTo>
                    <a:pt x="6034" y="2005"/>
                    <a:pt x="6034" y="2005"/>
                    <a:pt x="6034" y="2005"/>
                  </a:cubicBezTo>
                  <a:cubicBezTo>
                    <a:pt x="5597" y="2650"/>
                    <a:pt x="5597" y="2650"/>
                    <a:pt x="5597" y="2650"/>
                  </a:cubicBezTo>
                  <a:cubicBezTo>
                    <a:pt x="5072" y="5981"/>
                    <a:pt x="5072" y="5981"/>
                    <a:pt x="5072" y="5981"/>
                  </a:cubicBezTo>
                  <a:cubicBezTo>
                    <a:pt x="6734" y="1897"/>
                    <a:pt x="6734" y="1897"/>
                    <a:pt x="6734" y="1897"/>
                  </a:cubicBezTo>
                  <a:cubicBezTo>
                    <a:pt x="6734" y="1790"/>
                    <a:pt x="6734" y="1790"/>
                    <a:pt x="6734" y="1790"/>
                  </a:cubicBezTo>
                  <a:cubicBezTo>
                    <a:pt x="7171" y="930"/>
                    <a:pt x="7171" y="930"/>
                    <a:pt x="7171" y="930"/>
                  </a:cubicBezTo>
                  <a:cubicBezTo>
                    <a:pt x="7521" y="1145"/>
                    <a:pt x="7521" y="1145"/>
                    <a:pt x="7521" y="1145"/>
                  </a:cubicBezTo>
                  <a:cubicBezTo>
                    <a:pt x="7258" y="2112"/>
                    <a:pt x="7258" y="2112"/>
                    <a:pt x="7258" y="2112"/>
                  </a:cubicBezTo>
                  <a:cubicBezTo>
                    <a:pt x="7171" y="2220"/>
                    <a:pt x="7171" y="2220"/>
                    <a:pt x="7171" y="2220"/>
                  </a:cubicBezTo>
                  <a:cubicBezTo>
                    <a:pt x="5859" y="5659"/>
                    <a:pt x="5859" y="5659"/>
                    <a:pt x="5859" y="5659"/>
                  </a:cubicBezTo>
                  <a:cubicBezTo>
                    <a:pt x="7258" y="3617"/>
                    <a:pt x="7258" y="3617"/>
                    <a:pt x="7258" y="3617"/>
                  </a:cubicBezTo>
                  <a:cubicBezTo>
                    <a:pt x="7346" y="2757"/>
                    <a:pt x="7346" y="2757"/>
                    <a:pt x="7346" y="2757"/>
                  </a:cubicBezTo>
                  <a:cubicBezTo>
                    <a:pt x="7783" y="2542"/>
                    <a:pt x="7783" y="2542"/>
                    <a:pt x="7783" y="2542"/>
                  </a:cubicBezTo>
                  <a:cubicBezTo>
                    <a:pt x="7783" y="2542"/>
                    <a:pt x="7783" y="2650"/>
                    <a:pt x="7783" y="2650"/>
                  </a:cubicBezTo>
                  <a:cubicBezTo>
                    <a:pt x="8395" y="6841"/>
                    <a:pt x="8395" y="6841"/>
                    <a:pt x="8395" y="6841"/>
                  </a:cubicBezTo>
                  <a:cubicBezTo>
                    <a:pt x="8483" y="6948"/>
                    <a:pt x="8483" y="6948"/>
                    <a:pt x="8483" y="6948"/>
                  </a:cubicBezTo>
                  <a:cubicBezTo>
                    <a:pt x="9270" y="7593"/>
                    <a:pt x="9270" y="7593"/>
                    <a:pt x="9270" y="7593"/>
                  </a:cubicBezTo>
                  <a:cubicBezTo>
                    <a:pt x="10756" y="8775"/>
                    <a:pt x="10756" y="8775"/>
                    <a:pt x="10756" y="8775"/>
                  </a:cubicBezTo>
                  <a:cubicBezTo>
                    <a:pt x="10756" y="8775"/>
                    <a:pt x="10756" y="8775"/>
                    <a:pt x="10756" y="8882"/>
                  </a:cubicBezTo>
                  <a:cubicBezTo>
                    <a:pt x="14691" y="4799"/>
                    <a:pt x="14691" y="4799"/>
                    <a:pt x="14691" y="4799"/>
                  </a:cubicBezTo>
                  <a:cubicBezTo>
                    <a:pt x="14954" y="4584"/>
                    <a:pt x="15304" y="4584"/>
                    <a:pt x="15566" y="4799"/>
                  </a:cubicBezTo>
                  <a:cubicBezTo>
                    <a:pt x="21600" y="10924"/>
                    <a:pt x="21600" y="10924"/>
                    <a:pt x="21600" y="10924"/>
                  </a:cubicBezTo>
                  <a:cubicBezTo>
                    <a:pt x="21513" y="11139"/>
                    <a:pt x="21338" y="11139"/>
                    <a:pt x="21163" y="11139"/>
                  </a:cubicBezTo>
                  <a:cubicBezTo>
                    <a:pt x="20638" y="11139"/>
                    <a:pt x="20638" y="11139"/>
                    <a:pt x="20638" y="11139"/>
                  </a:cubicBezTo>
                  <a:cubicBezTo>
                    <a:pt x="10581" y="9205"/>
                    <a:pt x="10581" y="9205"/>
                    <a:pt x="10581" y="9205"/>
                  </a:cubicBezTo>
                  <a:cubicBezTo>
                    <a:pt x="10319" y="11139"/>
                    <a:pt x="10319" y="11139"/>
                    <a:pt x="10319" y="11139"/>
                  </a:cubicBezTo>
                  <a:cubicBezTo>
                    <a:pt x="9007" y="11139"/>
                    <a:pt x="9007" y="11139"/>
                    <a:pt x="9007" y="11139"/>
                  </a:cubicBezTo>
                  <a:cubicBezTo>
                    <a:pt x="8920" y="11139"/>
                    <a:pt x="8745" y="11139"/>
                    <a:pt x="8657" y="10924"/>
                  </a:cubicBezTo>
                  <a:cubicBezTo>
                    <a:pt x="8920" y="10709"/>
                    <a:pt x="8920" y="10709"/>
                    <a:pt x="8920" y="10709"/>
                  </a:cubicBezTo>
                  <a:cubicBezTo>
                    <a:pt x="7958" y="9850"/>
                    <a:pt x="7958" y="9850"/>
                    <a:pt x="7958" y="9850"/>
                  </a:cubicBezTo>
                  <a:cubicBezTo>
                    <a:pt x="7258" y="9097"/>
                    <a:pt x="7258" y="9097"/>
                    <a:pt x="7258" y="9097"/>
                  </a:cubicBezTo>
                  <a:cubicBezTo>
                    <a:pt x="6909" y="8775"/>
                    <a:pt x="6909" y="8775"/>
                    <a:pt x="6909" y="8775"/>
                  </a:cubicBezTo>
                  <a:cubicBezTo>
                    <a:pt x="6821" y="8775"/>
                    <a:pt x="6821" y="8775"/>
                    <a:pt x="6821" y="8775"/>
                  </a:cubicBezTo>
                  <a:cubicBezTo>
                    <a:pt x="6821" y="8775"/>
                    <a:pt x="6821" y="8775"/>
                    <a:pt x="6821" y="8775"/>
                  </a:cubicBezTo>
                  <a:cubicBezTo>
                    <a:pt x="6821" y="8775"/>
                    <a:pt x="6821" y="8775"/>
                    <a:pt x="6821" y="8775"/>
                  </a:cubicBezTo>
                  <a:cubicBezTo>
                    <a:pt x="6821" y="8775"/>
                    <a:pt x="6821" y="8775"/>
                    <a:pt x="6821" y="8775"/>
                  </a:cubicBezTo>
                  <a:cubicBezTo>
                    <a:pt x="5947" y="6948"/>
                    <a:pt x="6559" y="8238"/>
                    <a:pt x="6384" y="7808"/>
                  </a:cubicBezTo>
                  <a:cubicBezTo>
                    <a:pt x="6384" y="7808"/>
                    <a:pt x="6384" y="7808"/>
                    <a:pt x="6384" y="7808"/>
                  </a:cubicBezTo>
                  <a:cubicBezTo>
                    <a:pt x="6384" y="7808"/>
                    <a:pt x="6384" y="7808"/>
                    <a:pt x="6384" y="7808"/>
                  </a:cubicBezTo>
                  <a:cubicBezTo>
                    <a:pt x="6384" y="7700"/>
                    <a:pt x="6384" y="7700"/>
                    <a:pt x="6384" y="7700"/>
                  </a:cubicBezTo>
                  <a:cubicBezTo>
                    <a:pt x="6384" y="7378"/>
                    <a:pt x="6384" y="7378"/>
                    <a:pt x="6384" y="7378"/>
                  </a:cubicBezTo>
                  <a:cubicBezTo>
                    <a:pt x="6296" y="6841"/>
                    <a:pt x="6296" y="6841"/>
                    <a:pt x="6296" y="6841"/>
                  </a:cubicBezTo>
                  <a:cubicBezTo>
                    <a:pt x="6034" y="7808"/>
                    <a:pt x="5772" y="8775"/>
                    <a:pt x="5422" y="9850"/>
                  </a:cubicBezTo>
                  <a:cubicBezTo>
                    <a:pt x="5772" y="10602"/>
                    <a:pt x="6209" y="11784"/>
                    <a:pt x="6734" y="13073"/>
                  </a:cubicBezTo>
                  <a:cubicBezTo>
                    <a:pt x="7346" y="16727"/>
                    <a:pt x="7171" y="18984"/>
                    <a:pt x="7346" y="21348"/>
                  </a:cubicBezTo>
                  <a:cubicBezTo>
                    <a:pt x="5072" y="21563"/>
                    <a:pt x="5072" y="21563"/>
                    <a:pt x="5072" y="21563"/>
                  </a:cubicBezTo>
                  <a:cubicBezTo>
                    <a:pt x="4635" y="15438"/>
                    <a:pt x="4635" y="15438"/>
                    <a:pt x="4635" y="15438"/>
                  </a:cubicBezTo>
                  <a:cubicBezTo>
                    <a:pt x="4547" y="14578"/>
                    <a:pt x="4547" y="14578"/>
                    <a:pt x="4547" y="14578"/>
                  </a:cubicBezTo>
                  <a:cubicBezTo>
                    <a:pt x="4547" y="14685"/>
                    <a:pt x="4547" y="14578"/>
                    <a:pt x="4547" y="14578"/>
                  </a:cubicBezTo>
                  <a:cubicBezTo>
                    <a:pt x="4460" y="14363"/>
                    <a:pt x="4460" y="14363"/>
                    <a:pt x="4460" y="14363"/>
                  </a:cubicBezTo>
                  <a:cubicBezTo>
                    <a:pt x="3935" y="12966"/>
                    <a:pt x="3935" y="12966"/>
                    <a:pt x="3935" y="12966"/>
                  </a:cubicBezTo>
                  <a:cubicBezTo>
                    <a:pt x="3585" y="12106"/>
                    <a:pt x="3585" y="12106"/>
                    <a:pt x="3585" y="12106"/>
                  </a:cubicBezTo>
                  <a:cubicBezTo>
                    <a:pt x="3411" y="14685"/>
                    <a:pt x="3061" y="18876"/>
                    <a:pt x="2711" y="21456"/>
                  </a:cubicBezTo>
                  <a:cubicBezTo>
                    <a:pt x="525" y="21133"/>
                    <a:pt x="525" y="21133"/>
                    <a:pt x="525" y="21133"/>
                  </a:cubicBezTo>
                  <a:cubicBezTo>
                    <a:pt x="787" y="17264"/>
                    <a:pt x="1049" y="13611"/>
                    <a:pt x="1137" y="9742"/>
                  </a:cubicBezTo>
                  <a:cubicBezTo>
                    <a:pt x="874" y="9527"/>
                    <a:pt x="525" y="9312"/>
                    <a:pt x="175" y="9205"/>
                  </a:cubicBezTo>
                  <a:cubicBezTo>
                    <a:pt x="175" y="9097"/>
                    <a:pt x="175" y="9097"/>
                    <a:pt x="175" y="9097"/>
                  </a:cubicBezTo>
                  <a:cubicBezTo>
                    <a:pt x="700" y="7915"/>
                    <a:pt x="1137" y="6733"/>
                    <a:pt x="1662" y="5551"/>
                  </a:cubicBezTo>
                  <a:cubicBezTo>
                    <a:pt x="87" y="4047"/>
                    <a:pt x="87" y="4047"/>
                    <a:pt x="87" y="4047"/>
                  </a:cubicBezTo>
                  <a:cubicBezTo>
                    <a:pt x="0" y="3939"/>
                    <a:pt x="0" y="3939"/>
                    <a:pt x="0" y="3939"/>
                  </a:cubicBezTo>
                  <a:cubicBezTo>
                    <a:pt x="0" y="3939"/>
                    <a:pt x="0" y="3939"/>
                    <a:pt x="0" y="3939"/>
                  </a:cubicBezTo>
                  <a:cubicBezTo>
                    <a:pt x="0" y="3939"/>
                    <a:pt x="0" y="3939"/>
                    <a:pt x="0" y="3939"/>
                  </a:cubicBezTo>
                  <a:cubicBezTo>
                    <a:pt x="0" y="3939"/>
                    <a:pt x="0" y="3939"/>
                    <a:pt x="0" y="3939"/>
                  </a:cubicBezTo>
                  <a:cubicBezTo>
                    <a:pt x="0" y="3939"/>
                    <a:pt x="350" y="1145"/>
                    <a:pt x="262" y="15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10" name="Freeform 364"/>
            <p:cNvSpPr/>
            <p:nvPr/>
          </p:nvSpPr>
          <p:spPr>
            <a:xfrm>
              <a:off x="19922972" y="11793889"/>
              <a:ext cx="598957" cy="348085"/>
            </a:xfrm>
            <a:custGeom>
              <a:avLst/>
              <a:gdLst/>
              <a:ahLst/>
              <a:cxnLst>
                <a:cxn ang="0">
                  <a:pos x="wd2" y="hd2"/>
                </a:cxn>
                <a:cxn ang="5400000">
                  <a:pos x="wd2" y="hd2"/>
                </a:cxn>
                <a:cxn ang="10800000">
                  <a:pos x="wd2" y="hd2"/>
                </a:cxn>
                <a:cxn ang="16200000">
                  <a:pos x="wd2" y="hd2"/>
                </a:cxn>
              </a:cxnLst>
              <a:rect l="0" t="0" r="r" b="b"/>
              <a:pathLst>
                <a:path w="21600" h="21600" extrusionOk="0">
                  <a:moveTo>
                    <a:pt x="11576" y="14319"/>
                  </a:moveTo>
                  <a:cubicBezTo>
                    <a:pt x="21600" y="0"/>
                    <a:pt x="21600" y="0"/>
                    <a:pt x="21600" y="0"/>
                  </a:cubicBezTo>
                  <a:cubicBezTo>
                    <a:pt x="21600" y="19901"/>
                    <a:pt x="21600" y="19901"/>
                    <a:pt x="21600" y="19901"/>
                  </a:cubicBezTo>
                  <a:cubicBezTo>
                    <a:pt x="21600" y="20872"/>
                    <a:pt x="21176" y="21600"/>
                    <a:pt x="20612" y="21600"/>
                  </a:cubicBezTo>
                  <a:cubicBezTo>
                    <a:pt x="988" y="21600"/>
                    <a:pt x="988" y="21600"/>
                    <a:pt x="988" y="21600"/>
                  </a:cubicBezTo>
                  <a:cubicBezTo>
                    <a:pt x="424" y="21600"/>
                    <a:pt x="0" y="20872"/>
                    <a:pt x="0" y="19901"/>
                  </a:cubicBezTo>
                  <a:cubicBezTo>
                    <a:pt x="0" y="0"/>
                    <a:pt x="0" y="0"/>
                    <a:pt x="0" y="0"/>
                  </a:cubicBezTo>
                  <a:cubicBezTo>
                    <a:pt x="10165" y="14319"/>
                    <a:pt x="10165" y="14319"/>
                    <a:pt x="10165" y="14319"/>
                  </a:cubicBezTo>
                  <a:cubicBezTo>
                    <a:pt x="10588" y="14804"/>
                    <a:pt x="11153" y="14804"/>
                    <a:pt x="11576" y="14319"/>
                  </a:cubicBezTo>
                  <a:close/>
                  <a:moveTo>
                    <a:pt x="15529" y="12135"/>
                  </a:moveTo>
                  <a:cubicBezTo>
                    <a:pt x="20188" y="19901"/>
                    <a:pt x="20188" y="19901"/>
                    <a:pt x="20188" y="19901"/>
                  </a:cubicBezTo>
                  <a:cubicBezTo>
                    <a:pt x="20329" y="20144"/>
                    <a:pt x="20329" y="20144"/>
                    <a:pt x="20471" y="20144"/>
                  </a:cubicBezTo>
                  <a:cubicBezTo>
                    <a:pt x="20612" y="20144"/>
                    <a:pt x="20612" y="20144"/>
                    <a:pt x="20753" y="19901"/>
                  </a:cubicBezTo>
                  <a:cubicBezTo>
                    <a:pt x="20894" y="19658"/>
                    <a:pt x="20753" y="19416"/>
                    <a:pt x="20753" y="19173"/>
                  </a:cubicBezTo>
                  <a:cubicBezTo>
                    <a:pt x="15953" y="11407"/>
                    <a:pt x="15953" y="11407"/>
                    <a:pt x="15953" y="11407"/>
                  </a:cubicBezTo>
                  <a:cubicBezTo>
                    <a:pt x="15812" y="11164"/>
                    <a:pt x="15671" y="11164"/>
                    <a:pt x="15529" y="11407"/>
                  </a:cubicBezTo>
                  <a:cubicBezTo>
                    <a:pt x="15388" y="11649"/>
                    <a:pt x="15388" y="11892"/>
                    <a:pt x="15529" y="12135"/>
                  </a:cubicBezTo>
                  <a:close/>
                  <a:moveTo>
                    <a:pt x="6212" y="11407"/>
                  </a:moveTo>
                  <a:cubicBezTo>
                    <a:pt x="6071" y="11164"/>
                    <a:pt x="5929" y="11164"/>
                    <a:pt x="5788" y="11407"/>
                  </a:cubicBezTo>
                  <a:cubicBezTo>
                    <a:pt x="988" y="19173"/>
                    <a:pt x="988" y="19173"/>
                    <a:pt x="988" y="19173"/>
                  </a:cubicBezTo>
                  <a:cubicBezTo>
                    <a:pt x="847" y="19416"/>
                    <a:pt x="847" y="19658"/>
                    <a:pt x="988" y="19901"/>
                  </a:cubicBezTo>
                  <a:cubicBezTo>
                    <a:pt x="1129" y="20144"/>
                    <a:pt x="1129" y="20144"/>
                    <a:pt x="1271" y="20144"/>
                  </a:cubicBezTo>
                  <a:cubicBezTo>
                    <a:pt x="1271" y="20144"/>
                    <a:pt x="1412" y="20144"/>
                    <a:pt x="1412" y="19901"/>
                  </a:cubicBezTo>
                  <a:cubicBezTo>
                    <a:pt x="6212" y="12135"/>
                    <a:pt x="6212" y="12135"/>
                    <a:pt x="6212" y="12135"/>
                  </a:cubicBezTo>
                  <a:cubicBezTo>
                    <a:pt x="6353" y="11892"/>
                    <a:pt x="6353" y="11649"/>
                    <a:pt x="6212" y="1140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11" name="Freeform 365"/>
            <p:cNvSpPr/>
            <p:nvPr/>
          </p:nvSpPr>
          <p:spPr>
            <a:xfrm>
              <a:off x="20073494" y="11787619"/>
              <a:ext cx="335787" cy="87806"/>
            </a:xfrm>
            <a:custGeom>
              <a:avLst/>
              <a:gdLst/>
              <a:ahLst/>
              <a:cxnLst>
                <a:cxn ang="0">
                  <a:pos x="wd2" y="hd2"/>
                </a:cxn>
                <a:cxn ang="5400000">
                  <a:pos x="wd2" y="hd2"/>
                </a:cxn>
                <a:cxn ang="10800000">
                  <a:pos x="wd2" y="hd2"/>
                </a:cxn>
                <a:cxn ang="16200000">
                  <a:pos x="wd2" y="hd2"/>
                </a:cxn>
              </a:cxnLst>
              <a:rect l="0" t="0" r="r" b="b"/>
              <a:pathLst>
                <a:path w="21416" h="21600" extrusionOk="0">
                  <a:moveTo>
                    <a:pt x="1256" y="0"/>
                  </a:moveTo>
                  <a:cubicBezTo>
                    <a:pt x="20595" y="12764"/>
                    <a:pt x="20595" y="12764"/>
                    <a:pt x="20595" y="12764"/>
                  </a:cubicBezTo>
                  <a:cubicBezTo>
                    <a:pt x="21098" y="13745"/>
                    <a:pt x="21600" y="15709"/>
                    <a:pt x="21349" y="17673"/>
                  </a:cubicBezTo>
                  <a:cubicBezTo>
                    <a:pt x="21349" y="19636"/>
                    <a:pt x="20847" y="21600"/>
                    <a:pt x="20344" y="21600"/>
                  </a:cubicBezTo>
                  <a:cubicBezTo>
                    <a:pt x="20344" y="21600"/>
                    <a:pt x="20344" y="21600"/>
                    <a:pt x="20344" y="20618"/>
                  </a:cubicBezTo>
                  <a:cubicBezTo>
                    <a:pt x="1005" y="7855"/>
                    <a:pt x="1005" y="7855"/>
                    <a:pt x="1005" y="7855"/>
                  </a:cubicBezTo>
                  <a:cubicBezTo>
                    <a:pt x="251" y="7855"/>
                    <a:pt x="0" y="5891"/>
                    <a:pt x="0" y="3927"/>
                  </a:cubicBezTo>
                  <a:cubicBezTo>
                    <a:pt x="251" y="982"/>
                    <a:pt x="753" y="0"/>
                    <a:pt x="1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12" name="Freeform 366"/>
            <p:cNvSpPr/>
            <p:nvPr/>
          </p:nvSpPr>
          <p:spPr>
            <a:xfrm>
              <a:off x="20064088" y="11853244"/>
              <a:ext cx="266552" cy="72354"/>
            </a:xfrm>
            <a:custGeom>
              <a:avLst/>
              <a:gdLst/>
              <a:ahLst/>
              <a:cxnLst>
                <a:cxn ang="0">
                  <a:pos x="wd2" y="hd2"/>
                </a:cxn>
                <a:cxn ang="5400000">
                  <a:pos x="wd2" y="hd2"/>
                </a:cxn>
                <a:cxn ang="10800000">
                  <a:pos x="wd2" y="hd2"/>
                </a:cxn>
                <a:cxn ang="16200000">
                  <a:pos x="wd2" y="hd2"/>
                </a:cxn>
              </a:cxnLst>
              <a:rect l="0" t="0" r="r" b="b"/>
              <a:pathLst>
                <a:path w="21600" h="20766" extrusionOk="0">
                  <a:moveTo>
                    <a:pt x="0" y="3713"/>
                  </a:moveTo>
                  <a:cubicBezTo>
                    <a:pt x="318" y="1440"/>
                    <a:pt x="953" y="-834"/>
                    <a:pt x="1588" y="303"/>
                  </a:cubicBezTo>
                  <a:cubicBezTo>
                    <a:pt x="20647" y="11671"/>
                    <a:pt x="20647" y="11671"/>
                    <a:pt x="20647" y="11671"/>
                  </a:cubicBezTo>
                  <a:cubicBezTo>
                    <a:pt x="21282" y="11671"/>
                    <a:pt x="21600" y="13945"/>
                    <a:pt x="21600" y="16219"/>
                  </a:cubicBezTo>
                  <a:cubicBezTo>
                    <a:pt x="21600" y="18492"/>
                    <a:pt x="20965" y="20766"/>
                    <a:pt x="20329" y="20766"/>
                  </a:cubicBezTo>
                  <a:cubicBezTo>
                    <a:pt x="20329" y="20766"/>
                    <a:pt x="20012" y="20766"/>
                    <a:pt x="20012" y="20766"/>
                  </a:cubicBezTo>
                  <a:cubicBezTo>
                    <a:pt x="1271" y="9398"/>
                    <a:pt x="1271" y="9398"/>
                    <a:pt x="1271" y="9398"/>
                  </a:cubicBezTo>
                  <a:cubicBezTo>
                    <a:pt x="318" y="8261"/>
                    <a:pt x="0" y="5987"/>
                    <a:pt x="0" y="37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13" name="Freeform 367"/>
            <p:cNvSpPr/>
            <p:nvPr/>
          </p:nvSpPr>
          <p:spPr>
            <a:xfrm>
              <a:off x="20148498" y="11935003"/>
              <a:ext cx="122559" cy="47039"/>
            </a:xfrm>
            <a:custGeom>
              <a:avLst/>
              <a:gdLst/>
              <a:ahLst/>
              <a:cxnLst>
                <a:cxn ang="0">
                  <a:pos x="wd2" y="hd2"/>
                </a:cxn>
                <a:cxn ang="5400000">
                  <a:pos x="wd2" y="hd2"/>
                </a:cxn>
                <a:cxn ang="10800000">
                  <a:pos x="wd2" y="hd2"/>
                </a:cxn>
                <a:cxn ang="16200000">
                  <a:pos x="wd2" y="hd2"/>
                </a:cxn>
              </a:cxnLst>
              <a:rect l="0" t="0" r="r" b="b"/>
              <a:pathLst>
                <a:path w="21105" h="21600" extrusionOk="0">
                  <a:moveTo>
                    <a:pt x="18405" y="5400"/>
                  </a:moveTo>
                  <a:cubicBezTo>
                    <a:pt x="19755" y="7200"/>
                    <a:pt x="21105" y="10800"/>
                    <a:pt x="21105" y="14400"/>
                  </a:cubicBezTo>
                  <a:cubicBezTo>
                    <a:pt x="20430" y="18000"/>
                    <a:pt x="19755" y="21600"/>
                    <a:pt x="18405" y="21600"/>
                  </a:cubicBezTo>
                  <a:cubicBezTo>
                    <a:pt x="17730" y="21600"/>
                    <a:pt x="17730" y="21600"/>
                    <a:pt x="17730" y="21600"/>
                  </a:cubicBezTo>
                  <a:cubicBezTo>
                    <a:pt x="2205" y="14400"/>
                    <a:pt x="2205" y="14400"/>
                    <a:pt x="2205" y="14400"/>
                  </a:cubicBezTo>
                  <a:cubicBezTo>
                    <a:pt x="855" y="14400"/>
                    <a:pt x="-495" y="10800"/>
                    <a:pt x="180" y="5400"/>
                  </a:cubicBezTo>
                  <a:cubicBezTo>
                    <a:pt x="180" y="1800"/>
                    <a:pt x="1530" y="0"/>
                    <a:pt x="2880" y="0"/>
                  </a:cubicBezTo>
                  <a:lnTo>
                    <a:pt x="18405" y="54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grpSp>
      <p:grpSp>
        <p:nvGrpSpPr>
          <p:cNvPr id="14" name="组合 13"/>
          <p:cNvGrpSpPr/>
          <p:nvPr/>
        </p:nvGrpSpPr>
        <p:grpSpPr>
          <a:xfrm>
            <a:off x="6807468" y="2283458"/>
            <a:ext cx="1066203" cy="780840"/>
            <a:chOff x="15194050" y="4054514"/>
            <a:chExt cx="1066203" cy="780840"/>
          </a:xfrm>
          <a:solidFill>
            <a:schemeClr val="accent1">
              <a:lumMod val="50000"/>
            </a:schemeClr>
          </a:solidFill>
        </p:grpSpPr>
        <p:sp>
          <p:nvSpPr>
            <p:cNvPr id="15" name="Freeform 248"/>
            <p:cNvSpPr/>
            <p:nvPr/>
          </p:nvSpPr>
          <p:spPr>
            <a:xfrm>
              <a:off x="15194050" y="4054514"/>
              <a:ext cx="743209" cy="711848"/>
            </a:xfrm>
            <a:custGeom>
              <a:avLst/>
              <a:gdLst/>
              <a:ahLst/>
              <a:cxnLst>
                <a:cxn ang="0">
                  <a:pos x="wd2" y="hd2"/>
                </a:cxn>
                <a:cxn ang="5400000">
                  <a:pos x="wd2" y="hd2"/>
                </a:cxn>
                <a:cxn ang="10800000">
                  <a:pos x="wd2" y="hd2"/>
                </a:cxn>
                <a:cxn ang="16200000">
                  <a:pos x="wd2" y="hd2"/>
                </a:cxn>
              </a:cxnLst>
              <a:rect l="0" t="0" r="r" b="b"/>
              <a:pathLst>
                <a:path w="21600" h="21600" extrusionOk="0">
                  <a:moveTo>
                    <a:pt x="9029" y="16230"/>
                  </a:moveTo>
                  <a:cubicBezTo>
                    <a:pt x="8686" y="16230"/>
                    <a:pt x="8229" y="16110"/>
                    <a:pt x="7886" y="15991"/>
                  </a:cubicBezTo>
                  <a:cubicBezTo>
                    <a:pt x="7771" y="15872"/>
                    <a:pt x="7771" y="15872"/>
                    <a:pt x="7771" y="15872"/>
                  </a:cubicBezTo>
                  <a:cubicBezTo>
                    <a:pt x="7543" y="15872"/>
                    <a:pt x="7543" y="15872"/>
                    <a:pt x="7543" y="15872"/>
                  </a:cubicBezTo>
                  <a:cubicBezTo>
                    <a:pt x="7429" y="15872"/>
                    <a:pt x="6971" y="15872"/>
                    <a:pt x="4914" y="17065"/>
                  </a:cubicBezTo>
                  <a:cubicBezTo>
                    <a:pt x="5600" y="14917"/>
                    <a:pt x="5600" y="14917"/>
                    <a:pt x="5600" y="14917"/>
                  </a:cubicBezTo>
                  <a:cubicBezTo>
                    <a:pt x="4914" y="14559"/>
                    <a:pt x="4914" y="14559"/>
                    <a:pt x="4914" y="14559"/>
                  </a:cubicBezTo>
                  <a:cubicBezTo>
                    <a:pt x="2971" y="13127"/>
                    <a:pt x="1943" y="11218"/>
                    <a:pt x="1943" y="9308"/>
                  </a:cubicBezTo>
                  <a:cubicBezTo>
                    <a:pt x="1943" y="5251"/>
                    <a:pt x="6286" y="2029"/>
                    <a:pt x="11657" y="2029"/>
                  </a:cubicBezTo>
                  <a:cubicBezTo>
                    <a:pt x="14514" y="2029"/>
                    <a:pt x="17143" y="2983"/>
                    <a:pt x="18971" y="4535"/>
                  </a:cubicBezTo>
                  <a:cubicBezTo>
                    <a:pt x="19314" y="4415"/>
                    <a:pt x="19771" y="4415"/>
                    <a:pt x="20229" y="4415"/>
                  </a:cubicBezTo>
                  <a:cubicBezTo>
                    <a:pt x="20686" y="4415"/>
                    <a:pt x="21143" y="4415"/>
                    <a:pt x="21600" y="4535"/>
                  </a:cubicBezTo>
                  <a:cubicBezTo>
                    <a:pt x="19657" y="1790"/>
                    <a:pt x="15886" y="0"/>
                    <a:pt x="11657" y="0"/>
                  </a:cubicBezTo>
                  <a:cubicBezTo>
                    <a:pt x="5143" y="0"/>
                    <a:pt x="0" y="4177"/>
                    <a:pt x="0" y="9308"/>
                  </a:cubicBezTo>
                  <a:cubicBezTo>
                    <a:pt x="0" y="11695"/>
                    <a:pt x="1143" y="13962"/>
                    <a:pt x="3200" y="15752"/>
                  </a:cubicBezTo>
                  <a:cubicBezTo>
                    <a:pt x="1257" y="21600"/>
                    <a:pt x="1257" y="21600"/>
                    <a:pt x="1257" y="21600"/>
                  </a:cubicBezTo>
                  <a:cubicBezTo>
                    <a:pt x="3543" y="20168"/>
                    <a:pt x="3543" y="20168"/>
                    <a:pt x="3543" y="20168"/>
                  </a:cubicBezTo>
                  <a:cubicBezTo>
                    <a:pt x="5029" y="19333"/>
                    <a:pt x="6971" y="18259"/>
                    <a:pt x="7543" y="18020"/>
                  </a:cubicBezTo>
                  <a:cubicBezTo>
                    <a:pt x="8457" y="18259"/>
                    <a:pt x="9371" y="18378"/>
                    <a:pt x="10286" y="18497"/>
                  </a:cubicBezTo>
                  <a:cubicBezTo>
                    <a:pt x="9714" y="17781"/>
                    <a:pt x="9257" y="17065"/>
                    <a:pt x="9029" y="162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16" name="Freeform 249"/>
            <p:cNvSpPr/>
            <p:nvPr/>
          </p:nvSpPr>
          <p:spPr>
            <a:xfrm>
              <a:off x="15526455" y="4236397"/>
              <a:ext cx="733798" cy="598957"/>
            </a:xfrm>
            <a:custGeom>
              <a:avLst/>
              <a:gdLst/>
              <a:ahLst/>
              <a:cxnLst>
                <a:cxn ang="0">
                  <a:pos x="wd2" y="hd2"/>
                </a:cxn>
                <a:cxn ang="5400000">
                  <a:pos x="wd2" y="hd2"/>
                </a:cxn>
                <a:cxn ang="10800000">
                  <a:pos x="wd2" y="hd2"/>
                </a:cxn>
                <a:cxn ang="16200000">
                  <a:pos x="wd2" y="hd2"/>
                </a:cxn>
              </a:cxnLst>
              <a:rect l="0" t="0" r="r" b="b"/>
              <a:pathLst>
                <a:path w="21600" h="21600" extrusionOk="0">
                  <a:moveTo>
                    <a:pt x="21600" y="9741"/>
                  </a:moveTo>
                  <a:cubicBezTo>
                    <a:pt x="21600" y="4376"/>
                    <a:pt x="16749" y="0"/>
                    <a:pt x="10742" y="0"/>
                  </a:cubicBezTo>
                  <a:cubicBezTo>
                    <a:pt x="4851" y="0"/>
                    <a:pt x="0" y="4376"/>
                    <a:pt x="0" y="9741"/>
                  </a:cubicBezTo>
                  <a:cubicBezTo>
                    <a:pt x="0" y="15247"/>
                    <a:pt x="4851" y="19624"/>
                    <a:pt x="10742" y="19624"/>
                  </a:cubicBezTo>
                  <a:cubicBezTo>
                    <a:pt x="12244" y="19624"/>
                    <a:pt x="13630" y="19341"/>
                    <a:pt x="14785" y="18918"/>
                  </a:cubicBezTo>
                  <a:cubicBezTo>
                    <a:pt x="15247" y="18776"/>
                    <a:pt x="19405" y="21600"/>
                    <a:pt x="19405" y="21600"/>
                  </a:cubicBezTo>
                  <a:cubicBezTo>
                    <a:pt x="18019" y="16941"/>
                    <a:pt x="18019" y="16941"/>
                    <a:pt x="18019" y="16941"/>
                  </a:cubicBezTo>
                  <a:cubicBezTo>
                    <a:pt x="20214" y="15247"/>
                    <a:pt x="21600" y="12706"/>
                    <a:pt x="21600" y="9741"/>
                  </a:cubicBezTo>
                  <a:close/>
                  <a:moveTo>
                    <a:pt x="6584" y="11153"/>
                  </a:moveTo>
                  <a:cubicBezTo>
                    <a:pt x="5660" y="10588"/>
                    <a:pt x="5660" y="10588"/>
                    <a:pt x="5660" y="10588"/>
                  </a:cubicBezTo>
                  <a:cubicBezTo>
                    <a:pt x="4620" y="11153"/>
                    <a:pt x="4620" y="11153"/>
                    <a:pt x="4620" y="11153"/>
                  </a:cubicBezTo>
                  <a:cubicBezTo>
                    <a:pt x="4851" y="9882"/>
                    <a:pt x="4851" y="9882"/>
                    <a:pt x="4851" y="9882"/>
                  </a:cubicBezTo>
                  <a:cubicBezTo>
                    <a:pt x="4043" y="8894"/>
                    <a:pt x="4043" y="8894"/>
                    <a:pt x="4043" y="8894"/>
                  </a:cubicBezTo>
                  <a:cubicBezTo>
                    <a:pt x="5198" y="8753"/>
                    <a:pt x="5198" y="8753"/>
                    <a:pt x="5198" y="8753"/>
                  </a:cubicBezTo>
                  <a:cubicBezTo>
                    <a:pt x="5660" y="7482"/>
                    <a:pt x="5660" y="7482"/>
                    <a:pt x="5660" y="7482"/>
                  </a:cubicBezTo>
                  <a:cubicBezTo>
                    <a:pt x="6122" y="8753"/>
                    <a:pt x="6122" y="8753"/>
                    <a:pt x="6122" y="8753"/>
                  </a:cubicBezTo>
                  <a:cubicBezTo>
                    <a:pt x="7161" y="8894"/>
                    <a:pt x="7161" y="8894"/>
                    <a:pt x="7161" y="8894"/>
                  </a:cubicBezTo>
                  <a:cubicBezTo>
                    <a:pt x="6468" y="9882"/>
                    <a:pt x="6468" y="9882"/>
                    <a:pt x="6468" y="9882"/>
                  </a:cubicBezTo>
                  <a:lnTo>
                    <a:pt x="6584" y="11153"/>
                  </a:lnTo>
                  <a:close/>
                  <a:moveTo>
                    <a:pt x="12244" y="11718"/>
                  </a:moveTo>
                  <a:cubicBezTo>
                    <a:pt x="10742" y="10729"/>
                    <a:pt x="10742" y="10729"/>
                    <a:pt x="10742" y="10729"/>
                  </a:cubicBezTo>
                  <a:cubicBezTo>
                    <a:pt x="9241" y="11718"/>
                    <a:pt x="9241" y="11718"/>
                    <a:pt x="9241" y="11718"/>
                  </a:cubicBezTo>
                  <a:cubicBezTo>
                    <a:pt x="9472" y="9600"/>
                    <a:pt x="9472" y="9600"/>
                    <a:pt x="9472" y="9600"/>
                  </a:cubicBezTo>
                  <a:cubicBezTo>
                    <a:pt x="8317" y="8188"/>
                    <a:pt x="8317" y="8188"/>
                    <a:pt x="8317" y="8188"/>
                  </a:cubicBezTo>
                  <a:cubicBezTo>
                    <a:pt x="9934" y="7906"/>
                    <a:pt x="9934" y="7906"/>
                    <a:pt x="9934" y="7906"/>
                  </a:cubicBezTo>
                  <a:cubicBezTo>
                    <a:pt x="10742" y="6071"/>
                    <a:pt x="10742" y="6071"/>
                    <a:pt x="10742" y="6071"/>
                  </a:cubicBezTo>
                  <a:cubicBezTo>
                    <a:pt x="11551" y="7906"/>
                    <a:pt x="11551" y="7906"/>
                    <a:pt x="11551" y="7906"/>
                  </a:cubicBezTo>
                  <a:cubicBezTo>
                    <a:pt x="13168" y="8188"/>
                    <a:pt x="13168" y="8188"/>
                    <a:pt x="13168" y="8188"/>
                  </a:cubicBezTo>
                  <a:cubicBezTo>
                    <a:pt x="12013" y="9600"/>
                    <a:pt x="12013" y="9600"/>
                    <a:pt x="12013" y="9600"/>
                  </a:cubicBezTo>
                  <a:lnTo>
                    <a:pt x="12244" y="11718"/>
                  </a:lnTo>
                  <a:close/>
                  <a:moveTo>
                    <a:pt x="16749" y="11153"/>
                  </a:moveTo>
                  <a:cubicBezTo>
                    <a:pt x="15825" y="10588"/>
                    <a:pt x="15825" y="10588"/>
                    <a:pt x="15825" y="10588"/>
                  </a:cubicBezTo>
                  <a:cubicBezTo>
                    <a:pt x="14901" y="11153"/>
                    <a:pt x="14901" y="11153"/>
                    <a:pt x="14901" y="11153"/>
                  </a:cubicBezTo>
                  <a:cubicBezTo>
                    <a:pt x="15016" y="9882"/>
                    <a:pt x="15016" y="9882"/>
                    <a:pt x="15016" y="9882"/>
                  </a:cubicBezTo>
                  <a:cubicBezTo>
                    <a:pt x="14207" y="8894"/>
                    <a:pt x="14207" y="8894"/>
                    <a:pt x="14207" y="8894"/>
                  </a:cubicBezTo>
                  <a:cubicBezTo>
                    <a:pt x="15363" y="8753"/>
                    <a:pt x="15363" y="8753"/>
                    <a:pt x="15363" y="8753"/>
                  </a:cubicBezTo>
                  <a:cubicBezTo>
                    <a:pt x="15825" y="7482"/>
                    <a:pt x="15825" y="7482"/>
                    <a:pt x="15825" y="7482"/>
                  </a:cubicBezTo>
                  <a:cubicBezTo>
                    <a:pt x="16287" y="8753"/>
                    <a:pt x="16287" y="8753"/>
                    <a:pt x="16287" y="8753"/>
                  </a:cubicBezTo>
                  <a:cubicBezTo>
                    <a:pt x="17442" y="8894"/>
                    <a:pt x="17442" y="8894"/>
                    <a:pt x="17442" y="8894"/>
                  </a:cubicBezTo>
                  <a:cubicBezTo>
                    <a:pt x="16633" y="9882"/>
                    <a:pt x="16633" y="9882"/>
                    <a:pt x="16633" y="9882"/>
                  </a:cubicBezTo>
                  <a:lnTo>
                    <a:pt x="16749" y="111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grpSp>
      <p:grpSp>
        <p:nvGrpSpPr>
          <p:cNvPr id="17" name="组合 16"/>
          <p:cNvGrpSpPr/>
          <p:nvPr/>
        </p:nvGrpSpPr>
        <p:grpSpPr>
          <a:xfrm>
            <a:off x="9656166" y="2240689"/>
            <a:ext cx="1133225" cy="774567"/>
            <a:chOff x="13080462" y="8952774"/>
            <a:chExt cx="1133225" cy="774567"/>
          </a:xfrm>
          <a:solidFill>
            <a:schemeClr val="accent1">
              <a:lumMod val="50000"/>
            </a:schemeClr>
          </a:solidFill>
        </p:grpSpPr>
        <p:sp>
          <p:nvSpPr>
            <p:cNvPr id="18" name="Freeform 327"/>
            <p:cNvSpPr/>
            <p:nvPr/>
          </p:nvSpPr>
          <p:spPr>
            <a:xfrm>
              <a:off x="13080462" y="8952774"/>
              <a:ext cx="868644" cy="774567"/>
            </a:xfrm>
            <a:custGeom>
              <a:avLst/>
              <a:gdLst/>
              <a:ahLst/>
              <a:cxnLst>
                <a:cxn ang="0">
                  <a:pos x="wd2" y="hd2"/>
                </a:cxn>
                <a:cxn ang="5400000">
                  <a:pos x="wd2" y="hd2"/>
                </a:cxn>
                <a:cxn ang="10800000">
                  <a:pos x="wd2" y="hd2"/>
                </a:cxn>
                <a:cxn ang="16200000">
                  <a:pos x="wd2" y="hd2"/>
                </a:cxn>
              </a:cxnLst>
              <a:rect l="0" t="0" r="r" b="b"/>
              <a:pathLst>
                <a:path w="21600" h="21600" extrusionOk="0">
                  <a:moveTo>
                    <a:pt x="20916" y="0"/>
                  </a:moveTo>
                  <a:cubicBezTo>
                    <a:pt x="684" y="0"/>
                    <a:pt x="684" y="0"/>
                    <a:pt x="684" y="0"/>
                  </a:cubicBezTo>
                  <a:cubicBezTo>
                    <a:pt x="293" y="0"/>
                    <a:pt x="0" y="439"/>
                    <a:pt x="0" y="877"/>
                  </a:cubicBezTo>
                  <a:cubicBezTo>
                    <a:pt x="0" y="20832"/>
                    <a:pt x="0" y="20832"/>
                    <a:pt x="0" y="20832"/>
                  </a:cubicBezTo>
                  <a:cubicBezTo>
                    <a:pt x="0" y="21271"/>
                    <a:pt x="293" y="21600"/>
                    <a:pt x="684" y="21600"/>
                  </a:cubicBezTo>
                  <a:cubicBezTo>
                    <a:pt x="20916" y="21600"/>
                    <a:pt x="20916" y="21600"/>
                    <a:pt x="20916" y="21600"/>
                  </a:cubicBezTo>
                  <a:cubicBezTo>
                    <a:pt x="21307" y="21600"/>
                    <a:pt x="21600" y="21271"/>
                    <a:pt x="21600" y="20832"/>
                  </a:cubicBezTo>
                  <a:cubicBezTo>
                    <a:pt x="21600" y="877"/>
                    <a:pt x="21600" y="877"/>
                    <a:pt x="21600" y="877"/>
                  </a:cubicBezTo>
                  <a:cubicBezTo>
                    <a:pt x="21600" y="439"/>
                    <a:pt x="21307" y="0"/>
                    <a:pt x="20916" y="0"/>
                  </a:cubicBezTo>
                  <a:close/>
                  <a:moveTo>
                    <a:pt x="16615" y="1754"/>
                  </a:moveTo>
                  <a:cubicBezTo>
                    <a:pt x="17104" y="1754"/>
                    <a:pt x="17495" y="2193"/>
                    <a:pt x="17495" y="2741"/>
                  </a:cubicBezTo>
                  <a:cubicBezTo>
                    <a:pt x="17495" y="3289"/>
                    <a:pt x="17104" y="3728"/>
                    <a:pt x="16615" y="3728"/>
                  </a:cubicBezTo>
                  <a:cubicBezTo>
                    <a:pt x="16127" y="3728"/>
                    <a:pt x="15736" y="3289"/>
                    <a:pt x="15736" y="2741"/>
                  </a:cubicBezTo>
                  <a:cubicBezTo>
                    <a:pt x="15736" y="2193"/>
                    <a:pt x="16127" y="1754"/>
                    <a:pt x="16615" y="1754"/>
                  </a:cubicBezTo>
                  <a:close/>
                  <a:moveTo>
                    <a:pt x="13976" y="1754"/>
                  </a:moveTo>
                  <a:cubicBezTo>
                    <a:pt x="14465" y="1754"/>
                    <a:pt x="14856" y="2193"/>
                    <a:pt x="14856" y="2741"/>
                  </a:cubicBezTo>
                  <a:cubicBezTo>
                    <a:pt x="14856" y="3289"/>
                    <a:pt x="14465" y="3728"/>
                    <a:pt x="13976" y="3728"/>
                  </a:cubicBezTo>
                  <a:cubicBezTo>
                    <a:pt x="13390" y="3728"/>
                    <a:pt x="12999" y="3289"/>
                    <a:pt x="12999" y="2741"/>
                  </a:cubicBezTo>
                  <a:cubicBezTo>
                    <a:pt x="12999" y="2193"/>
                    <a:pt x="13390" y="1754"/>
                    <a:pt x="13976" y="1754"/>
                  </a:cubicBezTo>
                  <a:close/>
                  <a:moveTo>
                    <a:pt x="20232" y="20065"/>
                  </a:moveTo>
                  <a:cubicBezTo>
                    <a:pt x="1368" y="20065"/>
                    <a:pt x="1368" y="20065"/>
                    <a:pt x="1368" y="20065"/>
                  </a:cubicBezTo>
                  <a:cubicBezTo>
                    <a:pt x="1368" y="5482"/>
                    <a:pt x="1368" y="5482"/>
                    <a:pt x="1368" y="5482"/>
                  </a:cubicBezTo>
                  <a:cubicBezTo>
                    <a:pt x="20232" y="5482"/>
                    <a:pt x="20232" y="5482"/>
                    <a:pt x="20232" y="5482"/>
                  </a:cubicBezTo>
                  <a:lnTo>
                    <a:pt x="20232" y="20065"/>
                  </a:lnTo>
                  <a:close/>
                  <a:moveTo>
                    <a:pt x="19352" y="3728"/>
                  </a:moveTo>
                  <a:cubicBezTo>
                    <a:pt x="18766" y="3728"/>
                    <a:pt x="18375" y="3289"/>
                    <a:pt x="18375" y="2741"/>
                  </a:cubicBezTo>
                  <a:cubicBezTo>
                    <a:pt x="18375" y="2193"/>
                    <a:pt x="18766" y="1754"/>
                    <a:pt x="19352" y="1754"/>
                  </a:cubicBezTo>
                  <a:cubicBezTo>
                    <a:pt x="19841" y="1754"/>
                    <a:pt x="20232" y="2193"/>
                    <a:pt x="20232" y="2741"/>
                  </a:cubicBezTo>
                  <a:cubicBezTo>
                    <a:pt x="20232" y="3289"/>
                    <a:pt x="19841" y="3728"/>
                    <a:pt x="19352" y="37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19" name="Rectangle 328"/>
            <p:cNvSpPr/>
            <p:nvPr/>
          </p:nvSpPr>
          <p:spPr>
            <a:xfrm>
              <a:off x="13193353" y="9216190"/>
              <a:ext cx="630315" cy="119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20" name="Rectangle 329"/>
            <p:cNvSpPr/>
            <p:nvPr/>
          </p:nvSpPr>
          <p:spPr>
            <a:xfrm>
              <a:off x="13193353" y="9385527"/>
              <a:ext cx="200696" cy="2101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21" name="Rectangle 330"/>
            <p:cNvSpPr/>
            <p:nvPr/>
          </p:nvSpPr>
          <p:spPr>
            <a:xfrm>
              <a:off x="13428546" y="9388662"/>
              <a:ext cx="213240" cy="282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22" name="Rectangle 331"/>
            <p:cNvSpPr/>
            <p:nvPr/>
          </p:nvSpPr>
          <p:spPr>
            <a:xfrm>
              <a:off x="13428546" y="9473330"/>
              <a:ext cx="213240" cy="282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23" name="Rectangle 332"/>
            <p:cNvSpPr/>
            <p:nvPr/>
          </p:nvSpPr>
          <p:spPr>
            <a:xfrm>
              <a:off x="13428546" y="9558001"/>
              <a:ext cx="213240" cy="282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24" name="Freeform 333"/>
            <p:cNvSpPr/>
            <p:nvPr/>
          </p:nvSpPr>
          <p:spPr>
            <a:xfrm>
              <a:off x="13735864" y="9517233"/>
              <a:ext cx="81534" cy="81534"/>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646" y="1662"/>
                  </a:lnTo>
                  <a:lnTo>
                    <a:pt x="0" y="21600"/>
                  </a:lnTo>
                  <a:lnTo>
                    <a:pt x="19938" y="14954"/>
                  </a:lnTo>
                  <a:lnTo>
                    <a:pt x="21600" y="14954"/>
                  </a:lnTo>
                  <a:lnTo>
                    <a:pt x="664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25" name="Freeform 334"/>
            <p:cNvSpPr/>
            <p:nvPr/>
          </p:nvSpPr>
          <p:spPr>
            <a:xfrm>
              <a:off x="14061996" y="9120944"/>
              <a:ext cx="151691" cy="151691"/>
            </a:xfrm>
            <a:custGeom>
              <a:avLst/>
              <a:gdLst/>
              <a:ahLst/>
              <a:cxnLst>
                <a:cxn ang="0">
                  <a:pos x="wd2" y="hd2"/>
                </a:cxn>
                <a:cxn ang="5400000">
                  <a:pos x="wd2" y="hd2"/>
                </a:cxn>
                <a:cxn ang="10800000">
                  <a:pos x="wd2" y="hd2"/>
                </a:cxn>
                <a:cxn ang="16200000">
                  <a:pos x="wd2" y="hd2"/>
                </a:cxn>
              </a:cxnLst>
              <a:rect l="0" t="0" r="r" b="b"/>
              <a:pathLst>
                <a:path w="21323" h="21323" extrusionOk="0">
                  <a:moveTo>
                    <a:pt x="16062" y="21323"/>
                  </a:moveTo>
                  <a:cubicBezTo>
                    <a:pt x="20492" y="16892"/>
                    <a:pt x="20492" y="16892"/>
                    <a:pt x="20492" y="16892"/>
                  </a:cubicBezTo>
                  <a:cubicBezTo>
                    <a:pt x="21600" y="15785"/>
                    <a:pt x="21600" y="13569"/>
                    <a:pt x="20492" y="11908"/>
                  </a:cubicBezTo>
                  <a:cubicBezTo>
                    <a:pt x="9415" y="831"/>
                    <a:pt x="9415" y="831"/>
                    <a:pt x="9415" y="831"/>
                  </a:cubicBezTo>
                  <a:cubicBezTo>
                    <a:pt x="7754" y="-277"/>
                    <a:pt x="5538" y="-277"/>
                    <a:pt x="3877" y="831"/>
                  </a:cubicBezTo>
                  <a:cubicBezTo>
                    <a:pt x="0" y="5261"/>
                    <a:pt x="0" y="5261"/>
                    <a:pt x="0" y="5261"/>
                  </a:cubicBezTo>
                  <a:lnTo>
                    <a:pt x="16062" y="213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sp>
          <p:nvSpPr>
            <p:cNvPr id="26" name="Freeform 335"/>
            <p:cNvSpPr/>
            <p:nvPr/>
          </p:nvSpPr>
          <p:spPr>
            <a:xfrm>
              <a:off x="13801540" y="9169149"/>
              <a:ext cx="363942" cy="363943"/>
            </a:xfrm>
            <a:custGeom>
              <a:avLst/>
              <a:gdLst/>
              <a:ahLst/>
              <a:cxnLst>
                <a:cxn ang="0">
                  <a:pos x="wd2" y="hd2"/>
                </a:cxn>
                <a:cxn ang="5400000">
                  <a:pos x="wd2" y="hd2"/>
                </a:cxn>
                <a:cxn ang="10800000">
                  <a:pos x="wd2" y="hd2"/>
                </a:cxn>
                <a:cxn ang="16200000">
                  <a:pos x="wd2" y="hd2"/>
                </a:cxn>
              </a:cxnLst>
              <a:rect l="0" t="0" r="r" b="b"/>
              <a:pathLst>
                <a:path w="21426" h="21426" extrusionOk="0">
                  <a:moveTo>
                    <a:pt x="14691" y="0"/>
                  </a:moveTo>
                  <a:cubicBezTo>
                    <a:pt x="14458" y="0"/>
                    <a:pt x="14458" y="0"/>
                    <a:pt x="14458" y="232"/>
                  </a:cubicBezTo>
                  <a:cubicBezTo>
                    <a:pt x="523" y="14168"/>
                    <a:pt x="523" y="14168"/>
                    <a:pt x="523" y="14168"/>
                  </a:cubicBezTo>
                  <a:cubicBezTo>
                    <a:pt x="-174" y="14865"/>
                    <a:pt x="-174" y="15794"/>
                    <a:pt x="523" y="16490"/>
                  </a:cubicBezTo>
                  <a:cubicBezTo>
                    <a:pt x="523" y="16490"/>
                    <a:pt x="523" y="16490"/>
                    <a:pt x="523" y="16490"/>
                  </a:cubicBezTo>
                  <a:cubicBezTo>
                    <a:pt x="987" y="16955"/>
                    <a:pt x="1684" y="17187"/>
                    <a:pt x="2149" y="16955"/>
                  </a:cubicBezTo>
                  <a:cubicBezTo>
                    <a:pt x="2149" y="17419"/>
                    <a:pt x="2149" y="18116"/>
                    <a:pt x="2613" y="18581"/>
                  </a:cubicBezTo>
                  <a:cubicBezTo>
                    <a:pt x="2845" y="18813"/>
                    <a:pt x="2845" y="18813"/>
                    <a:pt x="2845" y="18813"/>
                  </a:cubicBezTo>
                  <a:cubicBezTo>
                    <a:pt x="3310" y="19277"/>
                    <a:pt x="3774" y="19277"/>
                    <a:pt x="4471" y="19045"/>
                  </a:cubicBezTo>
                  <a:cubicBezTo>
                    <a:pt x="4239" y="19742"/>
                    <a:pt x="4239" y="20439"/>
                    <a:pt x="4703" y="20671"/>
                  </a:cubicBezTo>
                  <a:cubicBezTo>
                    <a:pt x="4936" y="20903"/>
                    <a:pt x="4936" y="20903"/>
                    <a:pt x="4936" y="20903"/>
                  </a:cubicBezTo>
                  <a:cubicBezTo>
                    <a:pt x="5632" y="21600"/>
                    <a:pt x="6561" y="21600"/>
                    <a:pt x="7258" y="20903"/>
                  </a:cubicBezTo>
                  <a:cubicBezTo>
                    <a:pt x="21194" y="6968"/>
                    <a:pt x="21194" y="6968"/>
                    <a:pt x="21194" y="6968"/>
                  </a:cubicBezTo>
                  <a:cubicBezTo>
                    <a:pt x="21194" y="6968"/>
                    <a:pt x="21194" y="6735"/>
                    <a:pt x="21426" y="6735"/>
                  </a:cubicBezTo>
                  <a:lnTo>
                    <a:pt x="1469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latin typeface="思源黑体 CN Medium" panose="020B0600000000000000" pitchFamily="34" charset="-122"/>
                <a:ea typeface="思源黑体 CN Medium" panose="020B0600000000000000" pitchFamily="34" charset="-122"/>
              </a:endParaRPr>
            </a:p>
          </p:txBody>
        </p:sp>
      </p:grpSp>
      <p:sp>
        <p:nvSpPr>
          <p:cNvPr id="27" name="矩形 26"/>
          <p:cNvSpPr/>
          <p:nvPr/>
        </p:nvSpPr>
        <p:spPr>
          <a:xfrm>
            <a:off x="921780" y="3356993"/>
            <a:ext cx="2080406" cy="583565"/>
          </a:xfrm>
          <a:prstGeom prst="rect">
            <a:avLst/>
          </a:prstGeom>
          <a:noFill/>
        </p:spPr>
        <p:txBody>
          <a:bodyPr wrap="square" rtlCol="0">
            <a:spAutoFit/>
          </a:bodyPr>
          <a:lstStyle/>
          <a:p>
            <a:pPr algn="ctr"/>
            <a:r>
              <a:rPr lang="zh-CN" altLang="en-US" sz="3200" b="1" dirty="0">
                <a:solidFill>
                  <a:schemeClr val="bg2">
                    <a:lumMod val="10000"/>
                  </a:schemeClr>
                </a:solidFill>
                <a:latin typeface="思源黑体 CN Medium" panose="020B0600000000000000" pitchFamily="34" charset="-122"/>
                <a:ea typeface="思源黑体 CN Medium" panose="020B0600000000000000" pitchFamily="34" charset="-122"/>
              </a:rPr>
              <a:t>投递简历</a:t>
            </a:r>
          </a:p>
        </p:txBody>
      </p:sp>
      <p:sp>
        <p:nvSpPr>
          <p:cNvPr id="28" name="矩形 27"/>
          <p:cNvSpPr/>
          <p:nvPr/>
        </p:nvSpPr>
        <p:spPr>
          <a:xfrm>
            <a:off x="3633501" y="3356993"/>
            <a:ext cx="2080406"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spc="100" noProof="0" dirty="0">
                <a:ln>
                  <a:noFill/>
                </a:ln>
                <a:solidFill>
                  <a:schemeClr val="tx1"/>
                </a:solidFill>
                <a:effectLst/>
                <a:uLnTx/>
                <a:uFillTx/>
                <a:latin typeface="思源黑体 CN Medium" panose="020B0600000000000000" pitchFamily="34" charset="-122"/>
                <a:ea typeface="思源黑体 CN Medium" panose="020B0600000000000000" pitchFamily="34" charset="-122"/>
                <a:sym typeface="+mn-ea"/>
              </a:rPr>
              <a:t>电话初试</a:t>
            </a:r>
          </a:p>
        </p:txBody>
      </p:sp>
      <p:sp>
        <p:nvSpPr>
          <p:cNvPr id="29" name="矩形 28"/>
          <p:cNvSpPr/>
          <p:nvPr/>
        </p:nvSpPr>
        <p:spPr>
          <a:xfrm>
            <a:off x="5713730" y="3357245"/>
            <a:ext cx="30086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spc="100" noProof="0" dirty="0">
                <a:ln>
                  <a:noFill/>
                </a:ln>
                <a:solidFill>
                  <a:schemeClr val="tx1"/>
                </a:solidFill>
                <a:effectLst/>
                <a:uLnTx/>
                <a:uFillTx/>
                <a:latin typeface="思源黑体 CN Medium" panose="020B0600000000000000" pitchFamily="34" charset="-122"/>
                <a:ea typeface="思源黑体 CN Medium" panose="020B0600000000000000" pitchFamily="34" charset="-122"/>
                <a:cs typeface="+mn-ea"/>
                <a:sym typeface="+mn-ea"/>
              </a:rPr>
              <a:t>线下</a:t>
            </a:r>
            <a:r>
              <a:rPr lang="en-US" altLang="zh-CN" sz="3200" b="1" spc="100" noProof="0" dirty="0">
                <a:ln>
                  <a:noFill/>
                </a:ln>
                <a:solidFill>
                  <a:schemeClr val="tx1"/>
                </a:solidFill>
                <a:effectLst/>
                <a:uLnTx/>
                <a:uFillTx/>
                <a:latin typeface="思源黑体 CN Medium" panose="020B0600000000000000" pitchFamily="34" charset="-122"/>
                <a:ea typeface="思源黑体 CN Medium" panose="020B0600000000000000" pitchFamily="34" charset="-122"/>
                <a:cs typeface="+mn-ea"/>
                <a:sym typeface="+mn-ea"/>
              </a:rPr>
              <a:t>/</a:t>
            </a:r>
            <a:r>
              <a:rPr lang="zh-CN" altLang="en-US" sz="3200" b="1" spc="100" noProof="0" dirty="0">
                <a:ln>
                  <a:noFill/>
                </a:ln>
                <a:solidFill>
                  <a:schemeClr val="tx1"/>
                </a:solidFill>
                <a:effectLst/>
                <a:uLnTx/>
                <a:uFillTx/>
                <a:latin typeface="思源黑体 CN Medium" panose="020B0600000000000000" pitchFamily="34" charset="-122"/>
                <a:ea typeface="思源黑体 CN Medium" panose="020B0600000000000000" pitchFamily="34" charset="-122"/>
                <a:cs typeface="+mn-ea"/>
                <a:sym typeface="+mn-ea"/>
              </a:rPr>
              <a:t>线上复试</a:t>
            </a:r>
          </a:p>
        </p:txBody>
      </p:sp>
      <p:sp>
        <p:nvSpPr>
          <p:cNvPr id="30" name="矩形 29"/>
          <p:cNvSpPr/>
          <p:nvPr/>
        </p:nvSpPr>
        <p:spPr>
          <a:xfrm>
            <a:off x="8857712" y="3356993"/>
            <a:ext cx="2431386" cy="583565"/>
          </a:xfrm>
          <a:prstGeom prst="rect">
            <a:avLst/>
          </a:prstGeom>
          <a:noFill/>
        </p:spPr>
        <p:txBody>
          <a:bodyPr wrap="square" rtlCol="0">
            <a:spAutoFit/>
          </a:bodyPr>
          <a:lstStyle/>
          <a:p>
            <a:pPr algn="ctr"/>
            <a:r>
              <a:rPr lang="zh-CN" altLang="en-US" sz="3200" b="1" dirty="0">
                <a:solidFill>
                  <a:schemeClr val="bg2">
                    <a:lumMod val="1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rPr>
              <a:t>发放</a:t>
            </a:r>
            <a:r>
              <a:rPr lang="en-US" altLang="zh-CN" sz="3200" b="1" dirty="0">
                <a:solidFill>
                  <a:schemeClr val="bg2">
                    <a:lumMod val="1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rPr>
              <a:t>offer</a:t>
            </a:r>
          </a:p>
        </p:txBody>
      </p:sp>
      <p:sp>
        <p:nvSpPr>
          <p:cNvPr id="31" name="椭圆 30"/>
          <p:cNvSpPr/>
          <p:nvPr/>
        </p:nvSpPr>
        <p:spPr>
          <a:xfrm>
            <a:off x="1886285" y="4214477"/>
            <a:ext cx="151396" cy="151396"/>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2">
                  <a:lumMod val="10000"/>
                </a:schemeClr>
              </a:solidFill>
              <a:latin typeface="思源黑体 CN Medium" panose="020B0600000000000000" pitchFamily="34" charset="-122"/>
              <a:ea typeface="思源黑体 CN Medium" panose="020B0600000000000000" pitchFamily="34" charset="-122"/>
            </a:endParaRPr>
          </a:p>
        </p:txBody>
      </p:sp>
      <p:sp>
        <p:nvSpPr>
          <p:cNvPr id="32" name="椭圆 31"/>
          <p:cNvSpPr/>
          <p:nvPr/>
        </p:nvSpPr>
        <p:spPr>
          <a:xfrm>
            <a:off x="4632500" y="4214477"/>
            <a:ext cx="151396" cy="151396"/>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2">
                  <a:lumMod val="10000"/>
                </a:schemeClr>
              </a:solidFill>
              <a:latin typeface="思源黑体 CN Medium" panose="020B0600000000000000" pitchFamily="34" charset="-122"/>
              <a:ea typeface="思源黑体 CN Medium" panose="020B0600000000000000" pitchFamily="34" charset="-122"/>
            </a:endParaRPr>
          </a:p>
        </p:txBody>
      </p:sp>
      <p:sp>
        <p:nvSpPr>
          <p:cNvPr id="33" name="椭圆 32"/>
          <p:cNvSpPr/>
          <p:nvPr/>
        </p:nvSpPr>
        <p:spPr>
          <a:xfrm>
            <a:off x="7378715" y="4214477"/>
            <a:ext cx="151396" cy="151396"/>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2">
                  <a:lumMod val="10000"/>
                </a:schemeClr>
              </a:solidFill>
              <a:latin typeface="思源黑体 CN Medium" panose="020B0600000000000000" pitchFamily="34" charset="-122"/>
              <a:ea typeface="思源黑体 CN Medium" panose="020B0600000000000000" pitchFamily="34" charset="-122"/>
            </a:endParaRPr>
          </a:p>
        </p:txBody>
      </p:sp>
      <p:sp>
        <p:nvSpPr>
          <p:cNvPr id="34" name="椭圆 33"/>
          <p:cNvSpPr/>
          <p:nvPr/>
        </p:nvSpPr>
        <p:spPr>
          <a:xfrm>
            <a:off x="10124930" y="4214477"/>
            <a:ext cx="151396" cy="151396"/>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2">
                  <a:lumMod val="10000"/>
                </a:schemeClr>
              </a:solidFill>
              <a:latin typeface="思源黑体 CN Medium" panose="020B0600000000000000" pitchFamily="34" charset="-122"/>
              <a:ea typeface="思源黑体 CN Medium" panose="020B0600000000000000" pitchFamily="34" charset="-122"/>
            </a:endParaRPr>
          </a:p>
        </p:txBody>
      </p:sp>
      <p:cxnSp>
        <p:nvCxnSpPr>
          <p:cNvPr id="35" name="直接连接符 34"/>
          <p:cNvCxnSpPr/>
          <p:nvPr/>
        </p:nvCxnSpPr>
        <p:spPr>
          <a:xfrm>
            <a:off x="2089532" y="4290175"/>
            <a:ext cx="2491962" cy="0"/>
          </a:xfrm>
          <a:prstGeom prst="lin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直接连接符 35"/>
          <p:cNvCxnSpPr/>
          <p:nvPr/>
        </p:nvCxnSpPr>
        <p:spPr>
          <a:xfrm>
            <a:off x="4836770" y="4290175"/>
            <a:ext cx="2491962" cy="0"/>
          </a:xfrm>
          <a:prstGeom prst="lin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直接连接符 36"/>
          <p:cNvCxnSpPr/>
          <p:nvPr/>
        </p:nvCxnSpPr>
        <p:spPr>
          <a:xfrm>
            <a:off x="7584008" y="4290175"/>
            <a:ext cx="2491962" cy="0"/>
          </a:xfrm>
          <a:prstGeom prst="lin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sp>
        <p:nvSpPr>
          <p:cNvPr id="38" name="对话气泡: 矩形 37"/>
          <p:cNvSpPr/>
          <p:nvPr/>
        </p:nvSpPr>
        <p:spPr>
          <a:xfrm flipV="1">
            <a:off x="922020" y="4613910"/>
            <a:ext cx="2581910" cy="1067435"/>
          </a:xfrm>
          <a:prstGeom prst="wedgeRectCallou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latin typeface="思源黑体 CN Medium" panose="020B0600000000000000" pitchFamily="34" charset="-122"/>
              <a:ea typeface="思源黑体 CN Medium" panose="020B0600000000000000" pitchFamily="34" charset="-122"/>
            </a:endParaRPr>
          </a:p>
        </p:txBody>
      </p:sp>
      <p:sp>
        <p:nvSpPr>
          <p:cNvPr id="39" name="矩形 38"/>
          <p:cNvSpPr/>
          <p:nvPr/>
        </p:nvSpPr>
        <p:spPr>
          <a:xfrm>
            <a:off x="928370" y="4742815"/>
            <a:ext cx="2644140" cy="777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b="1" noProof="0" dirty="0">
                <a:ln>
                  <a:noFill/>
                </a:ln>
                <a:effectLst/>
                <a:uLnTx/>
                <a:uFillTx/>
                <a:latin typeface="思源黑体 CN Medium" panose="020B0600000000000000" pitchFamily="34" charset="-122"/>
                <a:ea typeface="思源黑体 CN Medium" panose="020B0600000000000000" pitchFamily="34" charset="-122"/>
                <a:cs typeface="+mn-ea"/>
                <a:sym typeface="+mn-ea"/>
              </a:rPr>
              <a:t>线下：招聘会现场投递</a:t>
            </a:r>
            <a:endParaRPr kumimoji="0" lang="zh-CN" altLang="en-US" b="1" i="0" u="none" strike="noStrike" kern="1200" cap="none" spc="0" normalizeH="0" baseline="0" noProof="0" dirty="0">
              <a:ln>
                <a:noFill/>
              </a:ln>
              <a:solidFill>
                <a:schemeClr val="tx1"/>
              </a:solidFill>
              <a:effectLst/>
              <a:uLnTx/>
              <a:uFillTx/>
              <a:latin typeface="思源黑体 CN Medium" panose="020B0600000000000000" pitchFamily="34" charset="-122"/>
              <a:ea typeface="思源黑体 CN Medium" panose="020B0600000000000000" pitchFamily="34" charset="-122"/>
              <a:cs typeface="+mn-ea"/>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altLang="en-US" b="1" noProof="0" dirty="0">
                <a:ln>
                  <a:noFill/>
                </a:ln>
                <a:effectLst/>
                <a:uLnTx/>
                <a:uFillTx/>
                <a:latin typeface="思源黑体 CN Medium" panose="020B0600000000000000" pitchFamily="34" charset="-122"/>
                <a:ea typeface="思源黑体 CN Medium" panose="020B0600000000000000" pitchFamily="34" charset="-122"/>
                <a:cs typeface="+mn-ea"/>
                <a:sym typeface="+mn-ea"/>
              </a:rPr>
              <a:t>线上：公司邮箱、官网</a:t>
            </a:r>
            <a:endParaRPr lang="zh-CN" altLang="en-US" b="1" noProof="0" dirty="0">
              <a:ln>
                <a:noFill/>
              </a:ln>
              <a:solidFill>
                <a:schemeClr val="bg2">
                  <a:lumMod val="10000"/>
                </a:schemeClr>
              </a:solidFill>
              <a:effectLst/>
              <a:uLnTx/>
              <a:uFillTx/>
              <a:latin typeface="思源黑体 CN Medium" panose="020B0600000000000000" pitchFamily="34" charset="-122"/>
              <a:ea typeface="思源黑体 CN Medium" panose="020B0600000000000000" pitchFamily="34" charset="-122"/>
              <a:cs typeface="+mn-ea"/>
              <a:sym typeface="+mn-ea"/>
            </a:endParaRPr>
          </a:p>
        </p:txBody>
      </p:sp>
      <p:sp>
        <p:nvSpPr>
          <p:cNvPr id="40" name="对话气泡: 矩形 39"/>
          <p:cNvSpPr/>
          <p:nvPr/>
        </p:nvSpPr>
        <p:spPr>
          <a:xfrm flipV="1">
            <a:off x="9225915" y="4742815"/>
            <a:ext cx="2571115" cy="911225"/>
          </a:xfrm>
          <a:prstGeom prst="wedgeRectCallou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latin typeface="思源黑体 CN Medium" panose="020B0600000000000000" pitchFamily="34" charset="-122"/>
              <a:ea typeface="思源黑体 CN Medium" panose="020B0600000000000000" pitchFamily="34" charset="-122"/>
            </a:endParaRPr>
          </a:p>
        </p:txBody>
      </p:sp>
      <p:sp>
        <p:nvSpPr>
          <p:cNvPr id="41" name="矩形 40"/>
          <p:cNvSpPr/>
          <p:nvPr/>
        </p:nvSpPr>
        <p:spPr>
          <a:xfrm>
            <a:off x="9388475" y="4782820"/>
            <a:ext cx="2341245" cy="77758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lang="zh-CN" altLang="en-US" b="1" noProof="0" dirty="0">
                <a:ln>
                  <a:noFill/>
                </a:ln>
                <a:solidFill>
                  <a:schemeClr val="tx1">
                    <a:lumMod val="95000"/>
                    <a:lumOff val="5000"/>
                  </a:schemeClr>
                </a:solidFill>
                <a:effectLst/>
                <a:uLnTx/>
                <a:uFillTx/>
                <a:latin typeface="思源黑体 CN Medium" panose="020B0600000000000000" pitchFamily="34" charset="-122"/>
                <a:ea typeface="思源黑体 CN Medium" panose="020B0600000000000000" pitchFamily="34" charset="-122"/>
                <a:sym typeface="+mn-ea"/>
              </a:rPr>
              <a:t>与公司签订三方协议后入职</a:t>
            </a:r>
          </a:p>
        </p:txBody>
      </p:sp>
      <p:sp>
        <p:nvSpPr>
          <p:cNvPr id="43" name="文本框 42"/>
          <p:cNvSpPr txBox="1"/>
          <p:nvPr/>
        </p:nvSpPr>
        <p:spPr>
          <a:xfrm>
            <a:off x="5029041" y="764704"/>
            <a:ext cx="2133918" cy="646331"/>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600" b="1" spc="100" noProof="0" dirty="0">
                <a:ln>
                  <a:noFill/>
                </a:ln>
                <a:solidFill>
                  <a:schemeClr val="bg2">
                    <a:lumMod val="50000"/>
                  </a:schemeClr>
                </a:solidFill>
                <a:effectLst/>
                <a:uLnTx/>
                <a:uFillTx/>
                <a:latin typeface="思源黑体 CN Medium" panose="020B0600000000000000" pitchFamily="34" charset="-122"/>
                <a:ea typeface="思源黑体 CN Medium" panose="020B0600000000000000" pitchFamily="34" charset="-122"/>
                <a:sym typeface="+mn-ea"/>
              </a:rPr>
              <a:t>应聘流程</a:t>
            </a:r>
          </a:p>
        </p:txBody>
      </p:sp>
      <p:pic>
        <p:nvPicPr>
          <p:cNvPr id="45" name="图片 5" descr="303b333638313039343bb5e7bbb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4495" y="2186940"/>
            <a:ext cx="914400" cy="914400"/>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1775520" y="1412776"/>
            <a:ext cx="3442825" cy="0"/>
          </a:xfrm>
          <a:prstGeom prst="line">
            <a:avLst/>
          </a:prstGeom>
          <a:noFill/>
          <a:ln w="28575" cap="flat" cmpd="sng" algn="ctr">
            <a:solidFill>
              <a:srgbClr val="0937BE"/>
            </a:solidFill>
            <a:prstDash val="solid"/>
            <a:miter lim="800000"/>
          </a:ln>
          <a:effectLst/>
        </p:spPr>
      </p:cxnSp>
      <p:cxnSp>
        <p:nvCxnSpPr>
          <p:cNvPr id="8" name="直接连接符 7"/>
          <p:cNvCxnSpPr/>
          <p:nvPr/>
        </p:nvCxnSpPr>
        <p:spPr>
          <a:xfrm>
            <a:off x="7510087" y="1424841"/>
            <a:ext cx="3442825" cy="0"/>
          </a:xfrm>
          <a:prstGeom prst="line">
            <a:avLst/>
          </a:prstGeom>
          <a:noFill/>
          <a:ln w="28575" cap="flat" cmpd="sng" algn="ctr">
            <a:solidFill>
              <a:srgbClr val="0937BE"/>
            </a:solidFill>
            <a:prstDash val="solid"/>
            <a:miter lim="800000"/>
          </a:ln>
          <a:effectLst/>
        </p:spPr>
      </p:cxnSp>
      <p:sp>
        <p:nvSpPr>
          <p:cNvPr id="9" name="OfficePLUS-3"/>
          <p:cNvSpPr txBox="1">
            <a:spLocks noChangeArrowheads="1"/>
          </p:cNvSpPr>
          <p:nvPr/>
        </p:nvSpPr>
        <p:spPr bwMode="auto">
          <a:xfrm>
            <a:off x="1660282" y="951396"/>
            <a:ext cx="14046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2400" b="1" dirty="0">
                <a:solidFill>
                  <a:srgbClr val="102B49"/>
                </a:solidFill>
                <a:latin typeface="思源黑体 CN Heavy" panose="020B0A00000000000000" pitchFamily="34" charset="-122"/>
                <a:ea typeface="思源黑体 CN Heavy" panose="020B0A00000000000000" pitchFamily="34" charset="-122"/>
              </a:rPr>
              <a:t>支柱产业</a:t>
            </a:r>
          </a:p>
        </p:txBody>
      </p:sp>
      <p:sp>
        <p:nvSpPr>
          <p:cNvPr id="10" name="OfficePLUS-3"/>
          <p:cNvSpPr txBox="1">
            <a:spLocks noChangeArrowheads="1"/>
          </p:cNvSpPr>
          <p:nvPr/>
        </p:nvSpPr>
        <p:spPr bwMode="auto">
          <a:xfrm>
            <a:off x="1791961" y="1590373"/>
            <a:ext cx="22212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b="1" dirty="0">
                <a:solidFill>
                  <a:srgbClr val="102B49"/>
                </a:solidFill>
                <a:latin typeface="思源黑体 CN Heavy" panose="020B0A00000000000000" pitchFamily="34" charset="-122"/>
                <a:ea typeface="思源黑体 CN Heavy" panose="020B0A00000000000000" pitchFamily="34" charset="-122"/>
              </a:rPr>
              <a:t>汽车及汽车零部件工业</a:t>
            </a:r>
          </a:p>
        </p:txBody>
      </p:sp>
      <p:sp>
        <p:nvSpPr>
          <p:cNvPr id="11" name="OfficePLUS-3"/>
          <p:cNvSpPr txBox="1">
            <a:spLocks noChangeArrowheads="1"/>
          </p:cNvSpPr>
          <p:nvPr/>
        </p:nvSpPr>
        <p:spPr bwMode="auto">
          <a:xfrm>
            <a:off x="1791961" y="1877861"/>
            <a:ext cx="32031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国家级汽车零部件出口基地</a:t>
            </a:r>
            <a:endParaRPr lang="en-US" altLang="zh-CN" sz="1600" dirty="0">
              <a:solidFill>
                <a:schemeClr val="tx1">
                  <a:lumMod val="65000"/>
                  <a:lumOff val="35000"/>
                </a:schemeClr>
              </a:solidFill>
              <a:latin typeface="思源黑体 CN Medium" panose="020B0600000000000000" pitchFamily="34" charset="-122"/>
              <a:ea typeface="思源黑体 CN Medium" panose="020B0600000000000000" pitchFamily="34" charset="-122"/>
            </a:endParaRP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国家级汽车电子产业园</a:t>
            </a:r>
            <a:endParaRPr lang="en-US" altLang="zh-CN" sz="1600" dirty="0">
              <a:solidFill>
                <a:schemeClr val="tx1">
                  <a:lumMod val="65000"/>
                  <a:lumOff val="35000"/>
                </a:schemeClr>
              </a:solidFill>
              <a:latin typeface="思源黑体 CN Medium" panose="020B0600000000000000" pitchFamily="34" charset="-122"/>
              <a:ea typeface="思源黑体 CN Medium" panose="020B0600000000000000" pitchFamily="34" charset="-122"/>
            </a:endParaRP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汽车零部件生产企业达</a:t>
            </a:r>
            <a:r>
              <a:rPr lang="en-US" altLang="zh-CN"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100</a:t>
            </a: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家以上</a:t>
            </a:r>
          </a:p>
        </p:txBody>
      </p:sp>
      <p:sp>
        <p:nvSpPr>
          <p:cNvPr id="12" name="OfficePLUS-3"/>
          <p:cNvSpPr txBox="1">
            <a:spLocks noChangeArrowheads="1"/>
          </p:cNvSpPr>
          <p:nvPr/>
        </p:nvSpPr>
        <p:spPr bwMode="auto">
          <a:xfrm>
            <a:off x="1791961" y="2787983"/>
            <a:ext cx="99822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b="1" dirty="0">
                <a:solidFill>
                  <a:srgbClr val="102B49"/>
                </a:solidFill>
                <a:latin typeface="思源黑体 CN Heavy" panose="020B0A00000000000000" pitchFamily="34" charset="-122"/>
                <a:ea typeface="思源黑体 CN Heavy" panose="020B0A00000000000000" pitchFamily="34" charset="-122"/>
              </a:rPr>
              <a:t>家电工业</a:t>
            </a:r>
          </a:p>
        </p:txBody>
      </p:sp>
      <p:sp>
        <p:nvSpPr>
          <p:cNvPr id="13" name="OfficePLUS-3"/>
          <p:cNvSpPr txBox="1">
            <a:spLocks noChangeArrowheads="1"/>
          </p:cNvSpPr>
          <p:nvPr/>
        </p:nvSpPr>
        <p:spPr bwMode="auto">
          <a:xfrm>
            <a:off x="1791961" y="3061668"/>
            <a:ext cx="30572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中国最大的家用空调生产基地</a:t>
            </a:r>
            <a:endParaRPr lang="en-US" altLang="zh-CN" sz="1600" dirty="0">
              <a:solidFill>
                <a:schemeClr val="tx1">
                  <a:lumMod val="65000"/>
                  <a:lumOff val="35000"/>
                </a:schemeClr>
              </a:solidFill>
              <a:latin typeface="思源黑体 CN Medium" panose="020B0600000000000000" pitchFamily="34" charset="-122"/>
              <a:ea typeface="思源黑体 CN Medium" panose="020B0600000000000000" pitchFamily="34" charset="-122"/>
            </a:endParaRP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中国最大的微电机生产基地之一</a:t>
            </a:r>
            <a:endParaRPr lang="en-US" altLang="zh-CN" sz="1600" dirty="0">
              <a:solidFill>
                <a:schemeClr val="tx1">
                  <a:lumMod val="65000"/>
                  <a:lumOff val="35000"/>
                </a:schemeClr>
              </a:solidFill>
              <a:latin typeface="思源黑体 CN Medium" panose="020B0600000000000000" pitchFamily="34" charset="-122"/>
              <a:ea typeface="思源黑体 CN Medium" panose="020B0600000000000000" pitchFamily="34" charset="-122"/>
            </a:endParaRPr>
          </a:p>
          <a:p>
            <a:pPr defTabSz="914400">
              <a:defRPr/>
            </a:pPr>
            <a:r>
              <a:rPr lang="en-US" altLang="zh-CN"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50</a:t>
            </a: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多家空调配套企业</a:t>
            </a:r>
          </a:p>
        </p:txBody>
      </p:sp>
      <p:sp>
        <p:nvSpPr>
          <p:cNvPr id="14" name="OfficePLUS-3"/>
          <p:cNvSpPr txBox="1">
            <a:spLocks noChangeArrowheads="1"/>
          </p:cNvSpPr>
          <p:nvPr/>
        </p:nvSpPr>
        <p:spPr bwMode="auto">
          <a:xfrm>
            <a:off x="1791961" y="4035591"/>
            <a:ext cx="99822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b="1" dirty="0">
                <a:solidFill>
                  <a:srgbClr val="102B49"/>
                </a:solidFill>
                <a:latin typeface="思源黑体 CN Heavy" panose="020B0A00000000000000" pitchFamily="34" charset="-122"/>
                <a:ea typeface="思源黑体 CN Heavy" panose="020B0A00000000000000" pitchFamily="34" charset="-122"/>
              </a:rPr>
              <a:t>船舶工业</a:t>
            </a:r>
          </a:p>
        </p:txBody>
      </p:sp>
      <p:sp>
        <p:nvSpPr>
          <p:cNvPr id="15" name="OfficePLUS-3"/>
          <p:cNvSpPr txBox="1">
            <a:spLocks noChangeArrowheads="1"/>
          </p:cNvSpPr>
          <p:nvPr/>
        </p:nvSpPr>
        <p:spPr bwMode="auto">
          <a:xfrm>
            <a:off x="1791961" y="4309276"/>
            <a:ext cx="24881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国家级重要港口</a:t>
            </a:r>
            <a:endParaRPr lang="en-US" altLang="zh-CN" sz="1600" dirty="0">
              <a:solidFill>
                <a:schemeClr val="tx1">
                  <a:lumMod val="65000"/>
                  <a:lumOff val="35000"/>
                </a:schemeClr>
              </a:solidFill>
              <a:latin typeface="思源黑体 CN Medium" panose="020B0600000000000000" pitchFamily="34" charset="-122"/>
              <a:ea typeface="思源黑体 CN Medium" panose="020B0600000000000000" pitchFamily="34" charset="-122"/>
            </a:endParaRP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安徽省 “船舶制造基地”</a:t>
            </a:r>
            <a:endParaRPr lang="en-US" altLang="zh-CN" sz="1600" dirty="0">
              <a:solidFill>
                <a:schemeClr val="tx1">
                  <a:lumMod val="65000"/>
                  <a:lumOff val="35000"/>
                </a:schemeClr>
              </a:solidFill>
              <a:latin typeface="思源黑体 CN Medium" panose="020B0600000000000000" pitchFamily="34" charset="-122"/>
              <a:ea typeface="思源黑体 CN Medium" panose="020B0600000000000000" pitchFamily="34" charset="-122"/>
            </a:endParaRP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全省六大装备制造业之一</a:t>
            </a:r>
          </a:p>
        </p:txBody>
      </p:sp>
      <p:sp>
        <p:nvSpPr>
          <p:cNvPr id="16" name="OfficePLUS-3"/>
          <p:cNvSpPr txBox="1">
            <a:spLocks noChangeArrowheads="1"/>
          </p:cNvSpPr>
          <p:nvPr/>
        </p:nvSpPr>
        <p:spPr bwMode="auto">
          <a:xfrm>
            <a:off x="1775520" y="5309994"/>
            <a:ext cx="140589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b="1" dirty="0">
                <a:solidFill>
                  <a:srgbClr val="102B49"/>
                </a:solidFill>
                <a:latin typeface="思源黑体 CN Heavy" panose="020B0A00000000000000" pitchFamily="34" charset="-122"/>
                <a:ea typeface="思源黑体 CN Heavy" panose="020B0A00000000000000" pitchFamily="34" charset="-122"/>
              </a:rPr>
              <a:t>电线电缆工业</a:t>
            </a:r>
          </a:p>
        </p:txBody>
      </p:sp>
      <p:sp>
        <p:nvSpPr>
          <p:cNvPr id="17" name="OfficePLUS-3"/>
          <p:cNvSpPr txBox="1">
            <a:spLocks noChangeArrowheads="1"/>
          </p:cNvSpPr>
          <p:nvPr/>
        </p:nvSpPr>
        <p:spPr bwMode="auto">
          <a:xfrm>
            <a:off x="1775520" y="5583679"/>
            <a:ext cx="30572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全国电线电缆四大基地之一</a:t>
            </a:r>
            <a:endParaRPr lang="en-US" altLang="zh-CN" sz="1600" dirty="0">
              <a:solidFill>
                <a:schemeClr val="tx1">
                  <a:lumMod val="65000"/>
                  <a:lumOff val="35000"/>
                </a:schemeClr>
              </a:solidFill>
              <a:latin typeface="思源黑体 CN Medium" panose="020B0600000000000000" pitchFamily="34" charset="-122"/>
              <a:ea typeface="思源黑体 CN Medium" panose="020B0600000000000000" pitchFamily="34" charset="-122"/>
            </a:endParaRP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生产的电缆广泛为石化、冶金、</a:t>
            </a: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机械、航天航空服务。</a:t>
            </a:r>
          </a:p>
        </p:txBody>
      </p:sp>
      <p:sp>
        <p:nvSpPr>
          <p:cNvPr id="19" name="OfficePLUS-3"/>
          <p:cNvSpPr txBox="1">
            <a:spLocks noChangeArrowheads="1"/>
          </p:cNvSpPr>
          <p:nvPr/>
        </p:nvSpPr>
        <p:spPr bwMode="auto">
          <a:xfrm>
            <a:off x="7491487" y="951396"/>
            <a:ext cx="171005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2400" b="1" dirty="0">
                <a:solidFill>
                  <a:srgbClr val="102B49"/>
                </a:solidFill>
                <a:latin typeface="思源黑体 CN Heavy" panose="020B0A00000000000000" pitchFamily="34" charset="-122"/>
                <a:ea typeface="思源黑体 CN Heavy" panose="020B0A00000000000000" pitchFamily="34" charset="-122"/>
              </a:rPr>
              <a:t>历史</a:t>
            </a:r>
            <a:r>
              <a:rPr lang="en-US" altLang="zh-CN" sz="2400" b="1" dirty="0">
                <a:solidFill>
                  <a:srgbClr val="102B49"/>
                </a:solidFill>
                <a:latin typeface="思源黑体 CN Heavy" panose="020B0A00000000000000" pitchFamily="34" charset="-122"/>
                <a:ea typeface="思源黑体 CN Heavy" panose="020B0A00000000000000" pitchFamily="34" charset="-122"/>
              </a:rPr>
              <a:t>&amp;</a:t>
            </a:r>
            <a:r>
              <a:rPr lang="zh-CN" altLang="en-US" sz="2400" b="1" dirty="0">
                <a:solidFill>
                  <a:srgbClr val="102B49"/>
                </a:solidFill>
                <a:latin typeface="思源黑体 CN Heavy" panose="020B0A00000000000000" pitchFamily="34" charset="-122"/>
                <a:ea typeface="思源黑体 CN Heavy" panose="020B0A00000000000000" pitchFamily="34" charset="-122"/>
              </a:rPr>
              <a:t>名人</a:t>
            </a:r>
          </a:p>
        </p:txBody>
      </p:sp>
      <p:sp>
        <p:nvSpPr>
          <p:cNvPr id="20" name="OfficePLUS-3"/>
          <p:cNvSpPr txBox="1">
            <a:spLocks noChangeArrowheads="1"/>
          </p:cNvSpPr>
          <p:nvPr/>
        </p:nvSpPr>
        <p:spPr bwMode="auto">
          <a:xfrm>
            <a:off x="7553502" y="1604225"/>
            <a:ext cx="99822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b="1" dirty="0">
                <a:solidFill>
                  <a:srgbClr val="102B49"/>
                </a:solidFill>
                <a:latin typeface="思源黑体 CN Heavy" panose="020B0A00000000000000" pitchFamily="34" charset="-122"/>
                <a:ea typeface="思源黑体 CN Heavy" panose="020B0A00000000000000" pitchFamily="34" charset="-122"/>
              </a:rPr>
              <a:t>芜湖历史</a:t>
            </a:r>
          </a:p>
        </p:txBody>
      </p:sp>
      <p:sp>
        <p:nvSpPr>
          <p:cNvPr id="21" name="OfficePLUS-3"/>
          <p:cNvSpPr txBox="1">
            <a:spLocks noChangeArrowheads="1"/>
          </p:cNvSpPr>
          <p:nvPr/>
        </p:nvSpPr>
        <p:spPr bwMode="auto">
          <a:xfrm>
            <a:off x="7553399" y="1877861"/>
            <a:ext cx="36085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芜湖古称鸠兹，有文字记载的历史有2500年。因多湖泊、芜藻而名芜湖。从明代开始，逐渐成为长江下游地区的重要商埠。步入20世纪后，芜湖工商业发展迅猛，成为安徽现代工业的发祥地，长江流域经济中心之一。</a:t>
            </a:r>
          </a:p>
        </p:txBody>
      </p:sp>
      <p:sp>
        <p:nvSpPr>
          <p:cNvPr id="22" name="OfficePLUS-3"/>
          <p:cNvSpPr txBox="1">
            <a:spLocks noChangeArrowheads="1"/>
          </p:cNvSpPr>
          <p:nvPr/>
        </p:nvSpPr>
        <p:spPr bwMode="auto">
          <a:xfrm>
            <a:off x="7605572" y="4035640"/>
            <a:ext cx="99822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b="1" dirty="0">
                <a:solidFill>
                  <a:srgbClr val="102B49"/>
                </a:solidFill>
                <a:latin typeface="思源黑体 CN Heavy" panose="020B0A00000000000000" pitchFamily="34" charset="-122"/>
                <a:ea typeface="思源黑体 CN Heavy" panose="020B0A00000000000000" pitchFamily="34" charset="-122"/>
              </a:rPr>
              <a:t>芜湖名人</a:t>
            </a:r>
          </a:p>
        </p:txBody>
      </p:sp>
      <p:sp>
        <p:nvSpPr>
          <p:cNvPr id="23" name="OfficePLUS-3"/>
          <p:cNvSpPr txBox="1">
            <a:spLocks noChangeArrowheads="1"/>
          </p:cNvSpPr>
          <p:nvPr/>
        </p:nvSpPr>
        <p:spPr bwMode="auto">
          <a:xfrm>
            <a:off x="7585887" y="4309325"/>
            <a:ext cx="302768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“两弹一星”元勋</a:t>
            </a: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mn-ea"/>
              </a:rPr>
              <a:t>——</a:t>
            </a: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黄纬禄</a:t>
            </a: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工笔花鸟画艺术大师</a:t>
            </a: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mn-ea"/>
              </a:rPr>
              <a:t>——</a:t>
            </a: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申茂之</a:t>
            </a: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数学大师</a:t>
            </a: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mn-ea"/>
              </a:rPr>
              <a:t>——</a:t>
            </a: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钟家庆</a:t>
            </a:r>
          </a:p>
          <a:p>
            <a:pPr defTabSz="914400">
              <a:defRPr/>
            </a:pPr>
            <a:r>
              <a:rPr lang="zh-CN" altLang="en-US" sz="16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国军名将——戴安澜</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911424" y="1781427"/>
            <a:ext cx="2152225" cy="1994714"/>
          </a:xfrm>
          <a:prstGeom prst="roundRect">
            <a:avLst>
              <a:gd name="adj" fmla="val 6880"/>
            </a:avLst>
          </a:prstGeom>
          <a:solidFill>
            <a:sysClr val="window" lastClr="FFFFFF"/>
          </a:solidFill>
          <a:ln w="12700" cap="flat" cmpd="sng" algn="ctr">
            <a:noFill/>
            <a:prstDash val="solid"/>
            <a:miter lim="800000"/>
          </a:ln>
          <a:effectLst>
            <a:outerShdw blurRad="177800" sx="102000" sy="102000" algn="ctr" rotWithShape="0">
              <a:prstClr val="black">
                <a:alpha val="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pic>
        <p:nvPicPr>
          <p:cNvPr id="28" name="图片 27"/>
          <p:cNvPicPr>
            <a:picLocks noChangeAspect="1"/>
          </p:cNvPicPr>
          <p:nvPr/>
        </p:nvPicPr>
        <p:blipFill>
          <a:blip r:embed="rId6" cstate="screen"/>
          <a:stretch>
            <a:fillRect/>
          </a:stretch>
        </p:blipFill>
        <p:spPr>
          <a:xfrm>
            <a:off x="-34346" y="2750878"/>
            <a:ext cx="1639946" cy="1639946"/>
          </a:xfrm>
          <a:prstGeom prst="rect">
            <a:avLst/>
          </a:prstGeom>
        </p:spPr>
      </p:pic>
      <p:sp>
        <p:nvSpPr>
          <p:cNvPr id="3" name="文本框 2"/>
          <p:cNvSpPr txBox="1"/>
          <p:nvPr/>
        </p:nvSpPr>
        <p:spPr>
          <a:xfrm>
            <a:off x="3736201" y="831254"/>
            <a:ext cx="46901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FFC000"/>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rPr>
              <a:t>宜居芜湖   </a:t>
            </a:r>
            <a:r>
              <a:rPr lang="zh-CN" altLang="en-US" sz="3600" dirty="0">
                <a:solidFill>
                  <a:srgbClr val="FFC000"/>
                </a:solidFill>
                <a:latin typeface="思源黑体 CN Heavy" panose="020B0A00000000000000" pitchFamily="34" charset="-122"/>
                <a:ea typeface="思源黑体 CN Heavy" panose="020B0A00000000000000" pitchFamily="34" charset="-122"/>
                <a:cs typeface="OPPOSans R" panose="00020600040101010101" pitchFamily="18" charset="-122"/>
              </a:rPr>
              <a:t>幸福之都</a:t>
            </a:r>
            <a:endParaRPr kumimoji="0" lang="zh-CN" altLang="en-US" sz="3600" b="0" i="0" u="none" strike="noStrike" kern="1200" cap="none" spc="0" normalizeH="0" baseline="0" noProof="0" dirty="0">
              <a:ln>
                <a:noFill/>
              </a:ln>
              <a:solidFill>
                <a:srgbClr val="FFC000"/>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endParaRPr>
          </a:p>
        </p:txBody>
      </p:sp>
      <p:sp>
        <p:nvSpPr>
          <p:cNvPr id="4" name="矩形 3"/>
          <p:cNvSpPr/>
          <p:nvPr/>
        </p:nvSpPr>
        <p:spPr>
          <a:xfrm>
            <a:off x="5063659" y="1458984"/>
            <a:ext cx="2035229" cy="78598"/>
          </a:xfrm>
          <a:prstGeom prst="rect">
            <a:avLst/>
          </a:prstGeom>
          <a:solidFill>
            <a:srgbClr val="4472C4"/>
          </a:solid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6" name="文本框 5"/>
          <p:cNvSpPr txBox="1"/>
          <p:nvPr/>
        </p:nvSpPr>
        <p:spPr>
          <a:xfrm>
            <a:off x="1058668" y="3298166"/>
            <a:ext cx="1979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262626"/>
                </a:solidFill>
                <a:latin typeface="思源黑体 CN Heavy" panose="020B0A00000000000000" pitchFamily="34" charset="-122"/>
                <a:ea typeface="思源黑体 CN Heavy" panose="020B0A00000000000000" pitchFamily="34" charset="-122"/>
                <a:cs typeface="OPPOSans R" panose="00020600040101010101" pitchFamily="18" charset="-122"/>
              </a:rPr>
              <a:t>长江之滨</a:t>
            </a:r>
            <a:endParaRPr kumimoji="0" lang="zh-CN" altLang="en-US" sz="2000" b="0" i="0" u="none" strike="noStrike" kern="1200" cap="none" spc="0" normalizeH="0" baseline="0" noProof="0" dirty="0">
              <a:ln>
                <a:noFill/>
              </a:ln>
              <a:solidFill>
                <a:srgbClr val="262626"/>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endParaRPr>
          </a:p>
        </p:txBody>
      </p:sp>
      <p:sp>
        <p:nvSpPr>
          <p:cNvPr id="7" name="矩形 6"/>
          <p:cNvSpPr>
            <a:spLocks noChangeAspect="1"/>
          </p:cNvSpPr>
          <p:nvPr>
            <p:custDataLst>
              <p:tags r:id="rId1"/>
            </p:custDataLst>
          </p:nvPr>
        </p:nvSpPr>
        <p:spPr>
          <a:xfrm>
            <a:off x="1041813" y="1927886"/>
            <a:ext cx="1891447" cy="1296000"/>
          </a:xfrm>
          <a:prstGeom prst="rect">
            <a:avLst/>
          </a:prstGeom>
          <a:blipFill rotWithShape="1">
            <a:blip r:embed="rId7"/>
            <a:srcRect/>
            <a:stretch>
              <a:fillRect l="-2798" t="1003" r="-3158" b="-1003"/>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30000"/>
              </a:lnSpc>
            </a:pPr>
            <a:endParaRPr lang="zh-CN" altLang="en-US" dirty="0">
              <a:latin typeface="思源黑体 CN Heavy" panose="020B0A00000000000000" pitchFamily="34" charset="-122"/>
              <a:ea typeface="思源黑体 CN Heavy" panose="020B0A00000000000000" pitchFamily="34" charset="-122"/>
            </a:endParaRPr>
          </a:p>
        </p:txBody>
      </p:sp>
      <p:sp>
        <p:nvSpPr>
          <p:cNvPr id="8" name="矩形: 圆角 7"/>
          <p:cNvSpPr/>
          <p:nvPr/>
        </p:nvSpPr>
        <p:spPr>
          <a:xfrm>
            <a:off x="3635136" y="1781427"/>
            <a:ext cx="2152225" cy="1994714"/>
          </a:xfrm>
          <a:prstGeom prst="roundRect">
            <a:avLst>
              <a:gd name="adj" fmla="val 6880"/>
            </a:avLst>
          </a:prstGeom>
          <a:solidFill>
            <a:sysClr val="window" lastClr="FFFFFF"/>
          </a:solidFill>
          <a:ln w="12700" cap="flat" cmpd="sng" algn="ctr">
            <a:noFill/>
            <a:prstDash val="solid"/>
            <a:miter lim="800000"/>
          </a:ln>
          <a:effectLst>
            <a:outerShdw blurRad="177800" sx="102000" sy="102000" algn="ctr" rotWithShape="0">
              <a:prstClr val="black">
                <a:alpha val="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9" name="文本框 8"/>
          <p:cNvSpPr txBox="1"/>
          <p:nvPr/>
        </p:nvSpPr>
        <p:spPr>
          <a:xfrm>
            <a:off x="3782380" y="3298166"/>
            <a:ext cx="1979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262626"/>
                </a:solidFill>
                <a:latin typeface="思源黑体 CN Heavy" panose="020B0A00000000000000" pitchFamily="34" charset="-122"/>
                <a:ea typeface="思源黑体 CN Heavy" panose="020B0A00000000000000" pitchFamily="34" charset="-122"/>
                <a:cs typeface="OPPOSans R" panose="00020600040101010101" pitchFamily="18" charset="-122"/>
              </a:rPr>
              <a:t>方特欢乐世界</a:t>
            </a:r>
            <a:endParaRPr kumimoji="0" lang="zh-CN" altLang="en-US" sz="2000" b="0" i="0" u="none" strike="noStrike" kern="1200" cap="none" spc="0" normalizeH="0" baseline="0" noProof="0" dirty="0">
              <a:ln>
                <a:noFill/>
              </a:ln>
              <a:solidFill>
                <a:srgbClr val="262626"/>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endParaRPr>
          </a:p>
        </p:txBody>
      </p:sp>
      <p:grpSp>
        <p:nvGrpSpPr>
          <p:cNvPr id="10" name="组合 9"/>
          <p:cNvGrpSpPr/>
          <p:nvPr/>
        </p:nvGrpSpPr>
        <p:grpSpPr>
          <a:xfrm>
            <a:off x="6358848" y="1781427"/>
            <a:ext cx="2152225" cy="1994714"/>
            <a:chOff x="3943775" y="1434286"/>
            <a:chExt cx="2152225" cy="1994714"/>
          </a:xfrm>
        </p:grpSpPr>
        <p:sp>
          <p:nvSpPr>
            <p:cNvPr id="11" name="矩形: 圆角 10"/>
            <p:cNvSpPr/>
            <p:nvPr/>
          </p:nvSpPr>
          <p:spPr>
            <a:xfrm>
              <a:off x="3943775" y="1434286"/>
              <a:ext cx="2152225" cy="1994714"/>
            </a:xfrm>
            <a:prstGeom prst="roundRect">
              <a:avLst>
                <a:gd name="adj" fmla="val 6880"/>
              </a:avLst>
            </a:prstGeom>
            <a:solidFill>
              <a:sysClr val="window" lastClr="FFFFFF"/>
            </a:solidFill>
            <a:ln w="12700" cap="flat" cmpd="sng" algn="ctr">
              <a:noFill/>
              <a:prstDash val="solid"/>
              <a:miter lim="800000"/>
            </a:ln>
            <a:effectLst>
              <a:outerShdw blurRad="177800" sx="102000" sy="102000" algn="ctr" rotWithShape="0">
                <a:prstClr val="black">
                  <a:alpha val="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12" name="文本框 11"/>
            <p:cNvSpPr txBox="1"/>
            <p:nvPr/>
          </p:nvSpPr>
          <p:spPr>
            <a:xfrm>
              <a:off x="4091019" y="2951025"/>
              <a:ext cx="1979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262626"/>
                  </a:solidFill>
                  <a:latin typeface="思源黑体 CN Heavy" panose="020B0A00000000000000" pitchFamily="34" charset="-122"/>
                  <a:ea typeface="思源黑体 CN Heavy" panose="020B0A00000000000000" pitchFamily="34" charset="-122"/>
                  <a:cs typeface="OPPOSans R" panose="00020600040101010101" pitchFamily="18" charset="-122"/>
                </a:rPr>
                <a:t>鸠兹古镇</a:t>
              </a:r>
              <a:endParaRPr kumimoji="0" lang="zh-CN" altLang="en-US" sz="2000" b="0" i="0" u="none" strike="noStrike" kern="1200" cap="none" spc="0" normalizeH="0" baseline="0" noProof="0" dirty="0">
                <a:ln>
                  <a:noFill/>
                </a:ln>
                <a:solidFill>
                  <a:srgbClr val="262626"/>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endParaRPr>
            </a:p>
          </p:txBody>
        </p:sp>
      </p:grpSp>
      <p:grpSp>
        <p:nvGrpSpPr>
          <p:cNvPr id="13" name="组合 12"/>
          <p:cNvGrpSpPr/>
          <p:nvPr/>
        </p:nvGrpSpPr>
        <p:grpSpPr>
          <a:xfrm>
            <a:off x="911424" y="4107122"/>
            <a:ext cx="2152225" cy="1994714"/>
            <a:chOff x="3943775" y="1434286"/>
            <a:chExt cx="2152225" cy="1994714"/>
          </a:xfrm>
        </p:grpSpPr>
        <p:sp>
          <p:nvSpPr>
            <p:cNvPr id="14" name="矩形: 圆角 13"/>
            <p:cNvSpPr/>
            <p:nvPr/>
          </p:nvSpPr>
          <p:spPr>
            <a:xfrm>
              <a:off x="3943775" y="1434286"/>
              <a:ext cx="2152225" cy="1994714"/>
            </a:xfrm>
            <a:prstGeom prst="roundRect">
              <a:avLst>
                <a:gd name="adj" fmla="val 6880"/>
              </a:avLst>
            </a:prstGeom>
            <a:solidFill>
              <a:sysClr val="window" lastClr="FFFFFF"/>
            </a:solidFill>
            <a:ln w="12700" cap="flat" cmpd="sng" algn="ctr">
              <a:noFill/>
              <a:prstDash val="solid"/>
              <a:miter lim="800000"/>
            </a:ln>
            <a:effectLst>
              <a:outerShdw blurRad="177800" sx="102000" sy="102000" algn="ctr" rotWithShape="0">
                <a:prstClr val="black">
                  <a:alpha val="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15" name="文本框 14"/>
            <p:cNvSpPr txBox="1"/>
            <p:nvPr/>
          </p:nvSpPr>
          <p:spPr>
            <a:xfrm>
              <a:off x="4091019" y="2951025"/>
              <a:ext cx="1979044"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defRPr/>
              </a:pPr>
              <a:r>
                <a:rPr lang="zh-CN" altLang="en-US" sz="2000" dirty="0">
                  <a:solidFill>
                    <a:srgbClr val="262626"/>
                  </a:solidFill>
                  <a:latin typeface="思源黑体 CN Heavy" panose="020B0A00000000000000" pitchFamily="34" charset="-122"/>
                  <a:ea typeface="思源黑体 CN Heavy" panose="020B0A00000000000000" pitchFamily="34" charset="-122"/>
                  <a:cs typeface="OPPOSans R" panose="00020600040101010101" pitchFamily="18" charset="-122"/>
                </a:rPr>
                <a:t>红皮鸭子</a:t>
              </a:r>
              <a:endParaRPr kumimoji="0" lang="zh-CN" altLang="en-US" sz="2000" b="0" i="0" u="none" strike="noStrike" kern="1200" cap="none" spc="0" normalizeH="0" baseline="0" noProof="0" dirty="0">
                <a:ln>
                  <a:noFill/>
                </a:ln>
                <a:solidFill>
                  <a:srgbClr val="262626"/>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endParaRPr>
            </a:p>
          </p:txBody>
        </p:sp>
      </p:grpSp>
      <p:grpSp>
        <p:nvGrpSpPr>
          <p:cNvPr id="16" name="组合 15"/>
          <p:cNvGrpSpPr/>
          <p:nvPr/>
        </p:nvGrpSpPr>
        <p:grpSpPr>
          <a:xfrm>
            <a:off x="3628812" y="4107122"/>
            <a:ext cx="2152225" cy="1994714"/>
            <a:chOff x="3943775" y="1434286"/>
            <a:chExt cx="2152225" cy="1994714"/>
          </a:xfrm>
        </p:grpSpPr>
        <p:sp>
          <p:nvSpPr>
            <p:cNvPr id="17" name="矩形: 圆角 16"/>
            <p:cNvSpPr/>
            <p:nvPr/>
          </p:nvSpPr>
          <p:spPr>
            <a:xfrm>
              <a:off x="3943775" y="1434286"/>
              <a:ext cx="2152225" cy="1994714"/>
            </a:xfrm>
            <a:prstGeom prst="roundRect">
              <a:avLst>
                <a:gd name="adj" fmla="val 6880"/>
              </a:avLst>
            </a:prstGeom>
            <a:solidFill>
              <a:sysClr val="window" lastClr="FFFFFF"/>
            </a:solidFill>
            <a:ln w="12700" cap="flat" cmpd="sng" algn="ctr">
              <a:noFill/>
              <a:prstDash val="solid"/>
              <a:miter lim="800000"/>
            </a:ln>
            <a:effectLst>
              <a:outerShdw blurRad="177800" sx="102000" sy="102000" algn="ctr" rotWithShape="0">
                <a:prstClr val="black">
                  <a:alpha val="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18" name="文本框 17"/>
            <p:cNvSpPr txBox="1"/>
            <p:nvPr/>
          </p:nvSpPr>
          <p:spPr>
            <a:xfrm>
              <a:off x="4091019" y="2951025"/>
              <a:ext cx="1979044"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defRPr/>
              </a:pPr>
              <a:r>
                <a:rPr lang="zh-CN" altLang="en-US" sz="2000" dirty="0">
                  <a:solidFill>
                    <a:srgbClr val="262626"/>
                  </a:solidFill>
                  <a:latin typeface="思源黑体 CN Heavy" panose="020B0A00000000000000" pitchFamily="34" charset="-122"/>
                  <a:ea typeface="思源黑体 CN Heavy" panose="020B0A00000000000000" pitchFamily="34" charset="-122"/>
                  <a:cs typeface="OPPOSans R" panose="00020600040101010101" pitchFamily="18" charset="-122"/>
                </a:rPr>
                <a:t>虾子面</a:t>
              </a:r>
              <a:endParaRPr kumimoji="0" lang="zh-CN" altLang="en-US" sz="2000" b="0" i="0" u="none" strike="noStrike" kern="1200" cap="none" spc="0" normalizeH="0" baseline="0" noProof="0" dirty="0">
                <a:ln>
                  <a:noFill/>
                </a:ln>
                <a:solidFill>
                  <a:srgbClr val="262626"/>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endParaRPr>
            </a:p>
          </p:txBody>
        </p:sp>
      </p:grpSp>
      <p:grpSp>
        <p:nvGrpSpPr>
          <p:cNvPr id="19" name="组合 18"/>
          <p:cNvGrpSpPr/>
          <p:nvPr/>
        </p:nvGrpSpPr>
        <p:grpSpPr>
          <a:xfrm>
            <a:off x="6346200" y="4107122"/>
            <a:ext cx="2152225" cy="1994714"/>
            <a:chOff x="3943775" y="1434286"/>
            <a:chExt cx="2152225" cy="1994714"/>
          </a:xfrm>
        </p:grpSpPr>
        <p:sp>
          <p:nvSpPr>
            <p:cNvPr id="20" name="矩形: 圆角 19"/>
            <p:cNvSpPr/>
            <p:nvPr/>
          </p:nvSpPr>
          <p:spPr>
            <a:xfrm>
              <a:off x="3943775" y="1434286"/>
              <a:ext cx="2152225" cy="1994714"/>
            </a:xfrm>
            <a:prstGeom prst="roundRect">
              <a:avLst>
                <a:gd name="adj" fmla="val 6880"/>
              </a:avLst>
            </a:prstGeom>
            <a:solidFill>
              <a:sysClr val="window" lastClr="FFFFFF"/>
            </a:solidFill>
            <a:ln w="12700" cap="flat" cmpd="sng" algn="ctr">
              <a:noFill/>
              <a:prstDash val="solid"/>
              <a:miter lim="800000"/>
            </a:ln>
            <a:effectLst>
              <a:outerShdw blurRad="177800" sx="102000" sy="102000" algn="ctr" rotWithShape="0">
                <a:prstClr val="black">
                  <a:alpha val="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21" name="文本框 20"/>
            <p:cNvSpPr txBox="1"/>
            <p:nvPr/>
          </p:nvSpPr>
          <p:spPr>
            <a:xfrm>
              <a:off x="4091019" y="2951025"/>
              <a:ext cx="1979044"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defRPr/>
              </a:pPr>
              <a:r>
                <a:rPr lang="zh-CN" altLang="en-US" sz="2000" dirty="0">
                  <a:solidFill>
                    <a:srgbClr val="262626"/>
                  </a:solidFill>
                  <a:latin typeface="思源黑体 CN Heavy" panose="020B0A00000000000000" pitchFamily="34" charset="-122"/>
                  <a:ea typeface="思源黑体 CN Heavy" panose="020B0A00000000000000" pitchFamily="34" charset="-122"/>
                  <a:cs typeface="OPPOSans R" panose="00020600040101010101" pitchFamily="18" charset="-122"/>
                </a:rPr>
                <a:t>渣肉蒸饭</a:t>
              </a:r>
              <a:endParaRPr kumimoji="0" lang="zh-CN" altLang="en-US" sz="2000" b="0" i="0" u="none" strike="noStrike" kern="1200" cap="none" spc="0" normalizeH="0" baseline="0" noProof="0" dirty="0">
                <a:ln>
                  <a:noFill/>
                </a:ln>
                <a:solidFill>
                  <a:srgbClr val="262626"/>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endParaRPr>
            </a:p>
          </p:txBody>
        </p:sp>
      </p:grpSp>
      <p:grpSp>
        <p:nvGrpSpPr>
          <p:cNvPr id="22" name="组合 21"/>
          <p:cNvGrpSpPr/>
          <p:nvPr/>
        </p:nvGrpSpPr>
        <p:grpSpPr>
          <a:xfrm>
            <a:off x="9082560" y="1781427"/>
            <a:ext cx="2152225" cy="1994714"/>
            <a:chOff x="3943775" y="1434286"/>
            <a:chExt cx="2152225" cy="1994714"/>
          </a:xfrm>
        </p:grpSpPr>
        <p:sp>
          <p:nvSpPr>
            <p:cNvPr id="23" name="矩形: 圆角 22"/>
            <p:cNvSpPr/>
            <p:nvPr/>
          </p:nvSpPr>
          <p:spPr>
            <a:xfrm>
              <a:off x="3943775" y="1434286"/>
              <a:ext cx="2152225" cy="1994714"/>
            </a:xfrm>
            <a:prstGeom prst="roundRect">
              <a:avLst>
                <a:gd name="adj" fmla="val 6880"/>
              </a:avLst>
            </a:prstGeom>
            <a:solidFill>
              <a:sysClr val="window" lastClr="FFFFFF"/>
            </a:solidFill>
            <a:ln w="12700" cap="flat" cmpd="sng" algn="ctr">
              <a:noFill/>
              <a:prstDash val="solid"/>
              <a:miter lim="800000"/>
            </a:ln>
            <a:effectLst>
              <a:outerShdw blurRad="177800" sx="102000" sy="102000" algn="ctr" rotWithShape="0">
                <a:prstClr val="black">
                  <a:alpha val="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24" name="文本框 23"/>
            <p:cNvSpPr txBox="1"/>
            <p:nvPr/>
          </p:nvSpPr>
          <p:spPr>
            <a:xfrm>
              <a:off x="4091019" y="2951025"/>
              <a:ext cx="1979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262626"/>
                  </a:solidFill>
                  <a:latin typeface="思源黑体 CN Heavy" panose="020B0A00000000000000" pitchFamily="34" charset="-122"/>
                  <a:ea typeface="思源黑体 CN Heavy" panose="020B0A00000000000000" pitchFamily="34" charset="-122"/>
                  <a:cs typeface="OPPOSans R" panose="00020600040101010101" pitchFamily="18" charset="-122"/>
                </a:rPr>
                <a:t>城市轻轨</a:t>
              </a:r>
              <a:endParaRPr kumimoji="0" lang="zh-CN" altLang="en-US" sz="2000" b="0" i="0" u="none" strike="noStrike" kern="1200" cap="none" spc="0" normalizeH="0" baseline="0" noProof="0" dirty="0">
                <a:ln>
                  <a:noFill/>
                </a:ln>
                <a:solidFill>
                  <a:srgbClr val="262626"/>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endParaRPr>
            </a:p>
          </p:txBody>
        </p:sp>
      </p:grpSp>
      <p:grpSp>
        <p:nvGrpSpPr>
          <p:cNvPr id="25" name="组合 24"/>
          <p:cNvGrpSpPr/>
          <p:nvPr/>
        </p:nvGrpSpPr>
        <p:grpSpPr>
          <a:xfrm>
            <a:off x="9063589" y="4107122"/>
            <a:ext cx="2152225" cy="1994714"/>
            <a:chOff x="3943775" y="1434286"/>
            <a:chExt cx="2152225" cy="1994714"/>
          </a:xfrm>
        </p:grpSpPr>
        <p:sp>
          <p:nvSpPr>
            <p:cNvPr id="26" name="矩形: 圆角 25"/>
            <p:cNvSpPr/>
            <p:nvPr/>
          </p:nvSpPr>
          <p:spPr>
            <a:xfrm>
              <a:off x="3943775" y="1434286"/>
              <a:ext cx="2152225" cy="1994714"/>
            </a:xfrm>
            <a:prstGeom prst="roundRect">
              <a:avLst>
                <a:gd name="adj" fmla="val 6880"/>
              </a:avLst>
            </a:prstGeom>
            <a:solidFill>
              <a:sysClr val="window" lastClr="FFFFFF"/>
            </a:solidFill>
            <a:ln w="12700" cap="flat" cmpd="sng" algn="ctr">
              <a:noFill/>
              <a:prstDash val="solid"/>
              <a:miter lim="800000"/>
            </a:ln>
            <a:effectLst>
              <a:outerShdw blurRad="177800" sx="102000" sy="102000" algn="ctr" rotWithShape="0">
                <a:prstClr val="black">
                  <a:alpha val="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sp>
          <p:nvSpPr>
            <p:cNvPr id="27" name="文本框 26"/>
            <p:cNvSpPr txBox="1"/>
            <p:nvPr/>
          </p:nvSpPr>
          <p:spPr>
            <a:xfrm>
              <a:off x="4091019" y="2951025"/>
              <a:ext cx="1979044"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defRPr/>
              </a:pPr>
              <a:r>
                <a:rPr lang="zh-CN" altLang="en-US" sz="2000" dirty="0">
                  <a:solidFill>
                    <a:srgbClr val="262626"/>
                  </a:solidFill>
                  <a:latin typeface="思源黑体 CN Heavy" panose="020B0A00000000000000" pitchFamily="34" charset="-122"/>
                  <a:ea typeface="思源黑体 CN Heavy" panose="020B0A00000000000000" pitchFamily="34" charset="-122"/>
                  <a:cs typeface="OPPOSans R" panose="00020600040101010101" pitchFamily="18" charset="-122"/>
                </a:rPr>
                <a:t>小笼汤包</a:t>
              </a:r>
              <a:endParaRPr kumimoji="0" lang="zh-CN" altLang="en-US" sz="2000" b="0" i="0" u="none" strike="noStrike" kern="1200" cap="none" spc="0" normalizeH="0" baseline="0" noProof="0" dirty="0">
                <a:ln>
                  <a:noFill/>
                </a:ln>
                <a:solidFill>
                  <a:srgbClr val="262626"/>
                </a:solidFill>
                <a:effectLst/>
                <a:uLnTx/>
                <a:uFillTx/>
                <a:latin typeface="思源黑体 CN Heavy" panose="020B0A00000000000000" pitchFamily="34" charset="-122"/>
                <a:ea typeface="思源黑体 CN Heavy" panose="020B0A00000000000000" pitchFamily="34" charset="-122"/>
                <a:cs typeface="OPPOSans R" panose="00020600040101010101" pitchFamily="18" charset="-122"/>
              </a:endParaRPr>
            </a:p>
          </p:txBody>
        </p:sp>
      </p:grpSp>
      <p:sp>
        <p:nvSpPr>
          <p:cNvPr id="29" name="矩形 28"/>
          <p:cNvSpPr>
            <a:spLocks noChangeAspect="1"/>
          </p:cNvSpPr>
          <p:nvPr>
            <p:custDataLst>
              <p:tags r:id="rId2"/>
            </p:custDataLst>
          </p:nvPr>
        </p:nvSpPr>
        <p:spPr>
          <a:xfrm>
            <a:off x="3760844" y="1927886"/>
            <a:ext cx="1891447" cy="1296000"/>
          </a:xfrm>
          <a:prstGeom prst="rect">
            <a:avLst/>
          </a:prstGeom>
          <a:blipFill rotWithShape="1">
            <a:blip r:embed="rId8"/>
            <a:srcRect/>
            <a:stretch>
              <a:fillRect l="-2149" t="1003" r="-3807" b="-1003"/>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30000"/>
              </a:lnSpc>
            </a:pPr>
            <a:endParaRPr lang="zh-CN" altLang="en-US" dirty="0">
              <a:latin typeface="思源黑体 CN Heavy" panose="020B0A00000000000000" pitchFamily="34" charset="-122"/>
              <a:ea typeface="思源黑体 CN Heavy" panose="020B0A00000000000000" pitchFamily="34" charset="-122"/>
            </a:endParaRPr>
          </a:p>
        </p:txBody>
      </p:sp>
      <p:sp>
        <p:nvSpPr>
          <p:cNvPr id="30" name="矩形 29"/>
          <p:cNvSpPr>
            <a:spLocks noChangeAspect="1"/>
          </p:cNvSpPr>
          <p:nvPr>
            <p:custDataLst>
              <p:tags r:id="rId3"/>
            </p:custDataLst>
          </p:nvPr>
        </p:nvSpPr>
        <p:spPr>
          <a:xfrm>
            <a:off x="6489236" y="1927886"/>
            <a:ext cx="1891447" cy="1296000"/>
          </a:xfrm>
          <a:prstGeom prst="rect">
            <a:avLst/>
          </a:prstGeom>
          <a:blipFill rotWithShape="1">
            <a:blip r:embed="rId9" cstate="screen"/>
            <a:srcRect/>
            <a:stretch>
              <a:fillRect l="-201" t="1003" r="-5755" b="-1003"/>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30000"/>
              </a:lnSpc>
            </a:pPr>
            <a:endParaRPr lang="zh-CN" altLang="en-US" dirty="0">
              <a:latin typeface="思源黑体 CN Heavy" panose="020B0A00000000000000" pitchFamily="34" charset="-122"/>
              <a:ea typeface="思源黑体 CN Heavy" panose="020B0A00000000000000" pitchFamily="34" charset="-122"/>
            </a:endParaRPr>
          </a:p>
        </p:txBody>
      </p:sp>
      <p:pic>
        <p:nvPicPr>
          <p:cNvPr id="31" name="出自【趣你的PPT】(微信:qunideppt)：最优质的PPT资源库" descr="C:\Users\82694\Desktop\timg (11).jpgtimg (11)"/>
          <p:cNvPicPr/>
          <p:nvPr/>
        </p:nvPicPr>
        <p:blipFill>
          <a:blip r:embed="rId10" cstate="screen"/>
          <a:stretch>
            <a:fillRect/>
          </a:stretch>
        </p:blipFill>
        <p:spPr>
          <a:xfrm>
            <a:off x="1043260" y="4253581"/>
            <a:ext cx="1890000" cy="1296000"/>
          </a:xfrm>
          <a:prstGeom prst="rect">
            <a:avLst/>
          </a:prstGeom>
          <a:noFill/>
          <a:ln w="9525">
            <a:noFill/>
          </a:ln>
        </p:spPr>
      </p:pic>
      <p:sp>
        <p:nvSpPr>
          <p:cNvPr id="32" name="矩形 31"/>
          <p:cNvSpPr>
            <a:spLocks noChangeAspect="1"/>
          </p:cNvSpPr>
          <p:nvPr>
            <p:custDataLst>
              <p:tags r:id="rId4"/>
            </p:custDataLst>
          </p:nvPr>
        </p:nvSpPr>
        <p:spPr>
          <a:xfrm>
            <a:off x="9193977" y="1932958"/>
            <a:ext cx="1891447" cy="1296000"/>
          </a:xfrm>
          <a:prstGeom prst="rect">
            <a:avLst/>
          </a:prstGeom>
          <a:blipFill rotWithShape="1">
            <a:blip r:embed="rId11" cstate="screen"/>
            <a:srcRect/>
            <a:stretch>
              <a:fillRect l="-1499" t="1003" r="-4457" b="-1003"/>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30000"/>
              </a:lnSpc>
            </a:pPr>
            <a:endParaRPr lang="zh-CN" altLang="en-US" dirty="0">
              <a:latin typeface="思源黑体 CN Heavy" panose="020B0A00000000000000" pitchFamily="34" charset="-122"/>
              <a:ea typeface="思源黑体 CN Heavy" panose="020B0A00000000000000" pitchFamily="34" charset="-122"/>
            </a:endParaRPr>
          </a:p>
        </p:txBody>
      </p:sp>
      <p:pic>
        <p:nvPicPr>
          <p:cNvPr id="33" name="出自【趣你的PPT】(微信:qunideppt)：最优质的PPT资源库" descr="C:\Users\82694\Desktop\timg (12).jpgtimg (12)"/>
          <p:cNvPicPr/>
          <p:nvPr/>
        </p:nvPicPr>
        <p:blipFill>
          <a:blip r:embed="rId12" cstate="screen"/>
          <a:stretch>
            <a:fillRect/>
          </a:stretch>
        </p:blipFill>
        <p:spPr>
          <a:xfrm>
            <a:off x="9193977" y="4247152"/>
            <a:ext cx="1890000" cy="1296000"/>
          </a:xfrm>
          <a:prstGeom prst="rect">
            <a:avLst/>
          </a:prstGeom>
          <a:noFill/>
          <a:ln w="9525">
            <a:noFill/>
          </a:ln>
        </p:spPr>
      </p:pic>
      <p:pic>
        <p:nvPicPr>
          <p:cNvPr id="34" name="出自【趣你的PPT】(微信:qunideppt)：最优质的PPT资源库" descr="C:\Users\82694\Desktop\timg (14).jpgtimg (14)"/>
          <p:cNvPicPr/>
          <p:nvPr/>
        </p:nvPicPr>
        <p:blipFill rotWithShape="1">
          <a:blip r:embed="rId13" cstate="screen"/>
          <a:srcRect b="14742"/>
          <a:stretch>
            <a:fillRect/>
          </a:stretch>
        </p:blipFill>
        <p:spPr>
          <a:xfrm>
            <a:off x="6509101" y="4247152"/>
            <a:ext cx="1890000" cy="1296000"/>
          </a:xfrm>
          <a:prstGeom prst="rect">
            <a:avLst/>
          </a:prstGeom>
          <a:noFill/>
          <a:ln w="9525">
            <a:noFill/>
          </a:ln>
        </p:spPr>
      </p:pic>
      <p:pic>
        <p:nvPicPr>
          <p:cNvPr id="35" name="出自【趣你的PPT】(微信:qunideppt)：最优质的PPT资源库" descr="C:\Users\82694\Desktop\timg (9).jpgtimg (9)"/>
          <p:cNvPicPr/>
          <p:nvPr/>
        </p:nvPicPr>
        <p:blipFill>
          <a:blip r:embed="rId14" cstate="screen"/>
          <a:stretch>
            <a:fillRect/>
          </a:stretch>
        </p:blipFill>
        <p:spPr>
          <a:xfrm>
            <a:off x="3765240" y="4249996"/>
            <a:ext cx="1890000" cy="1296000"/>
          </a:xfrm>
          <a:prstGeom prst="rect">
            <a:avLst/>
          </a:prstGeom>
          <a:noFill/>
          <a:ln w="9525">
            <a:noFill/>
          </a:ln>
        </p:spPr>
      </p:pic>
      <p:pic>
        <p:nvPicPr>
          <p:cNvPr id="36" name="图片 35"/>
          <p:cNvPicPr>
            <a:picLocks noChangeAspect="1"/>
          </p:cNvPicPr>
          <p:nvPr/>
        </p:nvPicPr>
        <p:blipFill>
          <a:blip r:embed="rId15" cstate="screen"/>
          <a:stretch>
            <a:fillRect/>
          </a:stretch>
        </p:blipFill>
        <p:spPr>
          <a:xfrm>
            <a:off x="9912424" y="5017693"/>
            <a:ext cx="3336044" cy="1876525"/>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00680" y="1483642"/>
            <a:ext cx="3404235" cy="583565"/>
          </a:xfrm>
          <a:prstGeom prst="rect">
            <a:avLst/>
          </a:prstGeom>
        </p:spPr>
        <p:txBody>
          <a:bodyPr wrap="square">
            <a:spAutoFit/>
          </a:bodyPr>
          <a:lstStyle/>
          <a:p>
            <a:pPr algn="ctr"/>
            <a:r>
              <a:rPr lang="zh-CN" altLang="en-US" sz="3200" b="1" dirty="0">
                <a:solidFill>
                  <a:schemeClr val="accent6">
                    <a:lumMod val="75000"/>
                  </a:schemeClr>
                </a:solidFill>
                <a:latin typeface="思源黑体 CN Heavy" panose="020B0A00000000000000" pitchFamily="34" charset="-122"/>
                <a:ea typeface="思源黑体 CN Heavy" panose="020B0A00000000000000" pitchFamily="34" charset="-122"/>
              </a:rPr>
              <a:t>芜湖市政府提供</a:t>
            </a:r>
          </a:p>
        </p:txBody>
      </p:sp>
      <p:sp>
        <p:nvSpPr>
          <p:cNvPr id="4" name="矩形 3"/>
          <p:cNvSpPr/>
          <p:nvPr/>
        </p:nvSpPr>
        <p:spPr>
          <a:xfrm>
            <a:off x="7248128" y="1484784"/>
            <a:ext cx="3404235" cy="583565"/>
          </a:xfrm>
          <a:prstGeom prst="rect">
            <a:avLst/>
          </a:prstGeom>
        </p:spPr>
        <p:txBody>
          <a:bodyPr wrap="square">
            <a:spAutoFit/>
          </a:bodyPr>
          <a:lstStyle/>
          <a:p>
            <a:pPr algn="ctr"/>
            <a:r>
              <a:rPr lang="zh-CN" altLang="en-US" sz="3200" b="1" dirty="0">
                <a:solidFill>
                  <a:schemeClr val="accent6">
                    <a:lumMod val="75000"/>
                  </a:schemeClr>
                </a:solidFill>
                <a:latin typeface="思源黑体 CN Heavy" panose="020B0A00000000000000" pitchFamily="34" charset="-122"/>
                <a:ea typeface="思源黑体 CN Heavy" panose="020B0A00000000000000" pitchFamily="34" charset="-122"/>
              </a:rPr>
              <a:t>伯特利提供</a:t>
            </a:r>
          </a:p>
        </p:txBody>
      </p:sp>
      <p:sp>
        <p:nvSpPr>
          <p:cNvPr id="5" name="流程图: 可选过程 4"/>
          <p:cNvSpPr/>
          <p:nvPr/>
        </p:nvSpPr>
        <p:spPr>
          <a:xfrm>
            <a:off x="6488034" y="2149585"/>
            <a:ext cx="4924425" cy="2954020"/>
          </a:xfrm>
          <a:prstGeom prst="flowChartAlternateProcess">
            <a:avLst/>
          </a:prstGeom>
          <a:solidFill>
            <a:schemeClr val="bg1"/>
          </a:solidFill>
          <a:ln w="28575" cmpd="sng">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12" name="矩形 11"/>
          <p:cNvSpPr/>
          <p:nvPr/>
        </p:nvSpPr>
        <p:spPr>
          <a:xfrm>
            <a:off x="6748881" y="2297988"/>
            <a:ext cx="1920270" cy="497957"/>
          </a:xfrm>
          <a:prstGeom prst="rect">
            <a:avLst/>
          </a:prstGeom>
        </p:spPr>
        <p:txBody>
          <a:bodyPr>
            <a:spAutoFit/>
          </a:bodyPr>
          <a:lstStyle/>
          <a:p>
            <a:pPr marL="0" marR="0" lvl="0" indent="0"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1">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sym typeface="+mn-ea"/>
              </a:rPr>
              <a:t>安家费：</a:t>
            </a:r>
          </a:p>
        </p:txBody>
      </p:sp>
      <p:sp>
        <p:nvSpPr>
          <p:cNvPr id="13" name="矩形 12"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p:nvPr/>
        </p:nvSpPr>
        <p:spPr>
          <a:xfrm>
            <a:off x="6748881" y="2784563"/>
            <a:ext cx="5385435" cy="390492"/>
          </a:xfrm>
          <a:prstGeom prst="rect">
            <a:avLst/>
          </a:prstGeom>
        </p:spPr>
        <p:txBody>
          <a:bodyPr wrap="square" tIns="36195">
            <a:spAutoFit/>
          </a:bodyPr>
          <a:lstStyle/>
          <a:p>
            <a:pPr marL="228600" lvl="0" indent="-228600" eaLnBrk="0" hangingPunct="0">
              <a:spcBef>
                <a:spcPts val="1000"/>
              </a:spcBef>
              <a:buFont typeface="Arial" panose="020B0604020202020204" pitchFamily="34" charset="0"/>
              <a:buNone/>
            </a:pP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本科</a:t>
            </a:r>
            <a:r>
              <a:rPr lang="en-US" altLang="zh-CN" sz="2000" dirty="0">
                <a:solidFill>
                  <a:srgbClr val="0070C0"/>
                </a:solidFill>
                <a:latin typeface="思源黑体 CN Heavy" panose="020B0A00000000000000" pitchFamily="34" charset="-122"/>
                <a:ea typeface="思源黑体 CN Heavy" panose="020B0A00000000000000" pitchFamily="34" charset="-122"/>
                <a:cs typeface="微软雅黑" panose="020B0503020204020204" pitchFamily="34" charset="-122"/>
                <a:sym typeface="+mn-ea"/>
              </a:rPr>
              <a:t>5000-1.6</a:t>
            </a:r>
            <a:r>
              <a:rPr lang="zh-CN" altLang="en-US" sz="2000" dirty="0">
                <a:solidFill>
                  <a:srgbClr val="0070C0"/>
                </a:solidFill>
                <a:latin typeface="思源黑体 CN Heavy" panose="020B0A00000000000000" pitchFamily="34" charset="-122"/>
                <a:ea typeface="思源黑体 CN Heavy" panose="020B0A00000000000000" pitchFamily="34" charset="-122"/>
                <a:cs typeface="微软雅黑" panose="020B0503020204020204" pitchFamily="34" charset="-122"/>
                <a:sym typeface="+mn-ea"/>
              </a:rPr>
              <a:t>万</a:t>
            </a: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元    硕士</a:t>
            </a:r>
            <a:r>
              <a:rPr lang="en-US" altLang="zh-CN" sz="2000" dirty="0">
                <a:solidFill>
                  <a:srgbClr val="0070C0"/>
                </a:solidFill>
                <a:latin typeface="思源黑体 CN Heavy" panose="020B0A00000000000000" pitchFamily="34" charset="-122"/>
                <a:ea typeface="思源黑体 CN Heavy" panose="020B0A00000000000000" pitchFamily="34" charset="-122"/>
                <a:cs typeface="微软雅黑" panose="020B0503020204020204" pitchFamily="34" charset="-122"/>
                <a:sym typeface="+mn-ea"/>
              </a:rPr>
              <a:t>1-3</a:t>
            </a:r>
            <a:r>
              <a:rPr lang="zh-CN" altLang="en-US" sz="2000" dirty="0">
                <a:solidFill>
                  <a:srgbClr val="0070C0"/>
                </a:solidFill>
                <a:latin typeface="思源黑体 CN Heavy" panose="020B0A00000000000000" pitchFamily="34" charset="-122"/>
                <a:ea typeface="思源黑体 CN Heavy" panose="020B0A00000000000000" pitchFamily="34" charset="-122"/>
                <a:cs typeface="微软雅黑" panose="020B0503020204020204" pitchFamily="34" charset="-122"/>
                <a:sym typeface="+mn-ea"/>
              </a:rPr>
              <a:t>万</a:t>
            </a: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元</a:t>
            </a:r>
          </a:p>
        </p:txBody>
      </p:sp>
      <p:sp>
        <p:nvSpPr>
          <p:cNvPr id="14" name="矩形 13"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p:nvPr/>
        </p:nvSpPr>
        <p:spPr>
          <a:xfrm>
            <a:off x="6748881" y="3429000"/>
            <a:ext cx="4509135" cy="581249"/>
          </a:xfrm>
          <a:prstGeom prst="rect">
            <a:avLst/>
          </a:prstGeom>
        </p:spPr>
        <p:txBody>
          <a:bodyPr wrap="square">
            <a:spAutoFit/>
          </a:bodyPr>
          <a:lstStyle/>
          <a:p>
            <a:pPr>
              <a:lnSpc>
                <a:spcPct val="150000"/>
              </a:lnSpc>
            </a:pP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入职一年在芜湖市购房可申请补助 </a:t>
            </a:r>
            <a:r>
              <a:rPr lang="en-US" altLang="zh-CN" sz="2400" dirty="0">
                <a:solidFill>
                  <a:srgbClr val="0070C0"/>
                </a:solidFill>
                <a:latin typeface="思源黑体 CN Heavy" panose="020B0A00000000000000" pitchFamily="34" charset="-122"/>
                <a:ea typeface="思源黑体 CN Heavy" panose="020B0A00000000000000" pitchFamily="34" charset="-122"/>
                <a:sym typeface="+mn-ea"/>
              </a:rPr>
              <a:t>12</a:t>
            </a:r>
            <a:r>
              <a:rPr lang="en-US" altLang="zh-CN" sz="2400" b="1" dirty="0">
                <a:solidFill>
                  <a:schemeClr val="bg1">
                    <a:lumMod val="50000"/>
                  </a:schemeClr>
                </a:solidFill>
                <a:latin typeface="思源黑体 CN Medium" panose="020B0600000000000000" pitchFamily="34" charset="-122"/>
                <a:ea typeface="思源黑体 CN Medium" panose="020B0600000000000000" pitchFamily="34" charset="-122"/>
                <a:sym typeface="+mn-ea"/>
              </a:rPr>
              <a:t> </a:t>
            </a: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万元</a:t>
            </a:r>
            <a:endParaRPr lang="en-US" altLang="zh-CN" sz="1600" dirty="0">
              <a:solidFill>
                <a:schemeClr val="bg1">
                  <a:lumMod val="50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Calibri" panose="020F0502020204030204" pitchFamily="34" charset="0"/>
            </a:endParaRPr>
          </a:p>
        </p:txBody>
      </p:sp>
      <p:sp>
        <p:nvSpPr>
          <p:cNvPr id="15" name="矩形 14"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p:nvPr/>
        </p:nvSpPr>
        <p:spPr>
          <a:xfrm>
            <a:off x="6748881" y="4470305"/>
            <a:ext cx="4509135" cy="417743"/>
          </a:xfrm>
          <a:prstGeom prst="rect">
            <a:avLst/>
          </a:prstGeom>
        </p:spPr>
        <p:txBody>
          <a:bodyPr wrap="square">
            <a:spAutoFit/>
          </a:bodyPr>
          <a:lstStyle/>
          <a:p>
            <a:pPr>
              <a:lnSpc>
                <a:spcPct val="150000"/>
              </a:lnSpc>
            </a:pP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入职两年以上的优秀员工</a:t>
            </a:r>
            <a:r>
              <a:rPr lang="en-US" altLang="zh-CN" sz="1600" dirty="0">
                <a:solidFill>
                  <a:schemeClr val="bg1">
                    <a:lumMod val="50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Calibri" panose="020F0502020204030204" pitchFamily="34" charset="0"/>
              </a:rPr>
              <a:t> </a:t>
            </a:r>
          </a:p>
        </p:txBody>
      </p:sp>
      <p:sp>
        <p:nvSpPr>
          <p:cNvPr id="16" name="矩形 15"/>
          <p:cNvSpPr/>
          <p:nvPr/>
        </p:nvSpPr>
        <p:spPr>
          <a:xfrm>
            <a:off x="6748881" y="3188372"/>
            <a:ext cx="1920270" cy="497957"/>
          </a:xfrm>
          <a:prstGeom prst="rect">
            <a:avLst/>
          </a:prstGeom>
        </p:spPr>
        <p:txBody>
          <a:bodyPr>
            <a:spAutoFit/>
          </a:bodyPr>
          <a:lstStyle/>
          <a:p>
            <a:pPr marL="0" marR="0" lvl="0" indent="0"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1">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sym typeface="+mn-ea"/>
              </a:rPr>
              <a:t>购房补贴：</a:t>
            </a:r>
          </a:p>
        </p:txBody>
      </p:sp>
      <p:sp>
        <p:nvSpPr>
          <p:cNvPr id="17" name="矩形 16"/>
          <p:cNvSpPr/>
          <p:nvPr/>
        </p:nvSpPr>
        <p:spPr>
          <a:xfrm>
            <a:off x="6748881" y="4078757"/>
            <a:ext cx="1920270" cy="497957"/>
          </a:xfrm>
          <a:prstGeom prst="rect">
            <a:avLst/>
          </a:prstGeom>
        </p:spPr>
        <p:txBody>
          <a:bodyPr>
            <a:spAutoFit/>
          </a:bodyPr>
          <a:lstStyle/>
          <a:p>
            <a:pPr marL="0" marR="0" lvl="0" indent="0"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1">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sym typeface="+mn-ea"/>
              </a:rPr>
              <a:t>股权激励：</a:t>
            </a:r>
          </a:p>
        </p:txBody>
      </p:sp>
      <p:pic>
        <p:nvPicPr>
          <p:cNvPr id="20" name="图片 19"/>
          <p:cNvPicPr>
            <a:picLocks noChangeAspect="1"/>
          </p:cNvPicPr>
          <p:nvPr/>
        </p:nvPicPr>
        <p:blipFill>
          <a:blip r:embed="rId2" cstate="screen"/>
          <a:stretch>
            <a:fillRect/>
          </a:stretch>
        </p:blipFill>
        <p:spPr>
          <a:xfrm>
            <a:off x="9695133" y="4123515"/>
            <a:ext cx="1914459" cy="1914459"/>
          </a:xfrm>
          <a:prstGeom prst="rect">
            <a:avLst/>
          </a:prstGeom>
        </p:spPr>
      </p:pic>
      <p:pic>
        <p:nvPicPr>
          <p:cNvPr id="21" name="图片 20"/>
          <p:cNvPicPr>
            <a:picLocks noChangeAspect="1"/>
          </p:cNvPicPr>
          <p:nvPr/>
        </p:nvPicPr>
        <p:blipFill>
          <a:blip r:embed="rId3" cstate="screen"/>
          <a:stretch>
            <a:fillRect/>
          </a:stretch>
        </p:blipFill>
        <p:spPr>
          <a:xfrm rot="20228860" flipH="1">
            <a:off x="9843834" y="3238900"/>
            <a:ext cx="1176998" cy="2089381"/>
          </a:xfrm>
          <a:prstGeom prst="rect">
            <a:avLst/>
          </a:prstGeom>
        </p:spPr>
      </p:pic>
      <p:sp>
        <p:nvSpPr>
          <p:cNvPr id="29" name="流程图: 可选过程 28"/>
          <p:cNvSpPr/>
          <p:nvPr/>
        </p:nvSpPr>
        <p:spPr>
          <a:xfrm>
            <a:off x="802465" y="2122857"/>
            <a:ext cx="4924425" cy="2954020"/>
          </a:xfrm>
          <a:prstGeom prst="flowChartAlternateProcess">
            <a:avLst/>
          </a:prstGeom>
          <a:solidFill>
            <a:schemeClr val="bg1"/>
          </a:solidFill>
          <a:ln w="28575" cmpd="sng">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30" name="矩形 29"/>
          <p:cNvSpPr/>
          <p:nvPr/>
        </p:nvSpPr>
        <p:spPr>
          <a:xfrm>
            <a:off x="1063312" y="2271260"/>
            <a:ext cx="1920270" cy="497957"/>
          </a:xfrm>
          <a:prstGeom prst="rect">
            <a:avLst/>
          </a:prstGeom>
        </p:spPr>
        <p:txBody>
          <a:bodyPr>
            <a:spAutoFit/>
          </a:bodyPr>
          <a:lstStyle/>
          <a:p>
            <a:pPr marL="0" marR="0" lvl="0" indent="0"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1">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sym typeface="+mn-ea"/>
              </a:rPr>
              <a:t>租房补贴：</a:t>
            </a:r>
          </a:p>
        </p:txBody>
      </p:sp>
      <p:sp>
        <p:nvSpPr>
          <p:cNvPr id="31" name="矩形 30"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p:nvPr/>
        </p:nvSpPr>
        <p:spPr>
          <a:xfrm>
            <a:off x="1063312" y="2757835"/>
            <a:ext cx="4168592" cy="390492"/>
          </a:xfrm>
          <a:prstGeom prst="rect">
            <a:avLst/>
          </a:prstGeom>
        </p:spPr>
        <p:txBody>
          <a:bodyPr wrap="square" tIns="36195">
            <a:spAutoFit/>
          </a:bodyPr>
          <a:lstStyle/>
          <a:p>
            <a:pPr marL="228600" lvl="0" indent="-228600" eaLnBrk="0" hangingPunct="0">
              <a:spcBef>
                <a:spcPts val="1000"/>
              </a:spcBef>
              <a:buFont typeface="Arial" panose="020B0604020202020204" pitchFamily="34" charset="0"/>
              <a:buNone/>
            </a:pP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本科补贴</a:t>
            </a:r>
            <a:r>
              <a:rPr lang="en-US" altLang="zh-CN" sz="2000" dirty="0">
                <a:solidFill>
                  <a:srgbClr val="0070C0"/>
                </a:solidFill>
                <a:latin typeface="思源黑体 CN Heavy" panose="020B0A00000000000000" pitchFamily="34" charset="-122"/>
                <a:ea typeface="思源黑体 CN Heavy" panose="020B0A00000000000000" pitchFamily="34" charset="-122"/>
                <a:cs typeface="微软雅黑" panose="020B0503020204020204" pitchFamily="34" charset="-122"/>
                <a:sym typeface="+mn-ea"/>
              </a:rPr>
              <a:t>40%</a:t>
            </a:r>
            <a:r>
              <a:rPr lang="en-US" altLang="zh-CN" sz="1600" dirty="0">
                <a:solidFill>
                  <a:schemeClr val="bg1">
                    <a:lumMod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   </a:t>
            </a: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硕士补贴</a:t>
            </a:r>
            <a:r>
              <a:rPr lang="en-US" altLang="zh-CN" sz="2000" dirty="0">
                <a:solidFill>
                  <a:srgbClr val="0070C0"/>
                </a:solidFill>
                <a:latin typeface="思源黑体 CN Heavy" panose="020B0A00000000000000" pitchFamily="34" charset="-122"/>
                <a:ea typeface="思源黑体 CN Heavy" panose="020B0A00000000000000" pitchFamily="34" charset="-122"/>
                <a:cs typeface="微软雅黑" panose="020B0503020204020204" pitchFamily="34" charset="-122"/>
                <a:sym typeface="+mn-ea"/>
              </a:rPr>
              <a:t>60%</a:t>
            </a:r>
            <a:r>
              <a:rPr lang="en-US" altLang="zh-CN" sz="1600" dirty="0">
                <a:solidFill>
                  <a:schemeClr val="accent6">
                    <a:lumMod val="75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 </a:t>
            </a: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共</a:t>
            </a:r>
            <a:r>
              <a:rPr lang="zh-CN" altLang="en-US" sz="2000" dirty="0">
                <a:solidFill>
                  <a:srgbClr val="0070C0"/>
                </a:solidFill>
                <a:latin typeface="思源黑体 CN Heavy" panose="020B0A00000000000000" pitchFamily="34" charset="-122"/>
                <a:ea typeface="思源黑体 CN Heavy" panose="020B0A00000000000000" pitchFamily="34" charset="-122"/>
                <a:cs typeface="微软雅黑" panose="020B0503020204020204" pitchFamily="34" charset="-122"/>
                <a:sym typeface="+mn-ea"/>
              </a:rPr>
              <a:t>三年</a:t>
            </a:r>
          </a:p>
        </p:txBody>
      </p:sp>
      <p:sp>
        <p:nvSpPr>
          <p:cNvPr id="32" name="矩形 31"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p:nvPr/>
        </p:nvSpPr>
        <p:spPr>
          <a:xfrm>
            <a:off x="1063312" y="3553193"/>
            <a:ext cx="4509135" cy="499817"/>
          </a:xfrm>
          <a:prstGeom prst="rect">
            <a:avLst/>
          </a:prstGeom>
        </p:spPr>
        <p:txBody>
          <a:bodyPr wrap="square">
            <a:spAutoFit/>
          </a:bodyPr>
          <a:lstStyle/>
          <a:p>
            <a:pPr>
              <a:lnSpc>
                <a:spcPct val="150000"/>
              </a:lnSpc>
            </a:pP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本科每年</a:t>
            </a:r>
            <a:r>
              <a:rPr lang="en-US" altLang="zh-CN" sz="2000" dirty="0">
                <a:solidFill>
                  <a:srgbClr val="0070C0"/>
                </a:solidFill>
                <a:latin typeface="思源黑体 CN Heavy" panose="020B0A00000000000000" pitchFamily="34" charset="-122"/>
                <a:ea typeface="思源黑体 CN Heavy" panose="020B0A00000000000000" pitchFamily="34" charset="-122"/>
                <a:sym typeface="+mn-ea"/>
              </a:rPr>
              <a:t>5000</a:t>
            </a: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元</a:t>
            </a:r>
            <a:r>
              <a:rPr lang="en-US" altLang="zh-CN"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a:t>
            </a: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补贴</a:t>
            </a:r>
            <a:r>
              <a:rPr lang="en-US" altLang="zh-CN" sz="2000" dirty="0">
                <a:solidFill>
                  <a:srgbClr val="0070C0"/>
                </a:solidFill>
                <a:latin typeface="思源黑体 CN Heavy" panose="020B0A00000000000000" pitchFamily="34" charset="-122"/>
                <a:ea typeface="思源黑体 CN Heavy" panose="020B0A00000000000000" pitchFamily="34" charset="-122"/>
                <a:sym typeface="+mn-ea"/>
              </a:rPr>
              <a:t>2</a:t>
            </a: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年</a:t>
            </a:r>
            <a:endParaRPr lang="en-US" altLang="zh-CN" sz="1600" dirty="0">
              <a:solidFill>
                <a:schemeClr val="bg1">
                  <a:lumMod val="50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Calibri" panose="020F0502020204030204" pitchFamily="34" charset="0"/>
            </a:endParaRPr>
          </a:p>
        </p:txBody>
      </p:sp>
      <p:sp>
        <p:nvSpPr>
          <p:cNvPr id="33" name="矩形 32"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p:nvPr/>
        </p:nvSpPr>
        <p:spPr>
          <a:xfrm>
            <a:off x="1063312" y="4443577"/>
            <a:ext cx="4509135" cy="499817"/>
          </a:xfrm>
          <a:prstGeom prst="rect">
            <a:avLst/>
          </a:prstGeom>
        </p:spPr>
        <p:txBody>
          <a:bodyPr wrap="square">
            <a:spAutoFit/>
          </a:bodyPr>
          <a:lstStyle/>
          <a:p>
            <a:pPr>
              <a:lnSpc>
                <a:spcPct val="150000"/>
              </a:lnSpc>
            </a:pP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本科及以上学历契税全免并补助</a:t>
            </a:r>
            <a:r>
              <a:rPr lang="en-US" altLang="zh-CN" sz="2000" b="1" dirty="0">
                <a:solidFill>
                  <a:srgbClr val="0070C0"/>
                </a:solidFill>
                <a:latin typeface="思源黑体 CN Heavy" panose="020B0A00000000000000" pitchFamily="34" charset="-122"/>
                <a:ea typeface="思源黑体 CN Heavy" panose="020B0A00000000000000" pitchFamily="34" charset="-122"/>
                <a:sym typeface="+mn-ea"/>
              </a:rPr>
              <a:t>2</a:t>
            </a:r>
            <a:r>
              <a:rPr lang="zh-CN" altLang="en-US" sz="1600" dirty="0">
                <a:solidFill>
                  <a:schemeClr val="bg1">
                    <a:lumMod val="50000"/>
                  </a:schemeClr>
                </a:solidFill>
                <a:latin typeface="思源黑体 CN Medium" panose="020B0600000000000000" pitchFamily="34" charset="-122"/>
                <a:ea typeface="思源黑体 CN Medium" panose="020B0600000000000000" pitchFamily="34" charset="-122"/>
                <a:sym typeface="+mn-ea"/>
              </a:rPr>
              <a:t>万元</a:t>
            </a:r>
            <a:endParaRPr lang="en-US" altLang="zh-CN" sz="1600" dirty="0">
              <a:solidFill>
                <a:schemeClr val="bg1">
                  <a:lumMod val="50000"/>
                </a:schemeClr>
              </a:solidFill>
              <a:latin typeface="思源黑体 CN Medium" panose="020B0600000000000000" pitchFamily="34" charset="-122"/>
              <a:ea typeface="思源黑体 CN Medium" panose="020B0600000000000000" pitchFamily="34" charset="-122"/>
              <a:cs typeface="Arial" panose="020B0604020202020204" pitchFamily="34" charset="0"/>
              <a:sym typeface="Calibri" panose="020F0502020204030204" pitchFamily="34" charset="0"/>
            </a:endParaRPr>
          </a:p>
        </p:txBody>
      </p:sp>
      <p:sp>
        <p:nvSpPr>
          <p:cNvPr id="34" name="矩形 33"/>
          <p:cNvSpPr/>
          <p:nvPr/>
        </p:nvSpPr>
        <p:spPr>
          <a:xfrm>
            <a:off x="1063312" y="3161644"/>
            <a:ext cx="1920270" cy="497957"/>
          </a:xfrm>
          <a:prstGeom prst="rect">
            <a:avLst/>
          </a:prstGeom>
        </p:spPr>
        <p:txBody>
          <a:bodyPr>
            <a:spAutoFit/>
          </a:bodyPr>
          <a:lstStyle/>
          <a:p>
            <a:pPr marL="0" marR="0" lvl="0" indent="0" defTabSz="914400" rtl="0" eaLnBrk="1" fontAlgn="base" latinLnBrk="0" hangingPunct="1">
              <a:lnSpc>
                <a:spcPct val="120000"/>
              </a:lnSpc>
              <a:spcBef>
                <a:spcPct val="0"/>
              </a:spcBef>
              <a:spcAft>
                <a:spcPct val="0"/>
              </a:spcAft>
              <a:buClrTx/>
              <a:buSzTx/>
              <a:buFont typeface="Arial" panose="020B0604020202020204" pitchFamily="34" charset="0"/>
              <a:buNone/>
              <a:defRPr/>
            </a:pPr>
            <a:r>
              <a:rPr lang="zh-CN" altLang="en-US" sz="2400" noProof="1">
                <a:solidFill>
                  <a:schemeClr val="tx1">
                    <a:lumMod val="75000"/>
                    <a:lumOff val="25000"/>
                  </a:schemeClr>
                </a:solidFill>
                <a:latin typeface="思源黑体 CN Heavy" panose="020B0A00000000000000" pitchFamily="34" charset="-122"/>
                <a:ea typeface="思源黑体 CN Heavy" panose="020B0A00000000000000" pitchFamily="34" charset="-122"/>
                <a:sym typeface="+mn-ea"/>
              </a:rPr>
              <a:t>生活</a:t>
            </a:r>
            <a:r>
              <a:rPr kumimoji="0" lang="zh-CN" altLang="en-US" sz="2400" i="0" u="none" strike="noStrike" kern="1200" cap="none" spc="0" normalizeH="0" baseline="0" noProof="1">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sym typeface="+mn-ea"/>
              </a:rPr>
              <a:t>补贴：</a:t>
            </a:r>
          </a:p>
        </p:txBody>
      </p:sp>
      <p:sp>
        <p:nvSpPr>
          <p:cNvPr id="35" name="矩形 34"/>
          <p:cNvSpPr/>
          <p:nvPr/>
        </p:nvSpPr>
        <p:spPr>
          <a:xfrm>
            <a:off x="1063312" y="4052029"/>
            <a:ext cx="1920270" cy="497957"/>
          </a:xfrm>
          <a:prstGeom prst="rect">
            <a:avLst/>
          </a:prstGeom>
        </p:spPr>
        <p:txBody>
          <a:bodyPr>
            <a:spAutoFit/>
          </a:bodyPr>
          <a:lstStyle/>
          <a:p>
            <a:pPr marL="0" marR="0" lvl="0" indent="0" defTabSz="914400" rtl="0" eaLnBrk="1" fontAlgn="base" latinLnBrk="0" hangingPunct="1">
              <a:lnSpc>
                <a:spcPct val="120000"/>
              </a:lnSpc>
              <a:spcBef>
                <a:spcPct val="0"/>
              </a:spcBef>
              <a:spcAft>
                <a:spcPct val="0"/>
              </a:spcAft>
              <a:buClrTx/>
              <a:buSzTx/>
              <a:buFont typeface="Arial" panose="020B0604020202020204" pitchFamily="34" charset="0"/>
              <a:buNone/>
              <a:defRPr/>
            </a:pPr>
            <a:r>
              <a:rPr lang="zh-CN" altLang="en-US" sz="2400" noProof="1">
                <a:solidFill>
                  <a:schemeClr val="tx1">
                    <a:lumMod val="75000"/>
                    <a:lumOff val="25000"/>
                  </a:schemeClr>
                </a:solidFill>
                <a:latin typeface="思源黑体 CN Heavy" panose="020B0A00000000000000" pitchFamily="34" charset="-122"/>
                <a:ea typeface="思源黑体 CN Heavy" panose="020B0A00000000000000" pitchFamily="34" charset="-122"/>
                <a:sym typeface="+mn-ea"/>
              </a:rPr>
              <a:t>购房补贴</a:t>
            </a:r>
            <a:r>
              <a:rPr kumimoji="0" lang="zh-CN" altLang="en-US" sz="2400" i="0" u="none" strike="noStrike" kern="1200" cap="none" spc="0" normalizeH="0" baseline="0" noProof="1">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sym typeface="+mn-ea"/>
              </a:rPr>
              <a:t>：</a:t>
            </a:r>
          </a:p>
        </p:txBody>
      </p:sp>
      <p:pic>
        <p:nvPicPr>
          <p:cNvPr id="18" name="图片 17"/>
          <p:cNvPicPr>
            <a:picLocks noChangeAspect="1"/>
          </p:cNvPicPr>
          <p:nvPr/>
        </p:nvPicPr>
        <p:blipFill>
          <a:blip r:embed="rId4" cstate="screen"/>
          <a:stretch>
            <a:fillRect/>
          </a:stretch>
        </p:blipFill>
        <p:spPr>
          <a:xfrm>
            <a:off x="4015438" y="2855328"/>
            <a:ext cx="2361109" cy="2856527"/>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图片 207"/>
          <p:cNvPicPr>
            <a:picLocks noChangeAspect="1"/>
          </p:cNvPicPr>
          <p:nvPr/>
        </p:nvPicPr>
        <p:blipFill>
          <a:blip r:embed="rId2" cstate="screen"/>
          <a:stretch>
            <a:fillRect/>
          </a:stretch>
        </p:blipFill>
        <p:spPr>
          <a:xfrm>
            <a:off x="10289156" y="1228026"/>
            <a:ext cx="1135013" cy="1105323"/>
          </a:xfrm>
          <a:prstGeom prst="rect">
            <a:avLst/>
          </a:prstGeom>
        </p:spPr>
      </p:pic>
      <p:grpSp>
        <p:nvGrpSpPr>
          <p:cNvPr id="201" name="组合 200"/>
          <p:cNvGrpSpPr/>
          <p:nvPr/>
        </p:nvGrpSpPr>
        <p:grpSpPr>
          <a:xfrm>
            <a:off x="4825600" y="1818553"/>
            <a:ext cx="2608162" cy="1713053"/>
            <a:chOff x="5037478" y="1507571"/>
            <a:chExt cx="2608162" cy="1713053"/>
          </a:xfrm>
        </p:grpSpPr>
        <p:grpSp>
          <p:nvGrpSpPr>
            <p:cNvPr id="178" name="组合 177"/>
            <p:cNvGrpSpPr/>
            <p:nvPr/>
          </p:nvGrpSpPr>
          <p:grpSpPr>
            <a:xfrm>
              <a:off x="5037478" y="1507571"/>
              <a:ext cx="2608162" cy="1713053"/>
              <a:chOff x="876532" y="1507160"/>
              <a:chExt cx="2608162" cy="1713053"/>
            </a:xfrm>
          </p:grpSpPr>
          <p:sp>
            <p:nvSpPr>
              <p:cNvPr id="179" name="矩形: 圆角 178"/>
              <p:cNvSpPr/>
              <p:nvPr/>
            </p:nvSpPr>
            <p:spPr>
              <a:xfrm>
                <a:off x="876532" y="1507160"/>
                <a:ext cx="2608162" cy="1713053"/>
              </a:xfrm>
              <a:prstGeom prst="roundRect">
                <a:avLst>
                  <a:gd name="adj" fmla="val 8559"/>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mn-lt"/>
                </a:endParaRPr>
              </a:p>
            </p:txBody>
          </p:sp>
          <p:grpSp>
            <p:nvGrpSpPr>
              <p:cNvPr id="180" name="组合 179"/>
              <p:cNvGrpSpPr/>
              <p:nvPr/>
            </p:nvGrpSpPr>
            <p:grpSpPr>
              <a:xfrm>
                <a:off x="1778007" y="3089142"/>
                <a:ext cx="805212" cy="0"/>
                <a:chOff x="5771499" y="1643605"/>
                <a:chExt cx="805212" cy="0"/>
              </a:xfrm>
            </p:grpSpPr>
            <p:cxnSp>
              <p:nvCxnSpPr>
                <p:cNvPr id="183" name="直接连接符 182"/>
                <p:cNvCxnSpPr/>
                <p:nvPr/>
              </p:nvCxnSpPr>
              <p:spPr>
                <a:xfrm>
                  <a:off x="5771499" y="1643605"/>
                  <a:ext cx="43212" cy="0"/>
                </a:xfrm>
                <a:prstGeom prst="line">
                  <a:avLst/>
                </a:prstGeom>
                <a:noFill/>
                <a:ln w="28575" cap="rnd" cmpd="sng" algn="ctr">
                  <a:solidFill>
                    <a:srgbClr val="F2A900"/>
                  </a:solidFill>
                  <a:prstDash val="solid"/>
                  <a:round/>
                </a:ln>
                <a:effectLst/>
              </p:spPr>
            </p:cxnSp>
            <p:cxnSp>
              <p:nvCxnSpPr>
                <p:cNvPr id="184" name="直接连接符 183"/>
                <p:cNvCxnSpPr/>
                <p:nvPr/>
              </p:nvCxnSpPr>
              <p:spPr>
                <a:xfrm>
                  <a:off x="5930493" y="1643605"/>
                  <a:ext cx="106680" cy="0"/>
                </a:xfrm>
                <a:prstGeom prst="line">
                  <a:avLst/>
                </a:prstGeom>
                <a:noFill/>
                <a:ln w="28575" cap="rnd" cmpd="sng" algn="ctr">
                  <a:solidFill>
                    <a:srgbClr val="F2A900"/>
                  </a:solidFill>
                  <a:prstDash val="solid"/>
                  <a:round/>
                </a:ln>
                <a:effectLst/>
              </p:spPr>
            </p:cxnSp>
            <p:cxnSp>
              <p:nvCxnSpPr>
                <p:cNvPr id="185" name="直接连接符 184"/>
                <p:cNvCxnSpPr/>
                <p:nvPr/>
              </p:nvCxnSpPr>
              <p:spPr>
                <a:xfrm>
                  <a:off x="6152955" y="1643605"/>
                  <a:ext cx="423756" cy="0"/>
                </a:xfrm>
                <a:prstGeom prst="line">
                  <a:avLst/>
                </a:prstGeom>
                <a:noFill/>
                <a:ln w="28575" cap="rnd" cmpd="sng" algn="ctr">
                  <a:solidFill>
                    <a:srgbClr val="F2A900"/>
                  </a:solidFill>
                  <a:prstDash val="solid"/>
                  <a:round/>
                </a:ln>
                <a:effectLst/>
              </p:spPr>
            </p:cxnSp>
          </p:grpSp>
          <p:sp>
            <p:nvSpPr>
              <p:cNvPr id="181" name="矩形: 圆角 180"/>
              <p:cNvSpPr/>
              <p:nvPr/>
            </p:nvSpPr>
            <p:spPr>
              <a:xfrm>
                <a:off x="1893234" y="1704934"/>
                <a:ext cx="1413588" cy="446126"/>
              </a:xfrm>
              <a:prstGeom prst="roundRect">
                <a:avLst>
                  <a:gd name="adj" fmla="val 31774"/>
                </a:avLst>
              </a:prstGeom>
              <a:gradFill>
                <a:gsLst>
                  <a:gs pos="0">
                    <a:srgbClr val="0079BA"/>
                  </a:gs>
                  <a:gs pos="100000">
                    <a:srgbClr val="0079BA">
                      <a:lumMod val="60000"/>
                      <a:lumOff val="40000"/>
                    </a:srgbClr>
                  </a:gs>
                </a:gsLst>
                <a:lin ang="27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i="0" u="none" strike="noStrike" kern="0" cap="none" spc="60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ea"/>
                    <a:sym typeface="+mn-lt"/>
                  </a:rPr>
                  <a:t>购房补贴</a:t>
                </a:r>
              </a:p>
            </p:txBody>
          </p:sp>
          <p:sp>
            <p:nvSpPr>
              <p:cNvPr id="182" name="文本框 181"/>
              <p:cNvSpPr txBox="1"/>
              <p:nvPr/>
            </p:nvSpPr>
            <p:spPr>
              <a:xfrm>
                <a:off x="992764" y="2347471"/>
                <a:ext cx="2375698"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defTabSz="914400">
                  <a:lnSpc>
                    <a:spcPct val="100000"/>
                  </a:lnSpc>
                </a:pPr>
                <a:r>
                  <a:rPr lang="en-US" altLang="zh-CN" sz="1600" b="1" dirty="0">
                    <a:solidFill>
                      <a:srgbClr val="E46C0A"/>
                    </a:solidFill>
                    <a:latin typeface="思源黑体 CN Medium" panose="020B0600000000000000" pitchFamily="34" charset="-122"/>
                    <a:ea typeface="思源黑体 CN Medium" panose="020B0600000000000000" pitchFamily="34" charset="-122"/>
                    <a:cs typeface="+mn-ea"/>
                    <a:sym typeface="+mn-lt"/>
                  </a:rPr>
                  <a:t>12</a:t>
                </a:r>
                <a:r>
                  <a:rPr lang="zh-CN" altLang="en-US" sz="1600" b="1" dirty="0">
                    <a:solidFill>
                      <a:srgbClr val="E46C0A"/>
                    </a:solidFill>
                    <a:latin typeface="思源黑体 CN Medium" panose="020B0600000000000000" pitchFamily="34" charset="-122"/>
                    <a:ea typeface="思源黑体 CN Medium" panose="020B0600000000000000" pitchFamily="34" charset="-122"/>
                    <a:cs typeface="+mn-ea"/>
                    <a:sym typeface="+mn-lt"/>
                  </a:rPr>
                  <a:t>万元</a:t>
                </a:r>
                <a:endParaRPr lang="en-US" altLang="zh-CN" sz="1600" b="1" dirty="0">
                  <a:solidFill>
                    <a:srgbClr val="E46C0A"/>
                  </a:solidFill>
                  <a:latin typeface="思源黑体 CN Medium" panose="020B0600000000000000" pitchFamily="34" charset="-122"/>
                  <a:ea typeface="思源黑体 CN Medium" panose="020B0600000000000000" pitchFamily="34" charset="-122"/>
                  <a:cs typeface="+mn-ea"/>
                  <a:sym typeface="+mn-lt"/>
                </a:endParaRPr>
              </a:p>
              <a:p>
                <a:pPr algn="ctr" defTabSz="914400">
                  <a:lnSpc>
                    <a:spcPct val="100000"/>
                  </a:lnSpc>
                </a:pPr>
                <a:r>
                  <a:rPr lang="zh-CN" altLang="en-US" sz="11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（入职满一年在芜湖市区内购房可依据公司相关规定申请） </a:t>
                </a:r>
              </a:p>
            </p:txBody>
          </p:sp>
        </p:grpSp>
        <p:pic>
          <p:nvPicPr>
            <p:cNvPr id="189" name="图片 188"/>
            <p:cNvPicPr>
              <a:picLocks noChangeAspect="1"/>
            </p:cNvPicPr>
            <p:nvPr/>
          </p:nvPicPr>
          <p:blipFill>
            <a:blip r:embed="rId3" cstate="screen"/>
            <a:stretch>
              <a:fillRect/>
            </a:stretch>
          </p:blipFill>
          <p:spPr>
            <a:xfrm>
              <a:off x="5313047" y="1750155"/>
              <a:ext cx="465565" cy="418281"/>
            </a:xfrm>
            <a:prstGeom prst="rect">
              <a:avLst/>
            </a:prstGeom>
          </p:spPr>
        </p:pic>
      </p:grpSp>
      <p:grpSp>
        <p:nvGrpSpPr>
          <p:cNvPr id="200" name="组合 199"/>
          <p:cNvGrpSpPr/>
          <p:nvPr/>
        </p:nvGrpSpPr>
        <p:grpSpPr>
          <a:xfrm>
            <a:off x="1286468" y="1818553"/>
            <a:ext cx="2608162" cy="1713053"/>
            <a:chOff x="1498346" y="1507571"/>
            <a:chExt cx="2608162" cy="1713053"/>
          </a:xfrm>
        </p:grpSpPr>
        <p:grpSp>
          <p:nvGrpSpPr>
            <p:cNvPr id="162" name="组合 161"/>
            <p:cNvGrpSpPr/>
            <p:nvPr/>
          </p:nvGrpSpPr>
          <p:grpSpPr>
            <a:xfrm>
              <a:off x="1498346" y="1507571"/>
              <a:ext cx="2608162" cy="1713053"/>
              <a:chOff x="876532" y="1507160"/>
              <a:chExt cx="2608162" cy="1713053"/>
            </a:xfrm>
          </p:grpSpPr>
          <p:sp>
            <p:nvSpPr>
              <p:cNvPr id="163" name="矩形: 圆角 162"/>
              <p:cNvSpPr/>
              <p:nvPr/>
            </p:nvSpPr>
            <p:spPr>
              <a:xfrm>
                <a:off x="876532" y="1507160"/>
                <a:ext cx="2608162" cy="1713053"/>
              </a:xfrm>
              <a:prstGeom prst="roundRect">
                <a:avLst>
                  <a:gd name="adj" fmla="val 8559"/>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mn-lt"/>
                </a:endParaRPr>
              </a:p>
            </p:txBody>
          </p:sp>
          <p:grpSp>
            <p:nvGrpSpPr>
              <p:cNvPr id="164" name="组合 163"/>
              <p:cNvGrpSpPr/>
              <p:nvPr/>
            </p:nvGrpSpPr>
            <p:grpSpPr>
              <a:xfrm>
                <a:off x="1778007" y="3089142"/>
                <a:ext cx="805212" cy="0"/>
                <a:chOff x="5771499" y="1643605"/>
                <a:chExt cx="805212" cy="0"/>
              </a:xfrm>
            </p:grpSpPr>
            <p:cxnSp>
              <p:nvCxnSpPr>
                <p:cNvPr id="167" name="直接连接符 166"/>
                <p:cNvCxnSpPr/>
                <p:nvPr/>
              </p:nvCxnSpPr>
              <p:spPr>
                <a:xfrm>
                  <a:off x="5771499" y="1643605"/>
                  <a:ext cx="43212" cy="0"/>
                </a:xfrm>
                <a:prstGeom prst="line">
                  <a:avLst/>
                </a:prstGeom>
                <a:noFill/>
                <a:ln w="28575" cap="rnd" cmpd="sng" algn="ctr">
                  <a:solidFill>
                    <a:srgbClr val="F2A900"/>
                  </a:solidFill>
                  <a:prstDash val="solid"/>
                  <a:round/>
                </a:ln>
                <a:effectLst/>
              </p:spPr>
            </p:cxnSp>
            <p:cxnSp>
              <p:nvCxnSpPr>
                <p:cNvPr id="168" name="直接连接符 167"/>
                <p:cNvCxnSpPr/>
                <p:nvPr/>
              </p:nvCxnSpPr>
              <p:spPr>
                <a:xfrm>
                  <a:off x="5930493" y="1643605"/>
                  <a:ext cx="106680" cy="0"/>
                </a:xfrm>
                <a:prstGeom prst="line">
                  <a:avLst/>
                </a:prstGeom>
                <a:noFill/>
                <a:ln w="28575" cap="rnd" cmpd="sng" algn="ctr">
                  <a:solidFill>
                    <a:srgbClr val="F2A900"/>
                  </a:solidFill>
                  <a:prstDash val="solid"/>
                  <a:round/>
                </a:ln>
                <a:effectLst/>
              </p:spPr>
            </p:cxnSp>
            <p:cxnSp>
              <p:nvCxnSpPr>
                <p:cNvPr id="169" name="直接连接符 168"/>
                <p:cNvCxnSpPr/>
                <p:nvPr/>
              </p:nvCxnSpPr>
              <p:spPr>
                <a:xfrm>
                  <a:off x="6152955" y="1643605"/>
                  <a:ext cx="423756" cy="0"/>
                </a:xfrm>
                <a:prstGeom prst="line">
                  <a:avLst/>
                </a:prstGeom>
                <a:noFill/>
                <a:ln w="28575" cap="rnd" cmpd="sng" algn="ctr">
                  <a:solidFill>
                    <a:srgbClr val="F2A900"/>
                  </a:solidFill>
                  <a:prstDash val="solid"/>
                  <a:round/>
                </a:ln>
                <a:effectLst/>
              </p:spPr>
            </p:cxnSp>
          </p:grpSp>
          <p:sp>
            <p:nvSpPr>
              <p:cNvPr id="165" name="矩形: 圆角 164"/>
              <p:cNvSpPr/>
              <p:nvPr/>
            </p:nvSpPr>
            <p:spPr>
              <a:xfrm>
                <a:off x="1893234" y="1704934"/>
                <a:ext cx="1413588" cy="446126"/>
              </a:xfrm>
              <a:prstGeom prst="roundRect">
                <a:avLst>
                  <a:gd name="adj" fmla="val 31774"/>
                </a:avLst>
              </a:prstGeom>
              <a:gradFill>
                <a:gsLst>
                  <a:gs pos="0">
                    <a:srgbClr val="0079BA"/>
                  </a:gs>
                  <a:gs pos="100000">
                    <a:srgbClr val="0079BA">
                      <a:lumMod val="60000"/>
                      <a:lumOff val="40000"/>
                    </a:srgbClr>
                  </a:gs>
                </a:gsLst>
                <a:lin ang="27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i="0" u="none" strike="noStrike" kern="0" cap="none" spc="60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ea"/>
                    <a:sym typeface="+mn-lt"/>
                  </a:rPr>
                  <a:t>安家费</a:t>
                </a:r>
              </a:p>
            </p:txBody>
          </p:sp>
          <p:sp>
            <p:nvSpPr>
              <p:cNvPr id="166" name="文本框 165"/>
              <p:cNvSpPr txBox="1"/>
              <p:nvPr/>
            </p:nvSpPr>
            <p:spPr>
              <a:xfrm>
                <a:off x="992764" y="2347471"/>
                <a:ext cx="2375698"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defTabSz="914400">
                  <a:lnSpc>
                    <a:spcPct val="100000"/>
                  </a:lnSpc>
                </a:pPr>
                <a:r>
                  <a:rPr lang="zh-CN" altLang="en-US" sz="16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本科</a:t>
                </a:r>
                <a:r>
                  <a:rPr lang="en-US" altLang="zh-CN" sz="1600" dirty="0">
                    <a:solidFill>
                      <a:srgbClr val="E46C0A"/>
                    </a:solidFill>
                    <a:latin typeface="思源黑体 CN Medium" panose="020B0600000000000000" pitchFamily="34" charset="-122"/>
                    <a:ea typeface="思源黑体 CN Medium" panose="020B0600000000000000" pitchFamily="34" charset="-122"/>
                    <a:cs typeface="+mn-ea"/>
                    <a:sym typeface="+mn-lt"/>
                  </a:rPr>
                  <a:t>5000-16000</a:t>
                </a:r>
                <a:r>
                  <a:rPr lang="zh-CN" altLang="en-US" sz="16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元</a:t>
                </a:r>
                <a:endParaRPr lang="en-US" altLang="zh-CN" sz="16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endParaRPr>
              </a:p>
              <a:p>
                <a:pPr algn="ctr" defTabSz="914400">
                  <a:lnSpc>
                    <a:spcPct val="100000"/>
                  </a:lnSpc>
                </a:pPr>
                <a:r>
                  <a:rPr lang="zh-CN" altLang="en-US" sz="16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硕士</a:t>
                </a:r>
                <a:r>
                  <a:rPr lang="en-US" altLang="zh-CN" sz="1600" dirty="0">
                    <a:solidFill>
                      <a:srgbClr val="E46C0A"/>
                    </a:solidFill>
                    <a:latin typeface="思源黑体 CN Medium" panose="020B0600000000000000" pitchFamily="34" charset="-122"/>
                    <a:ea typeface="思源黑体 CN Medium" panose="020B0600000000000000" pitchFamily="34" charset="-122"/>
                    <a:cs typeface="+mn-ea"/>
                    <a:sym typeface="+mn-lt"/>
                  </a:rPr>
                  <a:t>10000-30000</a:t>
                </a:r>
                <a:r>
                  <a:rPr lang="zh-CN" altLang="en-US" sz="16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元</a:t>
                </a:r>
              </a:p>
            </p:txBody>
          </p:sp>
        </p:grpSp>
        <p:pic>
          <p:nvPicPr>
            <p:cNvPr id="191" name="图片 190"/>
            <p:cNvPicPr>
              <a:picLocks noChangeAspect="1"/>
            </p:cNvPicPr>
            <p:nvPr/>
          </p:nvPicPr>
          <p:blipFill>
            <a:blip r:embed="rId4" cstate="screen"/>
            <a:stretch>
              <a:fillRect/>
            </a:stretch>
          </p:blipFill>
          <p:spPr>
            <a:xfrm>
              <a:off x="1784366" y="1702871"/>
              <a:ext cx="465565" cy="465565"/>
            </a:xfrm>
            <a:prstGeom prst="rect">
              <a:avLst/>
            </a:prstGeom>
          </p:spPr>
        </p:pic>
      </p:grpSp>
      <p:grpSp>
        <p:nvGrpSpPr>
          <p:cNvPr id="202" name="组合 201"/>
          <p:cNvGrpSpPr/>
          <p:nvPr/>
        </p:nvGrpSpPr>
        <p:grpSpPr>
          <a:xfrm>
            <a:off x="8364733" y="1818553"/>
            <a:ext cx="2608162" cy="1713053"/>
            <a:chOff x="8576611" y="1507571"/>
            <a:chExt cx="2608162" cy="1713053"/>
          </a:xfrm>
        </p:grpSpPr>
        <p:grpSp>
          <p:nvGrpSpPr>
            <p:cNvPr id="170" name="组合 169"/>
            <p:cNvGrpSpPr/>
            <p:nvPr/>
          </p:nvGrpSpPr>
          <p:grpSpPr>
            <a:xfrm>
              <a:off x="8576611" y="1507571"/>
              <a:ext cx="2608162" cy="1713053"/>
              <a:chOff x="876532" y="1507160"/>
              <a:chExt cx="2608162" cy="1713053"/>
            </a:xfrm>
          </p:grpSpPr>
          <p:sp>
            <p:nvSpPr>
              <p:cNvPr id="171" name="矩形: 圆角 170"/>
              <p:cNvSpPr/>
              <p:nvPr/>
            </p:nvSpPr>
            <p:spPr>
              <a:xfrm>
                <a:off x="876532" y="1507160"/>
                <a:ext cx="2608162" cy="1713053"/>
              </a:xfrm>
              <a:prstGeom prst="roundRect">
                <a:avLst>
                  <a:gd name="adj" fmla="val 8559"/>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mn-lt"/>
                </a:endParaRPr>
              </a:p>
            </p:txBody>
          </p:sp>
          <p:grpSp>
            <p:nvGrpSpPr>
              <p:cNvPr id="172" name="组合 171"/>
              <p:cNvGrpSpPr/>
              <p:nvPr/>
            </p:nvGrpSpPr>
            <p:grpSpPr>
              <a:xfrm>
                <a:off x="1778007" y="3089142"/>
                <a:ext cx="805212" cy="0"/>
                <a:chOff x="5771499" y="1643605"/>
                <a:chExt cx="805212" cy="0"/>
              </a:xfrm>
            </p:grpSpPr>
            <p:cxnSp>
              <p:nvCxnSpPr>
                <p:cNvPr id="175" name="直接连接符 174"/>
                <p:cNvCxnSpPr/>
                <p:nvPr/>
              </p:nvCxnSpPr>
              <p:spPr>
                <a:xfrm>
                  <a:off x="5771499" y="1643605"/>
                  <a:ext cx="43212" cy="0"/>
                </a:xfrm>
                <a:prstGeom prst="line">
                  <a:avLst/>
                </a:prstGeom>
                <a:noFill/>
                <a:ln w="28575" cap="rnd" cmpd="sng" algn="ctr">
                  <a:solidFill>
                    <a:srgbClr val="F2A900"/>
                  </a:solidFill>
                  <a:prstDash val="solid"/>
                  <a:round/>
                </a:ln>
                <a:effectLst/>
              </p:spPr>
            </p:cxnSp>
            <p:cxnSp>
              <p:nvCxnSpPr>
                <p:cNvPr id="176" name="直接连接符 175"/>
                <p:cNvCxnSpPr/>
                <p:nvPr/>
              </p:nvCxnSpPr>
              <p:spPr>
                <a:xfrm>
                  <a:off x="5930493" y="1643605"/>
                  <a:ext cx="106680" cy="0"/>
                </a:xfrm>
                <a:prstGeom prst="line">
                  <a:avLst/>
                </a:prstGeom>
                <a:noFill/>
                <a:ln w="28575" cap="rnd" cmpd="sng" algn="ctr">
                  <a:solidFill>
                    <a:srgbClr val="F2A900"/>
                  </a:solidFill>
                  <a:prstDash val="solid"/>
                  <a:round/>
                </a:ln>
                <a:effectLst/>
              </p:spPr>
            </p:cxnSp>
            <p:cxnSp>
              <p:nvCxnSpPr>
                <p:cNvPr id="177" name="直接连接符 176"/>
                <p:cNvCxnSpPr/>
                <p:nvPr/>
              </p:nvCxnSpPr>
              <p:spPr>
                <a:xfrm>
                  <a:off x="6152955" y="1643605"/>
                  <a:ext cx="423756" cy="0"/>
                </a:xfrm>
                <a:prstGeom prst="line">
                  <a:avLst/>
                </a:prstGeom>
                <a:noFill/>
                <a:ln w="28575" cap="rnd" cmpd="sng" algn="ctr">
                  <a:solidFill>
                    <a:srgbClr val="F2A900"/>
                  </a:solidFill>
                  <a:prstDash val="solid"/>
                  <a:round/>
                </a:ln>
                <a:effectLst/>
              </p:spPr>
            </p:cxnSp>
          </p:grpSp>
          <p:sp>
            <p:nvSpPr>
              <p:cNvPr id="173" name="矩形: 圆角 172"/>
              <p:cNvSpPr/>
              <p:nvPr/>
            </p:nvSpPr>
            <p:spPr>
              <a:xfrm>
                <a:off x="1893234" y="1704934"/>
                <a:ext cx="1413588" cy="446126"/>
              </a:xfrm>
              <a:prstGeom prst="roundRect">
                <a:avLst>
                  <a:gd name="adj" fmla="val 31774"/>
                </a:avLst>
              </a:prstGeom>
              <a:gradFill>
                <a:gsLst>
                  <a:gs pos="0">
                    <a:srgbClr val="0079BA"/>
                  </a:gs>
                  <a:gs pos="100000">
                    <a:srgbClr val="0079BA">
                      <a:lumMod val="60000"/>
                      <a:lumOff val="40000"/>
                    </a:srgbClr>
                  </a:gs>
                </a:gsLst>
                <a:lin ang="27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i="0" u="none" strike="noStrike" kern="0" cap="none" spc="60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ea"/>
                    <a:sym typeface="+mn-lt"/>
                  </a:rPr>
                  <a:t>五险一金</a:t>
                </a:r>
              </a:p>
            </p:txBody>
          </p:sp>
          <p:sp>
            <p:nvSpPr>
              <p:cNvPr id="174" name="文本框 173"/>
              <p:cNvSpPr txBox="1"/>
              <p:nvPr/>
            </p:nvSpPr>
            <p:spPr>
              <a:xfrm>
                <a:off x="992764" y="2347471"/>
                <a:ext cx="2375698"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defTabSz="914400">
                  <a:lnSpc>
                    <a:spcPct val="100000"/>
                  </a:lnSpc>
                </a:pPr>
                <a:r>
                  <a:rPr lang="zh-CN" altLang="en-US" sz="16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签订劳动合同后</a:t>
                </a:r>
                <a:endParaRPr lang="en-US" altLang="zh-CN" sz="16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endParaRPr>
              </a:p>
              <a:p>
                <a:pPr algn="ctr" defTabSz="914400">
                  <a:lnSpc>
                    <a:spcPct val="100000"/>
                  </a:lnSpc>
                </a:pPr>
                <a:r>
                  <a:rPr lang="zh-CN" altLang="en-US" sz="16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两月内全部办理</a:t>
                </a:r>
              </a:p>
            </p:txBody>
          </p:sp>
        </p:grpSp>
        <p:pic>
          <p:nvPicPr>
            <p:cNvPr id="193" name="图片 192"/>
            <p:cNvPicPr>
              <a:picLocks noChangeAspect="1"/>
            </p:cNvPicPr>
            <p:nvPr/>
          </p:nvPicPr>
          <p:blipFill>
            <a:blip r:embed="rId5" cstate="screen"/>
            <a:stretch>
              <a:fillRect/>
            </a:stretch>
          </p:blipFill>
          <p:spPr>
            <a:xfrm>
              <a:off x="8926834" y="1702871"/>
              <a:ext cx="465565" cy="465565"/>
            </a:xfrm>
            <a:prstGeom prst="rect">
              <a:avLst/>
            </a:prstGeom>
          </p:spPr>
        </p:pic>
      </p:grpSp>
      <p:grpSp>
        <p:nvGrpSpPr>
          <p:cNvPr id="203" name="组合 202"/>
          <p:cNvGrpSpPr/>
          <p:nvPr/>
        </p:nvGrpSpPr>
        <p:grpSpPr>
          <a:xfrm>
            <a:off x="1286468" y="4002886"/>
            <a:ext cx="2608162" cy="1713053"/>
            <a:chOff x="1498346" y="4002886"/>
            <a:chExt cx="2608162" cy="1713053"/>
          </a:xfrm>
        </p:grpSpPr>
        <p:grpSp>
          <p:nvGrpSpPr>
            <p:cNvPr id="138" name="组合 137"/>
            <p:cNvGrpSpPr/>
            <p:nvPr/>
          </p:nvGrpSpPr>
          <p:grpSpPr>
            <a:xfrm>
              <a:off x="1498346" y="4002886"/>
              <a:ext cx="2608162" cy="1713053"/>
              <a:chOff x="934648" y="1507160"/>
              <a:chExt cx="2608162" cy="1713053"/>
            </a:xfrm>
          </p:grpSpPr>
          <p:sp>
            <p:nvSpPr>
              <p:cNvPr id="139" name="矩形: 圆角 138"/>
              <p:cNvSpPr/>
              <p:nvPr/>
            </p:nvSpPr>
            <p:spPr>
              <a:xfrm>
                <a:off x="934648" y="1507160"/>
                <a:ext cx="2608162" cy="1713053"/>
              </a:xfrm>
              <a:prstGeom prst="roundRect">
                <a:avLst>
                  <a:gd name="adj" fmla="val 8559"/>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mn-lt"/>
                </a:endParaRPr>
              </a:p>
            </p:txBody>
          </p:sp>
          <p:grpSp>
            <p:nvGrpSpPr>
              <p:cNvPr id="140" name="组合 139"/>
              <p:cNvGrpSpPr/>
              <p:nvPr/>
            </p:nvGrpSpPr>
            <p:grpSpPr>
              <a:xfrm>
                <a:off x="1778007" y="3089142"/>
                <a:ext cx="672600" cy="0"/>
                <a:chOff x="5771499" y="1643605"/>
                <a:chExt cx="672600" cy="0"/>
              </a:xfrm>
            </p:grpSpPr>
            <p:cxnSp>
              <p:nvCxnSpPr>
                <p:cNvPr id="143" name="直接连接符 142"/>
                <p:cNvCxnSpPr/>
                <p:nvPr/>
              </p:nvCxnSpPr>
              <p:spPr>
                <a:xfrm>
                  <a:off x="5771499" y="1643605"/>
                  <a:ext cx="43212" cy="0"/>
                </a:xfrm>
                <a:prstGeom prst="line">
                  <a:avLst/>
                </a:prstGeom>
                <a:noFill/>
                <a:ln w="28575" cap="rnd" cmpd="sng" algn="ctr">
                  <a:solidFill>
                    <a:srgbClr val="F2A900"/>
                  </a:solidFill>
                  <a:prstDash val="solid"/>
                  <a:round/>
                </a:ln>
                <a:effectLst/>
              </p:spPr>
            </p:cxnSp>
            <p:cxnSp>
              <p:nvCxnSpPr>
                <p:cNvPr id="144" name="直接连接符 143"/>
                <p:cNvCxnSpPr/>
                <p:nvPr/>
              </p:nvCxnSpPr>
              <p:spPr>
                <a:xfrm>
                  <a:off x="5930493" y="1643605"/>
                  <a:ext cx="106680" cy="0"/>
                </a:xfrm>
                <a:prstGeom prst="line">
                  <a:avLst/>
                </a:prstGeom>
                <a:noFill/>
                <a:ln w="28575" cap="rnd" cmpd="sng" algn="ctr">
                  <a:solidFill>
                    <a:srgbClr val="F2A900"/>
                  </a:solidFill>
                  <a:prstDash val="solid"/>
                  <a:round/>
                </a:ln>
                <a:effectLst/>
              </p:spPr>
            </p:cxnSp>
            <p:cxnSp>
              <p:nvCxnSpPr>
                <p:cNvPr id="145" name="直接连接符 144"/>
                <p:cNvCxnSpPr/>
                <p:nvPr/>
              </p:nvCxnSpPr>
              <p:spPr>
                <a:xfrm>
                  <a:off x="6020343" y="1643605"/>
                  <a:ext cx="423756" cy="0"/>
                </a:xfrm>
                <a:prstGeom prst="line">
                  <a:avLst/>
                </a:prstGeom>
                <a:noFill/>
                <a:ln w="28575" cap="rnd" cmpd="sng" algn="ctr">
                  <a:solidFill>
                    <a:srgbClr val="F2A900"/>
                  </a:solidFill>
                  <a:prstDash val="solid"/>
                  <a:round/>
                </a:ln>
                <a:effectLst/>
              </p:spPr>
            </p:cxnSp>
          </p:grpSp>
          <p:sp>
            <p:nvSpPr>
              <p:cNvPr id="141" name="矩形: 圆角 140"/>
              <p:cNvSpPr/>
              <p:nvPr/>
            </p:nvSpPr>
            <p:spPr>
              <a:xfrm>
                <a:off x="1951350" y="1684164"/>
                <a:ext cx="1413588" cy="446126"/>
              </a:xfrm>
              <a:prstGeom prst="roundRect">
                <a:avLst>
                  <a:gd name="adj" fmla="val 31774"/>
                </a:avLst>
              </a:prstGeom>
              <a:gradFill>
                <a:gsLst>
                  <a:gs pos="0">
                    <a:srgbClr val="0079BA"/>
                  </a:gs>
                  <a:gs pos="100000">
                    <a:srgbClr val="0079BA">
                      <a:lumMod val="60000"/>
                      <a:lumOff val="40000"/>
                    </a:srgbClr>
                  </a:gs>
                </a:gsLst>
                <a:lin ang="27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i="0" u="none" strike="noStrike" kern="0" cap="none" spc="60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ea"/>
                    <a:sym typeface="+mn-lt"/>
                  </a:rPr>
                  <a:t>免费食宿</a:t>
                </a:r>
              </a:p>
            </p:txBody>
          </p:sp>
          <p:sp>
            <p:nvSpPr>
              <p:cNvPr id="142" name="文本框 141"/>
              <p:cNvSpPr txBox="1"/>
              <p:nvPr/>
            </p:nvSpPr>
            <p:spPr>
              <a:xfrm>
                <a:off x="934648" y="2347471"/>
                <a:ext cx="2608162"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defTabSz="914400">
                  <a:lnSpc>
                    <a:spcPct val="100000"/>
                  </a:lnSpc>
                </a:pP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免费工作餐</a:t>
                </a:r>
                <a:r>
                  <a:rPr lang="en-US" altLang="zh-CN"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免费宿舍</a:t>
                </a:r>
                <a:r>
                  <a:rPr lang="en-US" altLang="zh-CN"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1-2</a:t>
                </a: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人间</a:t>
                </a:r>
                <a:endParaRPr lang="en-US" altLang="zh-CN"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endParaRPr>
              </a:p>
              <a:p>
                <a:pPr algn="ctr" defTabSz="914400">
                  <a:lnSpc>
                    <a:spcPct val="100000"/>
                  </a:lnSpc>
                </a:pP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免费住宿物资</a:t>
                </a:r>
              </a:p>
              <a:p>
                <a:pPr algn="ctr" defTabSz="914400">
                  <a:lnSpc>
                    <a:spcPct val="100000"/>
                  </a:lnSpc>
                </a:pP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（含床上用品、生活用品）</a:t>
                </a:r>
              </a:p>
            </p:txBody>
          </p:sp>
        </p:grpSp>
        <p:pic>
          <p:nvPicPr>
            <p:cNvPr id="195" name="图片 194"/>
            <p:cNvPicPr>
              <a:picLocks noChangeAspect="1"/>
            </p:cNvPicPr>
            <p:nvPr/>
          </p:nvPicPr>
          <p:blipFill>
            <a:blip r:embed="rId6" cstate="screen"/>
            <a:stretch>
              <a:fillRect/>
            </a:stretch>
          </p:blipFill>
          <p:spPr>
            <a:xfrm>
              <a:off x="1784366" y="4226510"/>
              <a:ext cx="465565" cy="370997"/>
            </a:xfrm>
            <a:prstGeom prst="rect">
              <a:avLst/>
            </a:prstGeom>
          </p:spPr>
        </p:pic>
      </p:grpSp>
      <p:grpSp>
        <p:nvGrpSpPr>
          <p:cNvPr id="204" name="组合 203"/>
          <p:cNvGrpSpPr/>
          <p:nvPr/>
        </p:nvGrpSpPr>
        <p:grpSpPr>
          <a:xfrm>
            <a:off x="4825600" y="4002886"/>
            <a:ext cx="2608162" cy="1713053"/>
            <a:chOff x="5037478" y="4002886"/>
            <a:chExt cx="2608162" cy="1713053"/>
          </a:xfrm>
        </p:grpSpPr>
        <p:grpSp>
          <p:nvGrpSpPr>
            <p:cNvPr id="146" name="组合 145"/>
            <p:cNvGrpSpPr/>
            <p:nvPr/>
          </p:nvGrpSpPr>
          <p:grpSpPr>
            <a:xfrm>
              <a:off x="5037478" y="4002886"/>
              <a:ext cx="2608162" cy="1713053"/>
              <a:chOff x="876532" y="1507160"/>
              <a:chExt cx="2608162" cy="1713053"/>
            </a:xfrm>
          </p:grpSpPr>
          <p:sp>
            <p:nvSpPr>
              <p:cNvPr id="147" name="矩形: 圆角 146"/>
              <p:cNvSpPr/>
              <p:nvPr/>
            </p:nvSpPr>
            <p:spPr>
              <a:xfrm>
                <a:off x="876532" y="1507160"/>
                <a:ext cx="2608162" cy="1713053"/>
              </a:xfrm>
              <a:prstGeom prst="roundRect">
                <a:avLst>
                  <a:gd name="adj" fmla="val 8559"/>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mn-lt"/>
                </a:endParaRPr>
              </a:p>
            </p:txBody>
          </p:sp>
          <p:grpSp>
            <p:nvGrpSpPr>
              <p:cNvPr id="148" name="组合 147"/>
              <p:cNvGrpSpPr/>
              <p:nvPr/>
            </p:nvGrpSpPr>
            <p:grpSpPr>
              <a:xfrm>
                <a:off x="1778007" y="3089142"/>
                <a:ext cx="614484" cy="0"/>
                <a:chOff x="5771499" y="1643605"/>
                <a:chExt cx="614484" cy="0"/>
              </a:xfrm>
            </p:grpSpPr>
            <p:cxnSp>
              <p:nvCxnSpPr>
                <p:cNvPr id="151" name="直接连接符 150"/>
                <p:cNvCxnSpPr/>
                <p:nvPr/>
              </p:nvCxnSpPr>
              <p:spPr>
                <a:xfrm>
                  <a:off x="5771499" y="1643605"/>
                  <a:ext cx="43212" cy="0"/>
                </a:xfrm>
                <a:prstGeom prst="line">
                  <a:avLst/>
                </a:prstGeom>
                <a:noFill/>
                <a:ln w="28575" cap="rnd" cmpd="sng" algn="ctr">
                  <a:solidFill>
                    <a:srgbClr val="F2A900"/>
                  </a:solidFill>
                  <a:prstDash val="solid"/>
                  <a:round/>
                </a:ln>
                <a:effectLst/>
              </p:spPr>
            </p:cxnSp>
            <p:cxnSp>
              <p:nvCxnSpPr>
                <p:cNvPr id="152" name="直接连接符 151"/>
                <p:cNvCxnSpPr/>
                <p:nvPr/>
              </p:nvCxnSpPr>
              <p:spPr>
                <a:xfrm>
                  <a:off x="5930493" y="1643605"/>
                  <a:ext cx="106680" cy="0"/>
                </a:xfrm>
                <a:prstGeom prst="line">
                  <a:avLst/>
                </a:prstGeom>
                <a:noFill/>
                <a:ln w="28575" cap="rnd" cmpd="sng" algn="ctr">
                  <a:solidFill>
                    <a:srgbClr val="F2A900"/>
                  </a:solidFill>
                  <a:prstDash val="solid"/>
                  <a:round/>
                </a:ln>
                <a:effectLst/>
              </p:spPr>
            </p:cxnSp>
            <p:cxnSp>
              <p:nvCxnSpPr>
                <p:cNvPr id="153" name="直接连接符 152"/>
                <p:cNvCxnSpPr/>
                <p:nvPr/>
              </p:nvCxnSpPr>
              <p:spPr>
                <a:xfrm>
                  <a:off x="5962227" y="1643605"/>
                  <a:ext cx="423756" cy="0"/>
                </a:xfrm>
                <a:prstGeom prst="line">
                  <a:avLst/>
                </a:prstGeom>
                <a:noFill/>
                <a:ln w="28575" cap="rnd" cmpd="sng" algn="ctr">
                  <a:solidFill>
                    <a:srgbClr val="F2A900"/>
                  </a:solidFill>
                  <a:prstDash val="solid"/>
                  <a:round/>
                </a:ln>
                <a:effectLst/>
              </p:spPr>
            </p:cxnSp>
          </p:grpSp>
          <p:sp>
            <p:nvSpPr>
              <p:cNvPr id="149" name="矩形: 圆角 148"/>
              <p:cNvSpPr/>
              <p:nvPr/>
            </p:nvSpPr>
            <p:spPr>
              <a:xfrm>
                <a:off x="1893234" y="1704934"/>
                <a:ext cx="1413588" cy="446126"/>
              </a:xfrm>
              <a:prstGeom prst="roundRect">
                <a:avLst>
                  <a:gd name="adj" fmla="val 31774"/>
                </a:avLst>
              </a:prstGeom>
              <a:gradFill>
                <a:gsLst>
                  <a:gs pos="0">
                    <a:srgbClr val="0079BA"/>
                  </a:gs>
                  <a:gs pos="100000">
                    <a:srgbClr val="0079BA">
                      <a:lumMod val="60000"/>
                      <a:lumOff val="40000"/>
                    </a:srgbClr>
                  </a:gs>
                </a:gsLst>
                <a:lin ang="27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i="0" u="none" strike="noStrike" kern="0" cap="none" spc="60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ea"/>
                    <a:sym typeface="+mn-lt"/>
                  </a:rPr>
                  <a:t>培训体系</a:t>
                </a:r>
              </a:p>
            </p:txBody>
          </p:sp>
          <p:sp>
            <p:nvSpPr>
              <p:cNvPr id="150" name="文本框 149"/>
              <p:cNvSpPr txBox="1"/>
              <p:nvPr/>
            </p:nvSpPr>
            <p:spPr>
              <a:xfrm>
                <a:off x="876532" y="2347471"/>
                <a:ext cx="2608162"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defTabSz="914400">
                  <a:lnSpc>
                    <a:spcPct val="100000"/>
                  </a:lnSpc>
                </a:pP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提供基于任职资格和职位晋升的公司、部门、科室</a:t>
                </a:r>
                <a:endParaRPr lang="en-US" altLang="zh-CN"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endParaRPr>
              </a:p>
              <a:p>
                <a:pPr algn="ctr" defTabSz="914400">
                  <a:lnSpc>
                    <a:spcPct val="100000"/>
                  </a:lnSpc>
                </a:pP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三级培训模式</a:t>
                </a:r>
              </a:p>
            </p:txBody>
          </p:sp>
        </p:grpSp>
        <p:pic>
          <p:nvPicPr>
            <p:cNvPr id="197" name="图片 196"/>
            <p:cNvPicPr>
              <a:picLocks noChangeAspect="1"/>
            </p:cNvPicPr>
            <p:nvPr/>
          </p:nvPicPr>
          <p:blipFill>
            <a:blip r:embed="rId7" cstate="screen"/>
            <a:stretch>
              <a:fillRect/>
            </a:stretch>
          </p:blipFill>
          <p:spPr>
            <a:xfrm>
              <a:off x="5313047" y="4179226"/>
              <a:ext cx="465565" cy="465565"/>
            </a:xfrm>
            <a:prstGeom prst="rect">
              <a:avLst/>
            </a:prstGeom>
          </p:spPr>
        </p:pic>
      </p:grpSp>
      <p:grpSp>
        <p:nvGrpSpPr>
          <p:cNvPr id="205" name="组合 204"/>
          <p:cNvGrpSpPr/>
          <p:nvPr/>
        </p:nvGrpSpPr>
        <p:grpSpPr>
          <a:xfrm>
            <a:off x="8364733" y="4002886"/>
            <a:ext cx="2608162" cy="1713053"/>
            <a:chOff x="8576611" y="4002886"/>
            <a:chExt cx="2608162" cy="1713053"/>
          </a:xfrm>
        </p:grpSpPr>
        <p:grpSp>
          <p:nvGrpSpPr>
            <p:cNvPr id="154" name="组合 153"/>
            <p:cNvGrpSpPr/>
            <p:nvPr/>
          </p:nvGrpSpPr>
          <p:grpSpPr>
            <a:xfrm>
              <a:off x="8576611" y="4002886"/>
              <a:ext cx="2608162" cy="1713053"/>
              <a:chOff x="876532" y="1507160"/>
              <a:chExt cx="2608162" cy="1713053"/>
            </a:xfrm>
          </p:grpSpPr>
          <p:sp>
            <p:nvSpPr>
              <p:cNvPr id="155" name="矩形: 圆角 154"/>
              <p:cNvSpPr/>
              <p:nvPr/>
            </p:nvSpPr>
            <p:spPr>
              <a:xfrm>
                <a:off x="876532" y="1507160"/>
                <a:ext cx="2608162" cy="1713053"/>
              </a:xfrm>
              <a:prstGeom prst="roundRect">
                <a:avLst>
                  <a:gd name="adj" fmla="val 8559"/>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mn-lt"/>
                </a:endParaRPr>
              </a:p>
            </p:txBody>
          </p:sp>
          <p:grpSp>
            <p:nvGrpSpPr>
              <p:cNvPr id="156" name="组合 155"/>
              <p:cNvGrpSpPr/>
              <p:nvPr/>
            </p:nvGrpSpPr>
            <p:grpSpPr>
              <a:xfrm>
                <a:off x="1778007" y="3089142"/>
                <a:ext cx="805212" cy="0"/>
                <a:chOff x="5771499" y="1643605"/>
                <a:chExt cx="805212" cy="0"/>
              </a:xfrm>
            </p:grpSpPr>
            <p:cxnSp>
              <p:nvCxnSpPr>
                <p:cNvPr id="159" name="直接连接符 158"/>
                <p:cNvCxnSpPr/>
                <p:nvPr/>
              </p:nvCxnSpPr>
              <p:spPr>
                <a:xfrm>
                  <a:off x="5771499" y="1643605"/>
                  <a:ext cx="43212" cy="0"/>
                </a:xfrm>
                <a:prstGeom prst="line">
                  <a:avLst/>
                </a:prstGeom>
                <a:noFill/>
                <a:ln w="28575" cap="rnd" cmpd="sng" algn="ctr">
                  <a:solidFill>
                    <a:srgbClr val="F2A900"/>
                  </a:solidFill>
                  <a:prstDash val="solid"/>
                  <a:round/>
                </a:ln>
                <a:effectLst/>
              </p:spPr>
            </p:cxnSp>
            <p:cxnSp>
              <p:nvCxnSpPr>
                <p:cNvPr id="160" name="直接连接符 159"/>
                <p:cNvCxnSpPr/>
                <p:nvPr/>
              </p:nvCxnSpPr>
              <p:spPr>
                <a:xfrm>
                  <a:off x="5930493" y="1643605"/>
                  <a:ext cx="106680" cy="0"/>
                </a:xfrm>
                <a:prstGeom prst="line">
                  <a:avLst/>
                </a:prstGeom>
                <a:noFill/>
                <a:ln w="28575" cap="rnd" cmpd="sng" algn="ctr">
                  <a:solidFill>
                    <a:srgbClr val="F2A900"/>
                  </a:solidFill>
                  <a:prstDash val="solid"/>
                  <a:round/>
                </a:ln>
                <a:effectLst/>
              </p:spPr>
            </p:cxnSp>
            <p:cxnSp>
              <p:nvCxnSpPr>
                <p:cNvPr id="161" name="直接连接符 160"/>
                <p:cNvCxnSpPr/>
                <p:nvPr/>
              </p:nvCxnSpPr>
              <p:spPr>
                <a:xfrm>
                  <a:off x="6152955" y="1643605"/>
                  <a:ext cx="423756" cy="0"/>
                </a:xfrm>
                <a:prstGeom prst="line">
                  <a:avLst/>
                </a:prstGeom>
                <a:noFill/>
                <a:ln w="28575" cap="rnd" cmpd="sng" algn="ctr">
                  <a:solidFill>
                    <a:srgbClr val="F2A900"/>
                  </a:solidFill>
                  <a:prstDash val="solid"/>
                  <a:round/>
                </a:ln>
                <a:effectLst/>
              </p:spPr>
            </p:cxnSp>
          </p:grpSp>
          <p:sp>
            <p:nvSpPr>
              <p:cNvPr id="157" name="矩形: 圆角 156"/>
              <p:cNvSpPr/>
              <p:nvPr/>
            </p:nvSpPr>
            <p:spPr>
              <a:xfrm>
                <a:off x="1893234" y="1704934"/>
                <a:ext cx="1413588" cy="446126"/>
              </a:xfrm>
              <a:prstGeom prst="roundRect">
                <a:avLst>
                  <a:gd name="adj" fmla="val 31774"/>
                </a:avLst>
              </a:prstGeom>
              <a:gradFill>
                <a:gsLst>
                  <a:gs pos="0">
                    <a:srgbClr val="0079BA"/>
                  </a:gs>
                  <a:gs pos="100000">
                    <a:srgbClr val="0079BA">
                      <a:lumMod val="60000"/>
                      <a:lumOff val="40000"/>
                    </a:srgbClr>
                  </a:gs>
                </a:gsLst>
                <a:lin ang="2700000" scaled="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i="0" u="none" strike="noStrike" kern="0" cap="none" spc="60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ea"/>
                    <a:sym typeface="+mn-lt"/>
                  </a:rPr>
                  <a:t>其他福利</a:t>
                </a:r>
              </a:p>
            </p:txBody>
          </p:sp>
          <p:sp>
            <p:nvSpPr>
              <p:cNvPr id="158" name="文本框 157"/>
              <p:cNvSpPr txBox="1"/>
              <p:nvPr/>
            </p:nvSpPr>
            <p:spPr>
              <a:xfrm>
                <a:off x="992764" y="2347471"/>
                <a:ext cx="2375698"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defTabSz="914400">
                  <a:lnSpc>
                    <a:spcPct val="100000"/>
                  </a:lnSpc>
                </a:pP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每年一次调薪</a:t>
                </a:r>
                <a:r>
                  <a:rPr lang="en-US" altLang="zh-CN"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免费班车</a:t>
                </a:r>
                <a:endParaRPr lang="en-US" altLang="zh-CN"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endParaRPr>
              </a:p>
              <a:p>
                <a:pPr algn="ctr" defTabSz="914400">
                  <a:lnSpc>
                    <a:spcPct val="100000"/>
                  </a:lnSpc>
                </a:pP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节假日礼品</a:t>
                </a:r>
                <a:r>
                  <a:rPr lang="en-US" altLang="zh-CN"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生日慰问</a:t>
                </a:r>
              </a:p>
              <a:p>
                <a:pPr algn="ctr" defTabSz="914400">
                  <a:lnSpc>
                    <a:spcPct val="100000"/>
                  </a:lnSpc>
                </a:pP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团建活动</a:t>
                </a:r>
                <a:r>
                  <a:rPr lang="en-US" altLang="zh-CN"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prstClr val="black">
                        <a:lumMod val="75000"/>
                        <a:lumOff val="25000"/>
                      </a:prstClr>
                    </a:solidFill>
                    <a:latin typeface="思源黑体 CN Medium" panose="020B0600000000000000" pitchFamily="34" charset="-122"/>
                    <a:ea typeface="思源黑体 CN Medium" panose="020B0600000000000000" pitchFamily="34" charset="-122"/>
                    <a:cs typeface="+mn-ea"/>
                    <a:sym typeface="+mn-lt"/>
                  </a:rPr>
                  <a:t>员工旅游等</a:t>
                </a:r>
              </a:p>
            </p:txBody>
          </p:sp>
        </p:grpSp>
        <p:pic>
          <p:nvPicPr>
            <p:cNvPr id="199" name="图片 198"/>
            <p:cNvPicPr>
              <a:picLocks noChangeAspect="1"/>
            </p:cNvPicPr>
            <p:nvPr/>
          </p:nvPicPr>
          <p:blipFill>
            <a:blip r:embed="rId8" cstate="screen"/>
            <a:stretch>
              <a:fillRect/>
            </a:stretch>
          </p:blipFill>
          <p:spPr>
            <a:xfrm>
              <a:off x="8926834" y="4179226"/>
              <a:ext cx="465565" cy="465565"/>
            </a:xfrm>
            <a:prstGeom prst="rect">
              <a:avLst/>
            </a:prstGeom>
          </p:spPr>
        </p:pic>
      </p:grpSp>
      <p:sp>
        <p:nvSpPr>
          <p:cNvPr id="206" name="矩形 205"/>
          <p:cNvSpPr/>
          <p:nvPr/>
        </p:nvSpPr>
        <p:spPr>
          <a:xfrm>
            <a:off x="4785385" y="885608"/>
            <a:ext cx="2621231" cy="584775"/>
          </a:xfrm>
          <a:prstGeom prst="rect">
            <a:avLst/>
          </a:prstGeom>
        </p:spPr>
        <p:txBody>
          <a:bodyPr wrap="none">
            <a:spAutoFit/>
          </a:bodyPr>
          <a:lstStyle/>
          <a:p>
            <a:pPr lvl="0" indent="0" algn="ctr"/>
            <a:r>
              <a:rPr lang="zh-CN" altLang="en-US" sz="3200" spc="600" dirty="0">
                <a:solidFill>
                  <a:srgbClr val="0070C0"/>
                </a:solidFill>
                <a:latin typeface="思源黑体 CN Heavy" panose="020B0A00000000000000" pitchFamily="34" charset="-122"/>
                <a:ea typeface="思源黑体 CN Heavy" panose="020B0A00000000000000" pitchFamily="34" charset="-122"/>
                <a:sym typeface="+mn-ea"/>
              </a:rPr>
              <a:t>应届生福利</a:t>
            </a:r>
          </a:p>
        </p:txBody>
      </p:sp>
      <p:pic>
        <p:nvPicPr>
          <p:cNvPr id="210" name="图片 209"/>
          <p:cNvPicPr>
            <a:picLocks noChangeAspect="1"/>
          </p:cNvPicPr>
          <p:nvPr/>
        </p:nvPicPr>
        <p:blipFill>
          <a:blip r:embed="rId9" cstate="screen"/>
          <a:stretch>
            <a:fillRect/>
          </a:stretch>
        </p:blipFill>
        <p:spPr>
          <a:xfrm rot="19796120">
            <a:off x="315262" y="4895652"/>
            <a:ext cx="1081640" cy="1081100"/>
          </a:xfrm>
          <a:prstGeom prst="rect">
            <a:avLst/>
          </a:prstGeom>
        </p:spPr>
      </p:pic>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6206"/>
  <p:tag name="KSO_WM_UNIT_TYPE" val="m_h_d"/>
  <p:tag name="KSO_WM_UNIT_INDEX" val="1_1_1"/>
  <p:tag name="KSO_WM_UNIT_ID" val="diagram20186206_3*m_h_d*1_1_1"/>
  <p:tag name="KSO_WM_UNIT_LAYERLEVEL" val="1_1_1"/>
  <p:tag name="KSO_WM_UNIT_VALUE" val="394*575"/>
  <p:tag name="KSO_WM_UNIT_HIGHLIGHT" val="0"/>
  <p:tag name="KSO_WM_UNIT_COMPATIBLE" val="0"/>
  <p:tag name="KSO_WM_UNIT_CLEAR" val="0"/>
  <p:tag name="KSO_WM_DIAGRAM_GROUP_CODE" val="m1-1"/>
  <p:tag name="KSO_WM_BEAUTIFY_FLAG" val="#wm#"/>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1"/>
  <p:tag name="KSO_WM_UNIT_TYPE" val="l_h_i"/>
  <p:tag name="KSO_WM_UNIT_INDEX" val="1_3_1"/>
  <p:tag name="KSO_WM_UNIT_ID" val="diagram20186161_2*l_h_i*1_3_1"/>
  <p:tag name="KSO_WM_UNIT_LAYERLEVEL" val="1_1_1"/>
  <p:tag name="KSO_WM_BEAUTIFY_FLAG" val="#wm#"/>
  <p:tag name="KSO_WM_TAG_VERSION" val="1.0"/>
  <p:tag name="KSO_WM_DIAGRAM_GROUP_CODE" val="l1-1"/>
  <p:tag name="KSO_WM_UNIT_TEXT_FILL_FORE_SCHEMECOLOR_INDEX" val="2"/>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1"/>
  <p:tag name="KSO_WM_UNIT_TYPE" val="l_h_i"/>
  <p:tag name="KSO_WM_UNIT_INDEX" val="1_4_1"/>
  <p:tag name="KSO_WM_UNIT_ID" val="diagram20186161_2*l_h_i*1_4_1"/>
  <p:tag name="KSO_WM_UNIT_LAYERLEVEL" val="1_1_1"/>
  <p:tag name="KSO_WM_BEAUTIFY_FLAG" val="#wm#"/>
  <p:tag name="KSO_WM_TAG_VERSION" val="1.0"/>
  <p:tag name="KSO_WM_DIAGRAM_GROUP_CODE" val="l1-1"/>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69783_4*m_i*1_1"/>
  <p:tag name="KSO_WM_TEMPLATE_CATEGORY" val="diagram"/>
  <p:tag name="KSO_WM_TEMPLATE_INDEX" val="20169783"/>
  <p:tag name="KSO_WM_UNIT_LAYERLEVEL" val="1_1"/>
  <p:tag name="KSO_WM_TAG_VERSION" val="1.0"/>
  <p:tag name="KSO_WM_BEAUTIFY_FLAG" val="#wm#"/>
  <p:tag name="KSO_WM_UNIT_FILL_FORE_SCHEMECOLOR_INDEX" val="13"/>
  <p:tag name="KSO_WM_UNIT_FILL_TYPE" val="1"/>
  <p:tag name="KSO_WM_UNIT_LINE_FORE_SCHEMECOLOR_INDEX" val="14"/>
  <p:tag name="KSO_WM_UNIT_LINE_FILL_TYPE"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69783_4*m_h_i*1_1_1"/>
  <p:tag name="KSO_WM_TEMPLATE_CATEGORY" val="diagram"/>
  <p:tag name="KSO_WM_TEMPLATE_INDEX" val="20169783"/>
  <p:tag name="KSO_WM_UNIT_LAYERLEVEL" val="1_1_1"/>
  <p:tag name="KSO_WM_TAG_VERSION" val="1.0"/>
  <p:tag name="KSO_WM_BEAUTIFY_FLAG" val="#wm#"/>
  <p:tag name="KSO_WM_UNIT_FILL_FORE_SCHEMECOLOR_INDEX" val="13"/>
  <p:tag name="KSO_WM_UNIT_FILL_TYPE" val="1"/>
  <p:tag name="KSO_WM_UNIT_LINE_FORE_SCHEMECOLOR_INDEX" val="14"/>
  <p:tag name="KSO_WM_UNIT_LINE_FILL_TYPE" val="2"/>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169783_4*m_h_i*1_4_1"/>
  <p:tag name="KSO_WM_TEMPLATE_CATEGORY" val="diagram"/>
  <p:tag name="KSO_WM_TEMPLATE_INDEX" val="20169783"/>
  <p:tag name="KSO_WM_UNIT_LAYERLEVEL" val="1_1_1"/>
  <p:tag name="KSO_WM_TAG_VERSION" val="1.0"/>
  <p:tag name="KSO_WM_BEAUTIFY_FLAG" val="#wm#"/>
  <p:tag name="KSO_WM_UNIT_FILL_FORE_SCHEMECOLOR_INDEX" val="13"/>
  <p:tag name="KSO_WM_UNIT_FILL_TYPE" val="1"/>
  <p:tag name="KSO_WM_UNIT_LINE_FORE_SCHEMECOLOR_INDEX" val="14"/>
  <p:tag name="KSO_WM_UNIT_LINE_FILL_TYPE" val="2"/>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69783_4*m_h_i*1_1_2"/>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69783_4*m_h_i*1_1_3"/>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69783_4*m_h_a*1_1_1"/>
  <p:tag name="KSO_WM_TEMPLATE_CATEGORY" val="diagram"/>
  <p:tag name="KSO_WM_TEMPLATE_INDEX" val="2016978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169783_4*m_h_i*1_5_1"/>
  <p:tag name="KSO_WM_TEMPLATE_CATEGORY" val="diagram"/>
  <p:tag name="KSO_WM_TEMPLATE_INDEX" val="20169783"/>
  <p:tag name="KSO_WM_UNIT_LAYERLEVEL" val="1_1_1"/>
  <p:tag name="KSO_WM_TAG_VERSION" val="1.0"/>
  <p:tag name="KSO_WM_BEAUTIFY_FLAG" val="#wm#"/>
  <p:tag name="KSO_WM_UNIT_FILL_FORE_SCHEMECOLOR_INDEX" val="13"/>
  <p:tag name="KSO_WM_UNIT_FILL_TYPE" val="1"/>
  <p:tag name="KSO_WM_UNIT_LINE_FORE_SCHEMECOLOR_INDEX" val="14"/>
  <p:tag name="KSO_WM_UNIT_LINE_FILL_TYPE" val="2"/>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69783_4*m_h_i*1_2_1"/>
  <p:tag name="KSO_WM_TEMPLATE_CATEGORY" val="diagram"/>
  <p:tag name="KSO_WM_TEMPLATE_INDEX" val="20169783"/>
  <p:tag name="KSO_WM_UNIT_LAYERLEVEL" val="1_1_1"/>
  <p:tag name="KSO_WM_TAG_VERSION" val="1.0"/>
  <p:tag name="KSO_WM_BEAUTIFY_FLAG" val="#wm#"/>
  <p:tag name="KSO_WM_UNIT_FILL_FORE_SCHEMECOLOR_INDEX" val="13"/>
  <p:tag name="KSO_WM_UNIT_FILL_TYPE" val="1"/>
  <p:tag name="KSO_WM_UNIT_LINE_FORE_SCHEMECOLOR_INDEX" val="14"/>
  <p:tag name="KSO_WM_UNIT_LINE_FILL_TYPE" val="2"/>
  <p:tag name="KSO_WM_UNIT_TEXT_FILL_FORE_SCHEMECOLOR_INDEX" val="2"/>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6206"/>
  <p:tag name="KSO_WM_UNIT_TYPE" val="m_h_d"/>
  <p:tag name="KSO_WM_UNIT_INDEX" val="1_2_1"/>
  <p:tag name="KSO_WM_UNIT_ID" val="diagram20186206_3*m_h_d*1_2_1"/>
  <p:tag name="KSO_WM_UNIT_LAYERLEVEL" val="1_1_1"/>
  <p:tag name="KSO_WM_UNIT_VALUE" val="394*575"/>
  <p:tag name="KSO_WM_UNIT_HIGHLIGHT" val="0"/>
  <p:tag name="KSO_WM_UNIT_COMPATIBLE" val="0"/>
  <p:tag name="KSO_WM_UNIT_CLEAR" val="0"/>
  <p:tag name="KSO_WM_DIAGRAM_GROUP_CODE" val="m1-1"/>
  <p:tag name="KSO_WM_BEAUTIFY_FLAG" val="#wm#"/>
  <p:tag name="KSO_WM_UNIT_TEXT_FILL_FORE_SCHEMECOLOR_INDEX" val="2"/>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69783_4*m_h_i*1_3_1"/>
  <p:tag name="KSO_WM_TEMPLATE_CATEGORY" val="diagram"/>
  <p:tag name="KSO_WM_TEMPLATE_INDEX" val="20169783"/>
  <p:tag name="KSO_WM_UNIT_LAYERLEVEL" val="1_1_1"/>
  <p:tag name="KSO_WM_TAG_VERSION" val="1.0"/>
  <p:tag name="KSO_WM_BEAUTIFY_FLAG" val="#wm#"/>
  <p:tag name="KSO_WM_UNIT_FILL_FORE_SCHEMECOLOR_INDEX" val="13"/>
  <p:tag name="KSO_WM_UNIT_FILL_TYPE" val="1"/>
  <p:tag name="KSO_WM_UNIT_LINE_FORE_SCHEMECOLOR_INDEX" val="14"/>
  <p:tag name="KSO_WM_UNIT_LINE_FILL_TYPE" val="2"/>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69783_4*m_h_i*1_2_2"/>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69783_4*m_h_i*1_2_3"/>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69783_4*m_h_a*1_2_1"/>
  <p:tag name="KSO_WM_TEMPLATE_CATEGORY" val="diagram"/>
  <p:tag name="KSO_WM_TEMPLATE_INDEX" val="2016978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69783_4*m_h_i*1_3_2"/>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69783_4*m_h_i*1_3_3"/>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69783_4*m_h_a*1_3_1"/>
  <p:tag name="KSO_WM_TEMPLATE_CATEGORY" val="diagram"/>
  <p:tag name="KSO_WM_TEMPLATE_INDEX" val="2016978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20169783_4*m_h_i*1_5_2"/>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20169783_4*m_h_i*1_5_3"/>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20169783_4*m_h_a*1_5_1"/>
  <p:tag name="KSO_WM_TEMPLATE_CATEGORY" val="diagram"/>
  <p:tag name="KSO_WM_TEMPLATE_INDEX" val="2016978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6206"/>
  <p:tag name="KSO_WM_UNIT_TYPE" val="m_h_d"/>
  <p:tag name="KSO_WM_UNIT_INDEX" val="1_5_1"/>
  <p:tag name="KSO_WM_UNIT_ID" val="diagram20186206_3*m_h_d*1_5_1"/>
  <p:tag name="KSO_WM_UNIT_LAYERLEVEL" val="1_1_1"/>
  <p:tag name="KSO_WM_UNIT_VALUE" val="394*575"/>
  <p:tag name="KSO_WM_UNIT_HIGHLIGHT" val="0"/>
  <p:tag name="KSO_WM_UNIT_COMPATIBLE" val="0"/>
  <p:tag name="KSO_WM_UNIT_CLEAR" val="0"/>
  <p:tag name="KSO_WM_DIAGRAM_GROUP_CODE" val="m1-1"/>
  <p:tag name="KSO_WM_BEAUTIFY_FLAG" val="#wm#"/>
  <p:tag name="KSO_WM_UNIT_TEXT_FILL_FORE_SCHEMECOLOR_INDEX" val="2"/>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169783_4*m_h_i*1_4_2"/>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169783_4*m_h_i*1_4_3"/>
  <p:tag name="KSO_WM_TEMPLATE_CATEGORY" val="diagram"/>
  <p:tag name="KSO_WM_TEMPLATE_INDEX" val="2016978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169783_4*m_h_a*1_4_1"/>
  <p:tag name="KSO_WM_TEMPLATE_CATEGORY" val="diagram"/>
  <p:tag name="KSO_WM_TEMPLATE_INDEX" val="2016978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6206"/>
  <p:tag name="KSO_WM_UNIT_TYPE" val="m_h_d"/>
  <p:tag name="KSO_WM_UNIT_INDEX" val="1_3_1"/>
  <p:tag name="KSO_WM_UNIT_ID" val="diagram20186206_3*m_h_d*1_3_1"/>
  <p:tag name="KSO_WM_UNIT_LAYERLEVEL" val="1_1_1"/>
  <p:tag name="KSO_WM_UNIT_VALUE" val="394*575"/>
  <p:tag name="KSO_WM_UNIT_HIGHLIGHT" val="0"/>
  <p:tag name="KSO_WM_UNIT_COMPATIBLE" val="0"/>
  <p:tag name="KSO_WM_UNIT_CLEAR" val="0"/>
  <p:tag name="KSO_WM_DIAGRAM_GROUP_CODE" val="m1-1"/>
  <p:tag name="KSO_WM_BEAUTIFY_FLAG" val="#wm#"/>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32"/>
  <p:tag name="KSO_WM_UNIT_TYPE" val="m_h_a"/>
  <p:tag name="KSO_WM_UNIT_INDEX" val="1_3_1"/>
  <p:tag name="KSO_WM_UNIT_ID" val="diagram20186232_1*m_h_a*1_3_1"/>
  <p:tag name="KSO_WM_UNIT_LAYERLEVEL" val="1_1_1"/>
  <p:tag name="KSO_WM_UNIT_VALUE" val="26"/>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FILL_FORE_SCHEMECOLOR_INDEX" val="7"/>
  <p:tag name="KSO_WM_UNIT_FILL_TYPE" val="1"/>
  <p:tag name="KSO_WM_UNIT_LINE_FORE_SCHEMECOLOR_INDEX" val="14"/>
  <p:tag name="KSO_WM_UNIT_LINE_FILL_TYPE" val="2"/>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32"/>
  <p:tag name="KSO_WM_UNIT_TYPE" val="m_h_a"/>
  <p:tag name="KSO_WM_UNIT_INDEX" val="1_2_1"/>
  <p:tag name="KSO_WM_UNIT_ID" val="diagram20186232_1*m_h_a*1_2_1"/>
  <p:tag name="KSO_WM_UNIT_LAYERLEVEL" val="1_1_1"/>
  <p:tag name="KSO_WM_UNIT_VALUE" val="26"/>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32"/>
  <p:tag name="KSO_WM_UNIT_TYPE" val="m_h_a"/>
  <p:tag name="KSO_WM_UNIT_INDEX" val="1_1_1"/>
  <p:tag name="KSO_WM_UNIT_ID" val="diagram20186232_1*m_h_a*1_1_1"/>
  <p:tag name="KSO_WM_UNIT_LAYERLEVEL" val="1_1_1"/>
  <p:tag name="KSO_WM_UNIT_VALUE" val="26"/>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1"/>
  <p:tag name="KSO_WM_UNIT_TYPE" val="l_h_i"/>
  <p:tag name="KSO_WM_UNIT_INDEX" val="1_1_1"/>
  <p:tag name="KSO_WM_UNIT_ID" val="diagram20186161_2*l_h_i*1_1_1"/>
  <p:tag name="KSO_WM_UNIT_LAYERLEVEL" val="1_1_1"/>
  <p:tag name="KSO_WM_BEAUTIFY_FLAG" val="#wm#"/>
  <p:tag name="KSO_WM_TAG_VERSION" val="1.0"/>
  <p:tag name="KSO_WM_DIAGRAM_GROUP_CODE" val="l1-1"/>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1"/>
  <p:tag name="KSO_WM_UNIT_TYPE" val="l_h_i"/>
  <p:tag name="KSO_WM_UNIT_INDEX" val="1_2_1"/>
  <p:tag name="KSO_WM_UNIT_ID" val="diagram20186161_2*l_h_i*1_2_1"/>
  <p:tag name="KSO_WM_UNIT_LAYERLEVEL" val="1_1_1"/>
  <p:tag name="KSO_WM_BEAUTIFY_FLAG" val="#wm#"/>
  <p:tag name="KSO_WM_TAG_VERSION" val="1.0"/>
  <p:tag name="KSO_WM_DIAGRAM_GROUP_CODE" val="l1-1"/>
  <p:tag name="KSO_WM_UNIT_TEXT_FILL_FORE_SCHEMECOLOR_INDEX" val="2"/>
  <p:tag name="KSO_WM_UNIT_TEXT_FILL_TYPE" val="1"/>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5275</Words>
  <Application>Microsoft Office PowerPoint</Application>
  <PresentationFormat>Widescreen</PresentationFormat>
  <Paragraphs>549</Paragraphs>
  <Slides>54</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微软雅黑</vt:lpstr>
      <vt:lpstr>优设标题黑</vt:lpstr>
      <vt:lpstr>思源黑体 CN Heavy</vt:lpstr>
      <vt:lpstr>思源黑体 CN Medium</vt:lpstr>
      <vt:lpstr>阿里巴巴普惠体 R</vt:lpstr>
      <vt:lpstr>Arial</vt:lpstr>
      <vt:lpstr>Arial Black</vt:lpstr>
      <vt:lpstr>Calibri</vt:lpstr>
      <vt:lpstr>Century Gothic</vt:lpstr>
      <vt:lpstr>Wingdings</vt:lpstr>
      <vt:lpstr>默认设计模板</vt:lpstr>
      <vt:lpstr>PowerPoint Presentation</vt:lpstr>
      <vt:lpstr>目 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芜湖伯特利汽车安全系统股份有限公司简介</dc:title>
  <dc:creator>yechao</dc:creator>
  <cp:lastModifiedBy>卫峰</cp:lastModifiedBy>
  <cp:revision>2514</cp:revision>
  <cp:lastPrinted>2021-10-14T09:48:00Z</cp:lastPrinted>
  <dcterms:created xsi:type="dcterms:W3CDTF">2021-10-14T09:48:00Z</dcterms:created>
  <dcterms:modified xsi:type="dcterms:W3CDTF">2021-10-27T01:59:21Z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2502C3F0861A4AB581ECB97AE2861578</vt:lpwstr>
  </property>
</Properties>
</file>